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322" r:id="rId1"/>
  </p:sldMasterIdLst>
  <p:notesMasterIdLst>
    <p:notesMasterId r:id="rId52"/>
  </p:notesMasterIdLst>
  <p:handoutMasterIdLst>
    <p:handoutMasterId r:id="rId53"/>
  </p:handoutMasterIdLst>
  <p:sldIdLst>
    <p:sldId id="450" r:id="rId2"/>
    <p:sldId id="528" r:id="rId3"/>
    <p:sldId id="529" r:id="rId4"/>
    <p:sldId id="551" r:id="rId5"/>
    <p:sldId id="452" r:id="rId6"/>
    <p:sldId id="559" r:id="rId7"/>
    <p:sldId id="495" r:id="rId8"/>
    <p:sldId id="567" r:id="rId9"/>
    <p:sldId id="568" r:id="rId10"/>
    <p:sldId id="597" r:id="rId11"/>
    <p:sldId id="455" r:id="rId12"/>
    <p:sldId id="443" r:id="rId13"/>
    <p:sldId id="438" r:id="rId14"/>
    <p:sldId id="532" r:id="rId15"/>
    <p:sldId id="546" r:id="rId16"/>
    <p:sldId id="569" r:id="rId17"/>
    <p:sldId id="570" r:id="rId18"/>
    <p:sldId id="571" r:id="rId19"/>
    <p:sldId id="479" r:id="rId20"/>
    <p:sldId id="471" r:id="rId21"/>
    <p:sldId id="574" r:id="rId22"/>
    <p:sldId id="575" r:id="rId23"/>
    <p:sldId id="576" r:id="rId24"/>
    <p:sldId id="577" r:id="rId25"/>
    <p:sldId id="578" r:id="rId26"/>
    <p:sldId id="579" r:id="rId27"/>
    <p:sldId id="580" r:id="rId28"/>
    <p:sldId id="581" r:id="rId29"/>
    <p:sldId id="583" r:id="rId30"/>
    <p:sldId id="584" r:id="rId31"/>
    <p:sldId id="585" r:id="rId32"/>
    <p:sldId id="586" r:id="rId33"/>
    <p:sldId id="587" r:id="rId34"/>
    <p:sldId id="588" r:id="rId35"/>
    <p:sldId id="589" r:id="rId36"/>
    <p:sldId id="606" r:id="rId37"/>
    <p:sldId id="614" r:id="rId38"/>
    <p:sldId id="617" r:id="rId39"/>
    <p:sldId id="619" r:id="rId40"/>
    <p:sldId id="620" r:id="rId41"/>
    <p:sldId id="621" r:id="rId42"/>
    <p:sldId id="622" r:id="rId43"/>
    <p:sldId id="623" r:id="rId44"/>
    <p:sldId id="624" r:id="rId45"/>
    <p:sldId id="625" r:id="rId46"/>
    <p:sldId id="626" r:id="rId47"/>
    <p:sldId id="628" r:id="rId48"/>
    <p:sldId id="634" r:id="rId49"/>
    <p:sldId id="632" r:id="rId50"/>
    <p:sldId id="633" r:id="rId51"/>
  </p:sldIdLst>
  <p:sldSz cx="9144000" cy="6858000" type="screen4x3"/>
  <p:notesSz cx="6888163" cy="10017125"/>
  <p:defaultTextStyle>
    <a:defPPr>
      <a:defRPr lang="de-DE"/>
    </a:defPPr>
    <a:lvl1pPr algn="l" rtl="0" eaLnBrk="0" fontAlgn="base" hangingPunct="0">
      <a:spcBef>
        <a:spcPct val="0"/>
      </a:spcBef>
      <a:spcAft>
        <a:spcPct val="0"/>
      </a:spcAft>
      <a:defRPr sz="2400" kern="1200">
        <a:solidFill>
          <a:schemeClr val="tx1"/>
        </a:solidFill>
        <a:latin typeface="Arial Narrow" pitchFamily="34"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Narrow" pitchFamily="34"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Narrow" pitchFamily="34"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Narrow" pitchFamily="34"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Narrow" pitchFamily="34" charset="0"/>
        <a:ea typeface="MS PGothic" pitchFamily="34" charset="-128"/>
        <a:cs typeface="+mn-cs"/>
      </a:defRPr>
    </a:lvl5pPr>
    <a:lvl6pPr marL="2286000" algn="l" defTabSz="914400" rtl="0" eaLnBrk="1" latinLnBrk="0" hangingPunct="1">
      <a:defRPr sz="2400" kern="1200">
        <a:solidFill>
          <a:schemeClr val="tx1"/>
        </a:solidFill>
        <a:latin typeface="Arial Narrow" pitchFamily="34" charset="0"/>
        <a:ea typeface="MS PGothic" pitchFamily="34" charset="-128"/>
        <a:cs typeface="+mn-cs"/>
      </a:defRPr>
    </a:lvl6pPr>
    <a:lvl7pPr marL="2743200" algn="l" defTabSz="914400" rtl="0" eaLnBrk="1" latinLnBrk="0" hangingPunct="1">
      <a:defRPr sz="2400" kern="1200">
        <a:solidFill>
          <a:schemeClr val="tx1"/>
        </a:solidFill>
        <a:latin typeface="Arial Narrow" pitchFamily="34" charset="0"/>
        <a:ea typeface="MS PGothic" pitchFamily="34" charset="-128"/>
        <a:cs typeface="+mn-cs"/>
      </a:defRPr>
    </a:lvl7pPr>
    <a:lvl8pPr marL="3200400" algn="l" defTabSz="914400" rtl="0" eaLnBrk="1" latinLnBrk="0" hangingPunct="1">
      <a:defRPr sz="2400" kern="1200">
        <a:solidFill>
          <a:schemeClr val="tx1"/>
        </a:solidFill>
        <a:latin typeface="Arial Narrow" pitchFamily="34" charset="0"/>
        <a:ea typeface="MS PGothic" pitchFamily="34" charset="-128"/>
        <a:cs typeface="+mn-cs"/>
      </a:defRPr>
    </a:lvl8pPr>
    <a:lvl9pPr marL="3657600" algn="l" defTabSz="914400" rtl="0" eaLnBrk="1" latinLnBrk="0" hangingPunct="1">
      <a:defRPr sz="2400" kern="1200">
        <a:solidFill>
          <a:schemeClr val="tx1"/>
        </a:solidFill>
        <a:latin typeface="Arial Narrow"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49B"/>
    <a:srgbClr val="FFA269"/>
    <a:srgbClr val="FF7321"/>
    <a:srgbClr val="0940BB"/>
    <a:srgbClr val="FFCC00"/>
    <a:srgbClr val="FFFFFF"/>
    <a:srgbClr val="0099FF"/>
    <a:srgbClr val="00CC00"/>
  </p:clrMru>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082" autoAdjust="0"/>
    <p:restoredTop sz="76674" autoAdjust="0"/>
  </p:normalViewPr>
  <p:slideViewPr>
    <p:cSldViewPr>
      <p:cViewPr>
        <p:scale>
          <a:sx n="80" d="100"/>
          <a:sy n="80" d="100"/>
        </p:scale>
        <p:origin x="-1542" y="312"/>
      </p:cViewPr>
      <p:guideLst>
        <p:guide orient="horz" pos="3974"/>
        <p:guide pos="2880"/>
      </p:guideLst>
    </p:cSldViewPr>
  </p:slideViewPr>
  <p:outlineViewPr>
    <p:cViewPr>
      <p:scale>
        <a:sx n="33" d="100"/>
        <a:sy n="33" d="100"/>
      </p:scale>
      <p:origin x="0" y="816"/>
    </p:cViewPr>
  </p:outlineViewPr>
  <p:notesTextViewPr>
    <p:cViewPr>
      <p:scale>
        <a:sx n="100" d="100"/>
        <a:sy n="100" d="100"/>
      </p:scale>
      <p:origin x="0" y="0"/>
    </p:cViewPr>
  </p:notesTextViewPr>
  <p:sorterViewPr>
    <p:cViewPr>
      <p:scale>
        <a:sx n="66" d="100"/>
        <a:sy n="66" d="100"/>
      </p:scale>
      <p:origin x="0" y="648"/>
    </p:cViewPr>
  </p:sorterViewPr>
  <p:notesViewPr>
    <p:cSldViewPr>
      <p:cViewPr varScale="1">
        <p:scale>
          <a:sx n="63" d="100"/>
          <a:sy n="63" d="100"/>
        </p:scale>
        <p:origin x="-3384" y="-120"/>
      </p:cViewPr>
      <p:guideLst>
        <p:guide orient="horz" pos="3156"/>
        <p:guide pos="217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215EA-150B-4903-A549-4308B5866F7E}" type="doc">
      <dgm:prSet loTypeId="urn:microsoft.com/office/officeart/2005/8/layout/chevron2" loCatId="list" qsTypeId="urn:microsoft.com/office/officeart/2005/8/quickstyle/simple1" qsCatId="simple" csTypeId="urn:microsoft.com/office/officeart/2005/8/colors/accent6_5" csCatId="accent6" phldr="1"/>
      <dgm:spPr/>
      <dgm:t>
        <a:bodyPr/>
        <a:lstStyle/>
        <a:p>
          <a:endParaRPr lang="de-DE"/>
        </a:p>
      </dgm:t>
    </dgm:pt>
    <dgm:pt modelId="{DAAEA5DB-30B3-46F8-8033-C079295963D0}">
      <dgm:prSet phldrT="[Text]" custT="1"/>
      <dgm:spPr>
        <a:solidFill>
          <a:srgbClr val="002060">
            <a:alpha val="90000"/>
          </a:srgbClr>
        </a:solidFill>
        <a:ln>
          <a:solidFill>
            <a:srgbClr val="002060">
              <a:alpha val="90000"/>
            </a:srgbClr>
          </a:solidFill>
        </a:ln>
      </dgm:spPr>
      <dgm:t>
        <a:bodyPr/>
        <a:lstStyle/>
        <a:p>
          <a:pPr algn="l"/>
          <a:r>
            <a:rPr lang="de-DE" sz="1600" b="1" u="none" smtClean="0">
              <a:latin typeface="Verdana" pitchFamily="34" charset="0"/>
              <a:ea typeface="Verdana" pitchFamily="34" charset="0"/>
              <a:cs typeface="Verdana" pitchFamily="34" charset="0"/>
            </a:rPr>
            <a:t>1</a:t>
          </a:r>
          <a:endParaRPr lang="de-DE" sz="1600" u="none" dirty="0">
            <a:latin typeface="Verdana" pitchFamily="34" charset="0"/>
            <a:ea typeface="Verdana" pitchFamily="34" charset="0"/>
            <a:cs typeface="Verdana" pitchFamily="34" charset="0"/>
          </a:endParaRPr>
        </a:p>
      </dgm:t>
    </dgm:pt>
    <dgm:pt modelId="{F95B703A-07DD-4E74-958A-2588FB1E3D14}" type="parTrans" cxnId="{7DAC48CA-244B-4A76-846D-796BF5F8B42A}">
      <dgm:prSet/>
      <dgm:spPr/>
      <dgm:t>
        <a:bodyPr/>
        <a:lstStyle/>
        <a:p>
          <a:pPr algn="l"/>
          <a:endParaRPr lang="de-DE" sz="1800"/>
        </a:p>
      </dgm:t>
    </dgm:pt>
    <dgm:pt modelId="{E874AB78-CB13-4570-BB10-DB4FD8F3E223}" type="sibTrans" cxnId="{7DAC48CA-244B-4A76-846D-796BF5F8B42A}">
      <dgm:prSet/>
      <dgm:spPr/>
      <dgm:t>
        <a:bodyPr/>
        <a:lstStyle/>
        <a:p>
          <a:pPr algn="l"/>
          <a:endParaRPr lang="de-DE" sz="1800"/>
        </a:p>
      </dgm:t>
    </dgm:pt>
    <dgm:pt modelId="{153D1DCB-1DC6-41E8-B75D-2A7E6BD1F9CF}">
      <dgm:prSet phldrT="[Text]" custT="1"/>
      <dgm:spPr>
        <a:ln>
          <a:solidFill>
            <a:srgbClr val="002060"/>
          </a:solidFill>
        </a:ln>
      </dgm:spPr>
      <dgm:t>
        <a:bodyPr/>
        <a:lstStyle/>
        <a:p>
          <a:pPr algn="l"/>
          <a:r>
            <a:rPr lang="de-DE" sz="1800" b="1" baseline="0" dirty="0" smtClean="0">
              <a:solidFill>
                <a:srgbClr val="003366"/>
              </a:solidFill>
              <a:latin typeface="Verdana" pitchFamily="34" charset="0"/>
              <a:ea typeface="MS PGothic" pitchFamily="34" charset="-128"/>
              <a:cs typeface="Verdana" pitchFamily="34" charset="0"/>
            </a:rPr>
            <a:t>Wie verstehen wir die Philosophie des neuen RLP? Welche Ziele ergeben sich daraus für unser </a:t>
          </a:r>
          <a:r>
            <a:rPr lang="de-DE" sz="1800" b="1" baseline="0" dirty="0" err="1" smtClean="0">
              <a:solidFill>
                <a:srgbClr val="003366"/>
              </a:solidFill>
              <a:latin typeface="Verdana" pitchFamily="34" charset="0"/>
              <a:ea typeface="MS PGothic" pitchFamily="34" charset="-128"/>
              <a:cs typeface="Verdana" pitchFamily="34" charset="0"/>
            </a:rPr>
            <a:t>SchiC</a:t>
          </a:r>
          <a:r>
            <a:rPr lang="de-DE" sz="1800" b="1" baseline="0" dirty="0" smtClean="0">
              <a:solidFill>
                <a:srgbClr val="003366"/>
              </a:solidFill>
              <a:latin typeface="Verdana" pitchFamily="34" charset="0"/>
              <a:ea typeface="MS PGothic" pitchFamily="34" charset="-128"/>
              <a:cs typeface="Verdana" pitchFamily="34" charset="0"/>
            </a:rPr>
            <a:t> / unsere UE? </a:t>
          </a:r>
          <a:r>
            <a:rPr lang="de-DE" sz="1800" b="0" baseline="0" dirty="0" smtClean="0">
              <a:solidFill>
                <a:srgbClr val="003366"/>
              </a:solidFill>
              <a:latin typeface="Verdana" pitchFamily="34" charset="0"/>
              <a:ea typeface="MS PGothic" pitchFamily="34" charset="-128"/>
              <a:cs typeface="Verdana" pitchFamily="34" charset="0"/>
              <a:sym typeface="Wingdings" pitchFamily="2" charset="2"/>
            </a:rPr>
            <a:t> Orientierung</a:t>
          </a:r>
          <a:endParaRPr lang="de-DE" sz="1800" b="0" baseline="0" dirty="0">
            <a:solidFill>
              <a:srgbClr val="003366"/>
            </a:solidFill>
            <a:latin typeface="Verdana" pitchFamily="34" charset="0"/>
            <a:ea typeface="MS PGothic" pitchFamily="34" charset="-128"/>
            <a:cs typeface="Verdana" pitchFamily="34" charset="0"/>
          </a:endParaRPr>
        </a:p>
      </dgm:t>
    </dgm:pt>
    <dgm:pt modelId="{741F9FA0-CF88-46D0-B752-14CEF0998F63}" type="parTrans" cxnId="{144A3FB1-F3A9-4F72-A96E-1EB5B4086A96}">
      <dgm:prSet/>
      <dgm:spPr/>
      <dgm:t>
        <a:bodyPr/>
        <a:lstStyle/>
        <a:p>
          <a:pPr algn="l"/>
          <a:endParaRPr lang="de-DE" sz="1800"/>
        </a:p>
      </dgm:t>
    </dgm:pt>
    <dgm:pt modelId="{73572E34-6F7B-44F8-BD40-176C5F7889ED}" type="sibTrans" cxnId="{144A3FB1-F3A9-4F72-A96E-1EB5B4086A96}">
      <dgm:prSet/>
      <dgm:spPr/>
      <dgm:t>
        <a:bodyPr/>
        <a:lstStyle/>
        <a:p>
          <a:pPr algn="l"/>
          <a:endParaRPr lang="de-DE" sz="1800"/>
        </a:p>
      </dgm:t>
    </dgm:pt>
    <dgm:pt modelId="{859431EE-515E-446B-86E6-F89C64CF55BF}">
      <dgm:prSet phldrT="[Text]" custT="1"/>
      <dgm:spPr>
        <a:solidFill>
          <a:srgbClr val="002060">
            <a:alpha val="70000"/>
          </a:srgbClr>
        </a:solidFill>
        <a:ln>
          <a:solidFill>
            <a:srgbClr val="002060">
              <a:alpha val="70000"/>
            </a:srgbClr>
          </a:solidFill>
        </a:ln>
      </dgm:spPr>
      <dgm:t>
        <a:bodyPr/>
        <a:lstStyle/>
        <a:p>
          <a:pPr algn="l"/>
          <a:r>
            <a:rPr lang="de-DE" sz="1600" b="1" u="none" smtClean="0">
              <a:latin typeface="Verdana" pitchFamily="34" charset="0"/>
              <a:ea typeface="Verdana" pitchFamily="34" charset="0"/>
              <a:cs typeface="Verdana" pitchFamily="34" charset="0"/>
            </a:rPr>
            <a:t>2</a:t>
          </a:r>
          <a:endParaRPr lang="de-DE" sz="1600" u="none" dirty="0">
            <a:latin typeface="Verdana" pitchFamily="34" charset="0"/>
            <a:ea typeface="Verdana" pitchFamily="34" charset="0"/>
            <a:cs typeface="Verdana" pitchFamily="34" charset="0"/>
          </a:endParaRPr>
        </a:p>
      </dgm:t>
    </dgm:pt>
    <dgm:pt modelId="{AC0C7D8B-B19C-4C77-AC57-0A5F4C270044}" type="parTrans" cxnId="{235CE939-62B7-494F-9982-6281A0E9B3B3}">
      <dgm:prSet/>
      <dgm:spPr/>
      <dgm:t>
        <a:bodyPr/>
        <a:lstStyle/>
        <a:p>
          <a:pPr algn="l"/>
          <a:endParaRPr lang="de-DE" sz="1800"/>
        </a:p>
      </dgm:t>
    </dgm:pt>
    <dgm:pt modelId="{7C67179B-F1F9-4A06-BB98-5138DBA9440B}" type="sibTrans" cxnId="{235CE939-62B7-494F-9982-6281A0E9B3B3}">
      <dgm:prSet/>
      <dgm:spPr/>
      <dgm:t>
        <a:bodyPr/>
        <a:lstStyle/>
        <a:p>
          <a:pPr algn="l"/>
          <a:endParaRPr lang="de-DE" sz="1800"/>
        </a:p>
      </dgm:t>
    </dgm:pt>
    <dgm:pt modelId="{BD4221A8-D3B0-47DC-BF32-0E86B1779D77}">
      <dgm:prSet phldrT="[Text]" custT="1"/>
      <dgm:spPr>
        <a:solidFill>
          <a:srgbClr val="002060">
            <a:alpha val="50000"/>
          </a:srgbClr>
        </a:solidFill>
        <a:ln>
          <a:solidFill>
            <a:srgbClr val="002060">
              <a:alpha val="50000"/>
            </a:srgbClr>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endParaRPr lang="de-DE" sz="1600" b="1" u="none" smtClean="0">
            <a:latin typeface="Verdana" pitchFamily="34" charset="0"/>
            <a:ea typeface="Verdana" pitchFamily="34" charset="0"/>
            <a:cs typeface="Verdana" pitchFamily="34" charset="0"/>
          </a:endParaRPr>
        </a:p>
        <a:p>
          <a:pPr marL="0" marR="0" indent="0" algn="l" defTabSz="914400" eaLnBrk="1" fontAlgn="auto" latinLnBrk="0" hangingPunct="1">
            <a:lnSpc>
              <a:spcPct val="100000"/>
            </a:lnSpc>
            <a:spcBef>
              <a:spcPts val="0"/>
            </a:spcBef>
            <a:spcAft>
              <a:spcPts val="0"/>
            </a:spcAft>
            <a:buClrTx/>
            <a:buSzTx/>
            <a:buFontTx/>
            <a:buNone/>
            <a:tabLst/>
            <a:defRPr/>
          </a:pPr>
          <a:r>
            <a:rPr lang="de-DE" sz="1600" b="1" u="none" smtClean="0">
              <a:latin typeface="Verdana" pitchFamily="34" charset="0"/>
              <a:ea typeface="Verdana" pitchFamily="34" charset="0"/>
              <a:cs typeface="Verdana" pitchFamily="34" charset="0"/>
            </a:rPr>
            <a:t>3</a:t>
          </a:r>
          <a:endParaRPr lang="de-DE" sz="1600" u="none" smtClean="0">
            <a:latin typeface="Verdana" pitchFamily="34" charset="0"/>
            <a:ea typeface="Verdana" pitchFamily="34" charset="0"/>
            <a:cs typeface="Verdana" pitchFamily="34" charset="0"/>
          </a:endParaRPr>
        </a:p>
        <a:p>
          <a:pPr algn="l" defTabSz="800100">
            <a:lnSpc>
              <a:spcPct val="90000"/>
            </a:lnSpc>
            <a:spcBef>
              <a:spcPct val="0"/>
            </a:spcBef>
            <a:spcAft>
              <a:spcPct val="35000"/>
            </a:spcAft>
          </a:pPr>
          <a:endParaRPr lang="de-DE" sz="1600" dirty="0">
            <a:latin typeface="Verdana" pitchFamily="34" charset="0"/>
            <a:ea typeface="Verdana" pitchFamily="34" charset="0"/>
            <a:cs typeface="Verdana" pitchFamily="34" charset="0"/>
          </a:endParaRPr>
        </a:p>
      </dgm:t>
    </dgm:pt>
    <dgm:pt modelId="{0CA848D0-7B4D-4496-8F6A-3F532249FC5A}" type="parTrans" cxnId="{1A155F67-7589-49BA-A849-43B948A57041}">
      <dgm:prSet/>
      <dgm:spPr/>
      <dgm:t>
        <a:bodyPr/>
        <a:lstStyle/>
        <a:p>
          <a:pPr algn="l"/>
          <a:endParaRPr lang="de-DE" sz="1800"/>
        </a:p>
      </dgm:t>
    </dgm:pt>
    <dgm:pt modelId="{0036EF6C-2D27-4182-B5F1-BD379719D5A0}" type="sibTrans" cxnId="{1A155F67-7589-49BA-A849-43B948A57041}">
      <dgm:prSet/>
      <dgm:spPr/>
      <dgm:t>
        <a:bodyPr/>
        <a:lstStyle/>
        <a:p>
          <a:pPr algn="l"/>
          <a:endParaRPr lang="de-DE" sz="1800"/>
        </a:p>
      </dgm:t>
    </dgm:pt>
    <dgm:pt modelId="{B6450D14-B8D4-4E5D-AC97-E776A1991B64}">
      <dgm:prSet phldrT="[Text]" custT="1"/>
      <dgm:spPr>
        <a:ln>
          <a:solidFill>
            <a:srgbClr val="002060"/>
          </a:solidFill>
        </a:ln>
      </dgm:spPr>
      <dgm:t>
        <a:bodyPr/>
        <a:lstStyle/>
        <a:p>
          <a:pPr algn="l"/>
          <a:r>
            <a:rPr lang="de-DE" sz="1800" b="1" baseline="0" dirty="0" smtClean="0">
              <a:solidFill>
                <a:srgbClr val="003366"/>
              </a:solidFill>
              <a:latin typeface="Verdana" pitchFamily="34" charset="0"/>
              <a:ea typeface="MS PGothic" pitchFamily="34" charset="-128"/>
              <a:cs typeface="Verdana" pitchFamily="34" charset="0"/>
            </a:rPr>
            <a:t>Wo sind unsere Baustellen? Wo fangen wir an? Welchen Weg wählen wir?</a:t>
          </a:r>
          <a:r>
            <a:rPr lang="de-DE" sz="1600" b="1" dirty="0" smtClean="0">
              <a:latin typeface="Verdana" pitchFamily="34" charset="0"/>
              <a:ea typeface="Verdana" pitchFamily="34" charset="0"/>
              <a:cs typeface="Verdana" pitchFamily="34" charset="0"/>
              <a:sym typeface="Wingdings" pitchFamily="2" charset="2"/>
            </a:rPr>
            <a:t/>
          </a:r>
          <a:br>
            <a:rPr lang="de-DE" sz="1600" b="1" dirty="0" smtClean="0">
              <a:latin typeface="Verdana" pitchFamily="34" charset="0"/>
              <a:ea typeface="Verdana" pitchFamily="34" charset="0"/>
              <a:cs typeface="Verdana" pitchFamily="34" charset="0"/>
              <a:sym typeface="Wingdings" pitchFamily="2" charset="2"/>
            </a:rPr>
          </a:br>
          <a:r>
            <a:rPr lang="de-DE" sz="1800" b="0" baseline="0" dirty="0" smtClean="0">
              <a:solidFill>
                <a:srgbClr val="003366"/>
              </a:solidFill>
              <a:latin typeface="Verdana" pitchFamily="34" charset="0"/>
              <a:ea typeface="MS PGothic" pitchFamily="34" charset="-128"/>
              <a:cs typeface="Verdana" pitchFamily="34" charset="0"/>
              <a:sym typeface="Wingdings" pitchFamily="2" charset="2"/>
            </a:rPr>
            <a:t> erste Schwerpunktsetzung</a:t>
          </a:r>
          <a:endParaRPr lang="de-DE" sz="1800" b="0" baseline="0" dirty="0">
            <a:solidFill>
              <a:srgbClr val="003366"/>
            </a:solidFill>
            <a:latin typeface="Verdana" pitchFamily="34" charset="0"/>
            <a:ea typeface="MS PGothic" pitchFamily="34" charset="-128"/>
            <a:cs typeface="Verdana" pitchFamily="34" charset="0"/>
            <a:sym typeface="Wingdings" pitchFamily="2" charset="2"/>
          </a:endParaRPr>
        </a:p>
      </dgm:t>
    </dgm:pt>
    <dgm:pt modelId="{3902685C-7D04-4AED-83B3-83F4CC8D00B3}" type="sibTrans" cxnId="{CB5A0D57-B473-49E2-B898-CF9FD89B7A44}">
      <dgm:prSet/>
      <dgm:spPr/>
      <dgm:t>
        <a:bodyPr/>
        <a:lstStyle/>
        <a:p>
          <a:pPr algn="l"/>
          <a:endParaRPr lang="de-DE" sz="1800"/>
        </a:p>
      </dgm:t>
    </dgm:pt>
    <dgm:pt modelId="{6280DDDA-8EFC-48A6-93EA-AF2AA89F2F87}" type="parTrans" cxnId="{CB5A0D57-B473-49E2-B898-CF9FD89B7A44}">
      <dgm:prSet/>
      <dgm:spPr/>
      <dgm:t>
        <a:bodyPr/>
        <a:lstStyle/>
        <a:p>
          <a:pPr algn="l"/>
          <a:endParaRPr lang="de-DE" sz="1800"/>
        </a:p>
      </dgm:t>
    </dgm:pt>
    <dgm:pt modelId="{36156C12-0CF2-462D-93E6-0FE3A10337A1}">
      <dgm:prSet phldrT="[Text]" custT="1"/>
      <dgm:spPr>
        <a:ln>
          <a:solidFill>
            <a:srgbClr val="002060"/>
          </a:solidFill>
        </a:ln>
      </dgm:spPr>
      <dgm:t>
        <a:bodyPr/>
        <a:lstStyle/>
        <a:p>
          <a:pPr algn="l"/>
          <a:r>
            <a:rPr lang="de-DE" sz="1800" b="1" baseline="0" dirty="0" smtClean="0">
              <a:solidFill>
                <a:srgbClr val="003366"/>
              </a:solidFill>
              <a:latin typeface="Verdana" pitchFamily="34" charset="0"/>
              <a:ea typeface="MS PGothic" pitchFamily="34" charset="-128"/>
              <a:cs typeface="Verdana" pitchFamily="34" charset="0"/>
            </a:rPr>
            <a:t>Was haben wir schon? Was davon hat mit Blick auf das Neue Bestand? </a:t>
          </a:r>
          <a:r>
            <a:rPr lang="de-DE" sz="1600" b="1" dirty="0" smtClean="0">
              <a:latin typeface="Verdana" pitchFamily="34" charset="0"/>
              <a:ea typeface="Verdana" pitchFamily="34" charset="0"/>
              <a:cs typeface="Verdana" pitchFamily="34" charset="0"/>
              <a:sym typeface="Wingdings" pitchFamily="2" charset="2"/>
            </a:rPr>
            <a:t/>
          </a:r>
          <a:br>
            <a:rPr lang="de-DE" sz="1600" b="1" dirty="0" smtClean="0">
              <a:latin typeface="Verdana" pitchFamily="34" charset="0"/>
              <a:ea typeface="Verdana" pitchFamily="34" charset="0"/>
              <a:cs typeface="Verdana" pitchFamily="34" charset="0"/>
              <a:sym typeface="Wingdings" pitchFamily="2" charset="2"/>
            </a:rPr>
          </a:br>
          <a:r>
            <a:rPr lang="de-DE" sz="1800" b="0" baseline="0" dirty="0" smtClean="0">
              <a:solidFill>
                <a:srgbClr val="003366"/>
              </a:solidFill>
              <a:latin typeface="Verdana" pitchFamily="34" charset="0"/>
              <a:ea typeface="MS PGothic" pitchFamily="34" charset="-128"/>
              <a:cs typeface="Verdana" pitchFamily="34" charset="0"/>
              <a:sym typeface="Wingdings" pitchFamily="2" charset="2"/>
            </a:rPr>
            <a:t> Bestandsaufnahme, Anknüpfen an bereits Vorhandenes</a:t>
          </a:r>
          <a:endParaRPr lang="de-DE" sz="1800" b="0" baseline="0" dirty="0">
            <a:solidFill>
              <a:srgbClr val="003366"/>
            </a:solidFill>
            <a:latin typeface="Verdana" pitchFamily="34" charset="0"/>
            <a:ea typeface="MS PGothic" pitchFamily="34" charset="-128"/>
            <a:cs typeface="Verdana" pitchFamily="34" charset="0"/>
            <a:sym typeface="Wingdings" pitchFamily="2" charset="2"/>
          </a:endParaRPr>
        </a:p>
      </dgm:t>
    </dgm:pt>
    <dgm:pt modelId="{5454C42D-FAFE-4BED-A8C6-F5A30DC86079}" type="parTrans" cxnId="{E3696D4A-A6EA-4D2D-8383-6B9D69F1333B}">
      <dgm:prSet/>
      <dgm:spPr/>
      <dgm:t>
        <a:bodyPr/>
        <a:lstStyle/>
        <a:p>
          <a:pPr algn="l"/>
          <a:endParaRPr lang="de-DE"/>
        </a:p>
      </dgm:t>
    </dgm:pt>
    <dgm:pt modelId="{B2AE89B2-F883-4C36-8A5E-D5CB8375CE12}" type="sibTrans" cxnId="{E3696D4A-A6EA-4D2D-8383-6B9D69F1333B}">
      <dgm:prSet/>
      <dgm:spPr/>
      <dgm:t>
        <a:bodyPr/>
        <a:lstStyle/>
        <a:p>
          <a:pPr algn="l"/>
          <a:endParaRPr lang="de-DE"/>
        </a:p>
      </dgm:t>
    </dgm:pt>
    <dgm:pt modelId="{D5B24FF1-30B6-45D2-BBF3-C0E123B52F3A}" type="pres">
      <dgm:prSet presAssocID="{FAB215EA-150B-4903-A549-4308B5866F7E}" presName="linearFlow" presStyleCnt="0">
        <dgm:presLayoutVars>
          <dgm:dir/>
          <dgm:animLvl val="lvl"/>
          <dgm:resizeHandles val="exact"/>
        </dgm:presLayoutVars>
      </dgm:prSet>
      <dgm:spPr/>
      <dgm:t>
        <a:bodyPr/>
        <a:lstStyle/>
        <a:p>
          <a:endParaRPr lang="de-DE"/>
        </a:p>
      </dgm:t>
    </dgm:pt>
    <dgm:pt modelId="{8DF0D87B-00CC-405B-98B8-A67A48E93B36}" type="pres">
      <dgm:prSet presAssocID="{DAAEA5DB-30B3-46F8-8033-C079295963D0}" presName="composite" presStyleCnt="0"/>
      <dgm:spPr/>
      <dgm:t>
        <a:bodyPr/>
        <a:lstStyle/>
        <a:p>
          <a:endParaRPr lang="de-DE"/>
        </a:p>
      </dgm:t>
    </dgm:pt>
    <dgm:pt modelId="{6868DD7E-40CF-4A86-9B5A-D53E463AD88F}" type="pres">
      <dgm:prSet presAssocID="{DAAEA5DB-30B3-46F8-8033-C079295963D0}" presName="parentText" presStyleLbl="alignNode1" presStyleIdx="0" presStyleCnt="3">
        <dgm:presLayoutVars>
          <dgm:chMax val="1"/>
          <dgm:bulletEnabled val="1"/>
        </dgm:presLayoutVars>
      </dgm:prSet>
      <dgm:spPr/>
      <dgm:t>
        <a:bodyPr/>
        <a:lstStyle/>
        <a:p>
          <a:endParaRPr lang="de-DE"/>
        </a:p>
      </dgm:t>
    </dgm:pt>
    <dgm:pt modelId="{78B55FF8-0306-499D-92EF-88E0283D3F55}" type="pres">
      <dgm:prSet presAssocID="{DAAEA5DB-30B3-46F8-8033-C079295963D0}" presName="descendantText" presStyleLbl="alignAcc1" presStyleIdx="0" presStyleCnt="3">
        <dgm:presLayoutVars>
          <dgm:bulletEnabled val="1"/>
        </dgm:presLayoutVars>
      </dgm:prSet>
      <dgm:spPr/>
      <dgm:t>
        <a:bodyPr/>
        <a:lstStyle/>
        <a:p>
          <a:endParaRPr lang="de-DE"/>
        </a:p>
      </dgm:t>
    </dgm:pt>
    <dgm:pt modelId="{C16437B2-FEFB-44EF-80C2-6F2D0CFFFD79}" type="pres">
      <dgm:prSet presAssocID="{E874AB78-CB13-4570-BB10-DB4FD8F3E223}" presName="sp" presStyleCnt="0"/>
      <dgm:spPr/>
      <dgm:t>
        <a:bodyPr/>
        <a:lstStyle/>
        <a:p>
          <a:endParaRPr lang="de-DE"/>
        </a:p>
      </dgm:t>
    </dgm:pt>
    <dgm:pt modelId="{397CA976-9059-4ADA-A3A4-9142FD624BBD}" type="pres">
      <dgm:prSet presAssocID="{859431EE-515E-446B-86E6-F89C64CF55BF}" presName="composite" presStyleCnt="0"/>
      <dgm:spPr/>
      <dgm:t>
        <a:bodyPr/>
        <a:lstStyle/>
        <a:p>
          <a:endParaRPr lang="de-DE"/>
        </a:p>
      </dgm:t>
    </dgm:pt>
    <dgm:pt modelId="{44FC3B60-5BC8-4F14-A66C-BCC638F3F271}" type="pres">
      <dgm:prSet presAssocID="{859431EE-515E-446B-86E6-F89C64CF55BF}" presName="parentText" presStyleLbl="alignNode1" presStyleIdx="1" presStyleCnt="3">
        <dgm:presLayoutVars>
          <dgm:chMax val="1"/>
          <dgm:bulletEnabled val="1"/>
        </dgm:presLayoutVars>
      </dgm:prSet>
      <dgm:spPr/>
      <dgm:t>
        <a:bodyPr/>
        <a:lstStyle/>
        <a:p>
          <a:endParaRPr lang="de-DE"/>
        </a:p>
      </dgm:t>
    </dgm:pt>
    <dgm:pt modelId="{20F9E13D-9CF8-4F15-BFAF-6425AD8668A0}" type="pres">
      <dgm:prSet presAssocID="{859431EE-515E-446B-86E6-F89C64CF55BF}" presName="descendantText" presStyleLbl="alignAcc1" presStyleIdx="1" presStyleCnt="3">
        <dgm:presLayoutVars>
          <dgm:bulletEnabled val="1"/>
        </dgm:presLayoutVars>
      </dgm:prSet>
      <dgm:spPr/>
      <dgm:t>
        <a:bodyPr/>
        <a:lstStyle/>
        <a:p>
          <a:endParaRPr lang="de-DE"/>
        </a:p>
      </dgm:t>
    </dgm:pt>
    <dgm:pt modelId="{A7F336D7-EB54-4E0E-A318-A17A1774C49E}" type="pres">
      <dgm:prSet presAssocID="{7C67179B-F1F9-4A06-BB98-5138DBA9440B}" presName="sp" presStyleCnt="0"/>
      <dgm:spPr/>
      <dgm:t>
        <a:bodyPr/>
        <a:lstStyle/>
        <a:p>
          <a:endParaRPr lang="de-DE"/>
        </a:p>
      </dgm:t>
    </dgm:pt>
    <dgm:pt modelId="{F53A4864-6488-47F5-936F-C1A9EBE1CD32}" type="pres">
      <dgm:prSet presAssocID="{BD4221A8-D3B0-47DC-BF32-0E86B1779D77}" presName="composite" presStyleCnt="0"/>
      <dgm:spPr/>
      <dgm:t>
        <a:bodyPr/>
        <a:lstStyle/>
        <a:p>
          <a:endParaRPr lang="de-DE"/>
        </a:p>
      </dgm:t>
    </dgm:pt>
    <dgm:pt modelId="{2534D408-77E8-423A-8F63-DB07EFBE535C}" type="pres">
      <dgm:prSet presAssocID="{BD4221A8-D3B0-47DC-BF32-0E86B1779D77}" presName="parentText" presStyleLbl="alignNode1" presStyleIdx="2" presStyleCnt="3">
        <dgm:presLayoutVars>
          <dgm:chMax val="1"/>
          <dgm:bulletEnabled val="1"/>
        </dgm:presLayoutVars>
      </dgm:prSet>
      <dgm:spPr/>
      <dgm:t>
        <a:bodyPr/>
        <a:lstStyle/>
        <a:p>
          <a:endParaRPr lang="de-DE"/>
        </a:p>
      </dgm:t>
    </dgm:pt>
    <dgm:pt modelId="{B52A6D32-D4BD-469E-A794-2D54BDE1311D}" type="pres">
      <dgm:prSet presAssocID="{BD4221A8-D3B0-47DC-BF32-0E86B1779D77}" presName="descendantText" presStyleLbl="alignAcc1" presStyleIdx="2" presStyleCnt="3">
        <dgm:presLayoutVars>
          <dgm:bulletEnabled val="1"/>
        </dgm:presLayoutVars>
      </dgm:prSet>
      <dgm:spPr/>
      <dgm:t>
        <a:bodyPr/>
        <a:lstStyle/>
        <a:p>
          <a:endParaRPr lang="de-DE"/>
        </a:p>
      </dgm:t>
    </dgm:pt>
  </dgm:ptLst>
  <dgm:cxnLst>
    <dgm:cxn modelId="{E3696D4A-A6EA-4D2D-8383-6B9D69F1333B}" srcId="{859431EE-515E-446B-86E6-F89C64CF55BF}" destId="{36156C12-0CF2-462D-93E6-0FE3A10337A1}" srcOrd="0" destOrd="0" parTransId="{5454C42D-FAFE-4BED-A8C6-F5A30DC86079}" sibTransId="{B2AE89B2-F883-4C36-8A5E-D5CB8375CE12}"/>
    <dgm:cxn modelId="{CB5A0D57-B473-49E2-B898-CF9FD89B7A44}" srcId="{BD4221A8-D3B0-47DC-BF32-0E86B1779D77}" destId="{B6450D14-B8D4-4E5D-AC97-E776A1991B64}" srcOrd="0" destOrd="0" parTransId="{6280DDDA-8EFC-48A6-93EA-AF2AA89F2F87}" sibTransId="{3902685C-7D04-4AED-83B3-83F4CC8D00B3}"/>
    <dgm:cxn modelId="{937127D5-D54C-4E1E-93AB-8DE30A2E7CE6}" type="presOf" srcId="{36156C12-0CF2-462D-93E6-0FE3A10337A1}" destId="{20F9E13D-9CF8-4F15-BFAF-6425AD8668A0}" srcOrd="0" destOrd="0" presId="urn:microsoft.com/office/officeart/2005/8/layout/chevron2"/>
    <dgm:cxn modelId="{7DAC48CA-244B-4A76-846D-796BF5F8B42A}" srcId="{FAB215EA-150B-4903-A549-4308B5866F7E}" destId="{DAAEA5DB-30B3-46F8-8033-C079295963D0}" srcOrd="0" destOrd="0" parTransId="{F95B703A-07DD-4E74-958A-2588FB1E3D14}" sibTransId="{E874AB78-CB13-4570-BB10-DB4FD8F3E223}"/>
    <dgm:cxn modelId="{144A3FB1-F3A9-4F72-A96E-1EB5B4086A96}" srcId="{DAAEA5DB-30B3-46F8-8033-C079295963D0}" destId="{153D1DCB-1DC6-41E8-B75D-2A7E6BD1F9CF}" srcOrd="0" destOrd="0" parTransId="{741F9FA0-CF88-46D0-B752-14CEF0998F63}" sibTransId="{73572E34-6F7B-44F8-BD40-176C5F7889ED}"/>
    <dgm:cxn modelId="{4FE813C3-7409-4E94-B353-E06105908407}" type="presOf" srcId="{153D1DCB-1DC6-41E8-B75D-2A7E6BD1F9CF}" destId="{78B55FF8-0306-499D-92EF-88E0283D3F55}" srcOrd="0" destOrd="0" presId="urn:microsoft.com/office/officeart/2005/8/layout/chevron2"/>
    <dgm:cxn modelId="{1A155F67-7589-49BA-A849-43B948A57041}" srcId="{FAB215EA-150B-4903-A549-4308B5866F7E}" destId="{BD4221A8-D3B0-47DC-BF32-0E86B1779D77}" srcOrd="2" destOrd="0" parTransId="{0CA848D0-7B4D-4496-8F6A-3F532249FC5A}" sibTransId="{0036EF6C-2D27-4182-B5F1-BD379719D5A0}"/>
    <dgm:cxn modelId="{83509AD9-01BB-417A-8B8B-30E3A5DD7D98}" type="presOf" srcId="{B6450D14-B8D4-4E5D-AC97-E776A1991B64}" destId="{B52A6D32-D4BD-469E-A794-2D54BDE1311D}" srcOrd="0" destOrd="0" presId="urn:microsoft.com/office/officeart/2005/8/layout/chevron2"/>
    <dgm:cxn modelId="{D8765401-AA6D-49A4-9BFD-A66DF80DB1FE}" type="presOf" srcId="{FAB215EA-150B-4903-A549-4308B5866F7E}" destId="{D5B24FF1-30B6-45D2-BBF3-C0E123B52F3A}" srcOrd="0" destOrd="0" presId="urn:microsoft.com/office/officeart/2005/8/layout/chevron2"/>
    <dgm:cxn modelId="{53DAFCA5-746D-40E6-ACC5-DA834AA55E3E}" type="presOf" srcId="{BD4221A8-D3B0-47DC-BF32-0E86B1779D77}" destId="{2534D408-77E8-423A-8F63-DB07EFBE535C}" srcOrd="0" destOrd="0" presId="urn:microsoft.com/office/officeart/2005/8/layout/chevron2"/>
    <dgm:cxn modelId="{AA8FD7BF-7C67-44E6-A38F-98A6C3774F8B}" type="presOf" srcId="{859431EE-515E-446B-86E6-F89C64CF55BF}" destId="{44FC3B60-5BC8-4F14-A66C-BCC638F3F271}" srcOrd="0" destOrd="0" presId="urn:microsoft.com/office/officeart/2005/8/layout/chevron2"/>
    <dgm:cxn modelId="{E63C862C-4D2E-4FDB-B8D6-E32D362C8DA2}" type="presOf" srcId="{DAAEA5DB-30B3-46F8-8033-C079295963D0}" destId="{6868DD7E-40CF-4A86-9B5A-D53E463AD88F}" srcOrd="0" destOrd="0" presId="urn:microsoft.com/office/officeart/2005/8/layout/chevron2"/>
    <dgm:cxn modelId="{235CE939-62B7-494F-9982-6281A0E9B3B3}" srcId="{FAB215EA-150B-4903-A549-4308B5866F7E}" destId="{859431EE-515E-446B-86E6-F89C64CF55BF}" srcOrd="1" destOrd="0" parTransId="{AC0C7D8B-B19C-4C77-AC57-0A5F4C270044}" sibTransId="{7C67179B-F1F9-4A06-BB98-5138DBA9440B}"/>
    <dgm:cxn modelId="{AAA76CFE-C36A-4E9F-866C-7DDF66B20CFE}" type="presParOf" srcId="{D5B24FF1-30B6-45D2-BBF3-C0E123B52F3A}" destId="{8DF0D87B-00CC-405B-98B8-A67A48E93B36}" srcOrd="0" destOrd="0" presId="urn:microsoft.com/office/officeart/2005/8/layout/chevron2"/>
    <dgm:cxn modelId="{F0F7184A-F730-4A8B-BD48-0CFE2E6B7174}" type="presParOf" srcId="{8DF0D87B-00CC-405B-98B8-A67A48E93B36}" destId="{6868DD7E-40CF-4A86-9B5A-D53E463AD88F}" srcOrd="0" destOrd="0" presId="urn:microsoft.com/office/officeart/2005/8/layout/chevron2"/>
    <dgm:cxn modelId="{7CD3F382-EF34-46E2-BEA2-65BEFFE956C9}" type="presParOf" srcId="{8DF0D87B-00CC-405B-98B8-A67A48E93B36}" destId="{78B55FF8-0306-499D-92EF-88E0283D3F55}" srcOrd="1" destOrd="0" presId="urn:microsoft.com/office/officeart/2005/8/layout/chevron2"/>
    <dgm:cxn modelId="{0F290DE5-C7FE-4BFC-AC1A-EE519F57CC32}" type="presParOf" srcId="{D5B24FF1-30B6-45D2-BBF3-C0E123B52F3A}" destId="{C16437B2-FEFB-44EF-80C2-6F2D0CFFFD79}" srcOrd="1" destOrd="0" presId="urn:microsoft.com/office/officeart/2005/8/layout/chevron2"/>
    <dgm:cxn modelId="{ABBA6F77-E6B2-4D00-BD18-CAEAEDC447D0}" type="presParOf" srcId="{D5B24FF1-30B6-45D2-BBF3-C0E123B52F3A}" destId="{397CA976-9059-4ADA-A3A4-9142FD624BBD}" srcOrd="2" destOrd="0" presId="urn:microsoft.com/office/officeart/2005/8/layout/chevron2"/>
    <dgm:cxn modelId="{4008AB9E-D5DA-4F0C-A74D-4A4BB16754A8}" type="presParOf" srcId="{397CA976-9059-4ADA-A3A4-9142FD624BBD}" destId="{44FC3B60-5BC8-4F14-A66C-BCC638F3F271}" srcOrd="0" destOrd="0" presId="urn:microsoft.com/office/officeart/2005/8/layout/chevron2"/>
    <dgm:cxn modelId="{96E3AA9C-52D2-40ED-BDF4-AFBCE4E7EDEA}" type="presParOf" srcId="{397CA976-9059-4ADA-A3A4-9142FD624BBD}" destId="{20F9E13D-9CF8-4F15-BFAF-6425AD8668A0}" srcOrd="1" destOrd="0" presId="urn:microsoft.com/office/officeart/2005/8/layout/chevron2"/>
    <dgm:cxn modelId="{758322DA-2782-41DD-91F6-DE20B123B507}" type="presParOf" srcId="{D5B24FF1-30B6-45D2-BBF3-C0E123B52F3A}" destId="{A7F336D7-EB54-4E0E-A318-A17A1774C49E}" srcOrd="3" destOrd="0" presId="urn:microsoft.com/office/officeart/2005/8/layout/chevron2"/>
    <dgm:cxn modelId="{BAC6E7F9-D379-4BE3-AD49-397D7BDC4BEB}" type="presParOf" srcId="{D5B24FF1-30B6-45D2-BBF3-C0E123B52F3A}" destId="{F53A4864-6488-47F5-936F-C1A9EBE1CD32}" srcOrd="4" destOrd="0" presId="urn:microsoft.com/office/officeart/2005/8/layout/chevron2"/>
    <dgm:cxn modelId="{F5FC5DAA-0706-4E5E-A5F5-40FD7FD41413}" type="presParOf" srcId="{F53A4864-6488-47F5-936F-C1A9EBE1CD32}" destId="{2534D408-77E8-423A-8F63-DB07EFBE535C}" srcOrd="0" destOrd="0" presId="urn:microsoft.com/office/officeart/2005/8/layout/chevron2"/>
    <dgm:cxn modelId="{C3218F17-6ADA-428B-8F8D-9EAF95837F50}" type="presParOf" srcId="{F53A4864-6488-47F5-936F-C1A9EBE1CD32}" destId="{B52A6D32-D4BD-469E-A794-2D54BDE1311D}"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68DD7E-40CF-4A86-9B5A-D53E463AD88F}">
      <dsp:nvSpPr>
        <dsp:cNvPr id="0" name=""/>
        <dsp:cNvSpPr/>
      </dsp:nvSpPr>
      <dsp:spPr>
        <a:xfrm rot="5400000">
          <a:off x="-253059" y="255545"/>
          <a:ext cx="1687063" cy="1180944"/>
        </a:xfrm>
        <a:prstGeom prst="chevron">
          <a:avLst/>
        </a:prstGeom>
        <a:solidFill>
          <a:srgbClr val="002060">
            <a:alpha val="90000"/>
          </a:srgbClr>
        </a:solidFill>
        <a:ln w="25400"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de-DE" sz="1600" b="1" u="none" kern="1200" smtClean="0">
              <a:latin typeface="Verdana" pitchFamily="34" charset="0"/>
              <a:ea typeface="Verdana" pitchFamily="34" charset="0"/>
              <a:cs typeface="Verdana" pitchFamily="34" charset="0"/>
            </a:rPr>
            <a:t>1</a:t>
          </a:r>
          <a:endParaRPr lang="de-DE" sz="1600" u="none" kern="1200" dirty="0">
            <a:latin typeface="Verdana" pitchFamily="34" charset="0"/>
            <a:ea typeface="Verdana" pitchFamily="34" charset="0"/>
            <a:cs typeface="Verdana" pitchFamily="34" charset="0"/>
          </a:endParaRPr>
        </a:p>
      </dsp:txBody>
      <dsp:txXfrm rot="5400000">
        <a:off x="-253059" y="255545"/>
        <a:ext cx="1687063" cy="1180944"/>
      </dsp:txXfrm>
    </dsp:sp>
    <dsp:sp modelId="{78B55FF8-0306-499D-92EF-88E0283D3F55}">
      <dsp:nvSpPr>
        <dsp:cNvPr id="0" name=""/>
        <dsp:cNvSpPr/>
      </dsp:nvSpPr>
      <dsp:spPr>
        <a:xfrm rot="5400000">
          <a:off x="4363351" y="-3179921"/>
          <a:ext cx="1096591" cy="7461405"/>
        </a:xfrm>
        <a:prstGeom prst="round2Same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b="1" kern="1200" baseline="0" dirty="0" smtClean="0">
              <a:solidFill>
                <a:srgbClr val="003366"/>
              </a:solidFill>
              <a:latin typeface="Verdana" pitchFamily="34" charset="0"/>
              <a:ea typeface="MS PGothic" pitchFamily="34" charset="-128"/>
              <a:cs typeface="Verdana" pitchFamily="34" charset="0"/>
            </a:rPr>
            <a:t>Wie verstehen wir die Philosophie des neuen RLP? Welche Ziele ergeben sich daraus für unser </a:t>
          </a:r>
          <a:r>
            <a:rPr lang="de-DE" sz="1800" b="1" kern="1200" baseline="0" dirty="0" err="1" smtClean="0">
              <a:solidFill>
                <a:srgbClr val="003366"/>
              </a:solidFill>
              <a:latin typeface="Verdana" pitchFamily="34" charset="0"/>
              <a:ea typeface="MS PGothic" pitchFamily="34" charset="-128"/>
              <a:cs typeface="Verdana" pitchFamily="34" charset="0"/>
            </a:rPr>
            <a:t>SchiC</a:t>
          </a:r>
          <a:r>
            <a:rPr lang="de-DE" sz="1800" b="1" kern="1200" baseline="0" dirty="0" smtClean="0">
              <a:solidFill>
                <a:srgbClr val="003366"/>
              </a:solidFill>
              <a:latin typeface="Verdana" pitchFamily="34" charset="0"/>
              <a:ea typeface="MS PGothic" pitchFamily="34" charset="-128"/>
              <a:cs typeface="Verdana" pitchFamily="34" charset="0"/>
            </a:rPr>
            <a:t> / unsere UE? </a:t>
          </a:r>
          <a:r>
            <a:rPr lang="de-DE" sz="1800" b="0" kern="1200" baseline="0" dirty="0" smtClean="0">
              <a:solidFill>
                <a:srgbClr val="003366"/>
              </a:solidFill>
              <a:latin typeface="Verdana" pitchFamily="34" charset="0"/>
              <a:ea typeface="MS PGothic" pitchFamily="34" charset="-128"/>
              <a:cs typeface="Verdana" pitchFamily="34" charset="0"/>
              <a:sym typeface="Wingdings" pitchFamily="2" charset="2"/>
            </a:rPr>
            <a:t> Orientierung</a:t>
          </a:r>
          <a:endParaRPr lang="de-DE" sz="1800" b="0" kern="1200" baseline="0" dirty="0">
            <a:solidFill>
              <a:srgbClr val="003366"/>
            </a:solidFill>
            <a:latin typeface="Verdana" pitchFamily="34" charset="0"/>
            <a:ea typeface="MS PGothic" pitchFamily="34" charset="-128"/>
            <a:cs typeface="Verdana" pitchFamily="34" charset="0"/>
          </a:endParaRPr>
        </a:p>
      </dsp:txBody>
      <dsp:txXfrm rot="5400000">
        <a:off x="4363351" y="-3179921"/>
        <a:ext cx="1096591" cy="7461405"/>
      </dsp:txXfrm>
    </dsp:sp>
    <dsp:sp modelId="{44FC3B60-5BC8-4F14-A66C-BCC638F3F271}">
      <dsp:nvSpPr>
        <dsp:cNvPr id="0" name=""/>
        <dsp:cNvSpPr/>
      </dsp:nvSpPr>
      <dsp:spPr>
        <a:xfrm rot="5400000">
          <a:off x="-253059" y="1749502"/>
          <a:ext cx="1687063" cy="1180944"/>
        </a:xfrm>
        <a:prstGeom prst="chevron">
          <a:avLst/>
        </a:prstGeom>
        <a:solidFill>
          <a:srgbClr val="002060">
            <a:alpha val="70000"/>
          </a:srgbClr>
        </a:solidFill>
        <a:ln w="25400" cap="flat" cmpd="sng" algn="ctr">
          <a:solidFill>
            <a:srgbClr val="002060">
              <a:alpha val="7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de-DE" sz="1600" b="1" u="none" kern="1200" smtClean="0">
              <a:latin typeface="Verdana" pitchFamily="34" charset="0"/>
              <a:ea typeface="Verdana" pitchFamily="34" charset="0"/>
              <a:cs typeface="Verdana" pitchFamily="34" charset="0"/>
            </a:rPr>
            <a:t>2</a:t>
          </a:r>
          <a:endParaRPr lang="de-DE" sz="1600" u="none" kern="1200" dirty="0">
            <a:latin typeface="Verdana" pitchFamily="34" charset="0"/>
            <a:ea typeface="Verdana" pitchFamily="34" charset="0"/>
            <a:cs typeface="Verdana" pitchFamily="34" charset="0"/>
          </a:endParaRPr>
        </a:p>
      </dsp:txBody>
      <dsp:txXfrm rot="5400000">
        <a:off x="-253059" y="1749502"/>
        <a:ext cx="1687063" cy="1180944"/>
      </dsp:txXfrm>
    </dsp:sp>
    <dsp:sp modelId="{20F9E13D-9CF8-4F15-BFAF-6425AD8668A0}">
      <dsp:nvSpPr>
        <dsp:cNvPr id="0" name=""/>
        <dsp:cNvSpPr/>
      </dsp:nvSpPr>
      <dsp:spPr>
        <a:xfrm rot="5400000">
          <a:off x="4363351" y="-1685963"/>
          <a:ext cx="1096591" cy="7461405"/>
        </a:xfrm>
        <a:prstGeom prst="round2Same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b="1" kern="1200" baseline="0" dirty="0" smtClean="0">
              <a:solidFill>
                <a:srgbClr val="003366"/>
              </a:solidFill>
              <a:latin typeface="Verdana" pitchFamily="34" charset="0"/>
              <a:ea typeface="MS PGothic" pitchFamily="34" charset="-128"/>
              <a:cs typeface="Verdana" pitchFamily="34" charset="0"/>
            </a:rPr>
            <a:t>Was haben wir schon? Was davon hat mit Blick auf das Neue Bestand? </a:t>
          </a:r>
          <a:r>
            <a:rPr lang="de-DE" sz="1600" b="1" kern="1200" dirty="0" smtClean="0">
              <a:latin typeface="Verdana" pitchFamily="34" charset="0"/>
              <a:ea typeface="Verdana" pitchFamily="34" charset="0"/>
              <a:cs typeface="Verdana" pitchFamily="34" charset="0"/>
              <a:sym typeface="Wingdings" pitchFamily="2" charset="2"/>
            </a:rPr>
            <a:t/>
          </a:r>
          <a:br>
            <a:rPr lang="de-DE" sz="1600" b="1" kern="1200" dirty="0" smtClean="0">
              <a:latin typeface="Verdana" pitchFamily="34" charset="0"/>
              <a:ea typeface="Verdana" pitchFamily="34" charset="0"/>
              <a:cs typeface="Verdana" pitchFamily="34" charset="0"/>
              <a:sym typeface="Wingdings" pitchFamily="2" charset="2"/>
            </a:rPr>
          </a:br>
          <a:r>
            <a:rPr lang="de-DE" sz="1800" b="0" kern="1200" baseline="0" dirty="0" smtClean="0">
              <a:solidFill>
                <a:srgbClr val="003366"/>
              </a:solidFill>
              <a:latin typeface="Verdana" pitchFamily="34" charset="0"/>
              <a:ea typeface="MS PGothic" pitchFamily="34" charset="-128"/>
              <a:cs typeface="Verdana" pitchFamily="34" charset="0"/>
              <a:sym typeface="Wingdings" pitchFamily="2" charset="2"/>
            </a:rPr>
            <a:t> Bestandsaufnahme, Anknüpfen an bereits Vorhandenes</a:t>
          </a:r>
          <a:endParaRPr lang="de-DE" sz="1800" b="0" kern="1200" baseline="0" dirty="0">
            <a:solidFill>
              <a:srgbClr val="003366"/>
            </a:solidFill>
            <a:latin typeface="Verdana" pitchFamily="34" charset="0"/>
            <a:ea typeface="MS PGothic" pitchFamily="34" charset="-128"/>
            <a:cs typeface="Verdana" pitchFamily="34" charset="0"/>
            <a:sym typeface="Wingdings" pitchFamily="2" charset="2"/>
          </a:endParaRPr>
        </a:p>
      </dsp:txBody>
      <dsp:txXfrm rot="5400000">
        <a:off x="4363351" y="-1685963"/>
        <a:ext cx="1096591" cy="7461405"/>
      </dsp:txXfrm>
    </dsp:sp>
    <dsp:sp modelId="{2534D408-77E8-423A-8F63-DB07EFBE535C}">
      <dsp:nvSpPr>
        <dsp:cNvPr id="0" name=""/>
        <dsp:cNvSpPr/>
      </dsp:nvSpPr>
      <dsp:spPr>
        <a:xfrm rot="5400000">
          <a:off x="-253059" y="3243460"/>
          <a:ext cx="1687063" cy="1180944"/>
        </a:xfrm>
        <a:prstGeom prst="chevron">
          <a:avLst/>
        </a:prstGeom>
        <a:solidFill>
          <a:srgbClr val="002060">
            <a:alpha val="50000"/>
          </a:srgbClr>
        </a:solidFill>
        <a:ln w="25400" cap="flat" cmpd="sng" algn="ctr">
          <a:solidFill>
            <a:srgbClr val="002060">
              <a:alpha val="5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de-DE" sz="1600" b="1" u="none" kern="1200" smtClean="0">
            <a:latin typeface="Verdana" pitchFamily="34" charset="0"/>
            <a:ea typeface="Verdana" pitchFamily="34" charset="0"/>
            <a:cs typeface="Verdana"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de-DE" sz="1600" b="1" u="none" kern="1200" smtClean="0">
              <a:latin typeface="Verdana" pitchFamily="34" charset="0"/>
              <a:ea typeface="Verdana" pitchFamily="34" charset="0"/>
              <a:cs typeface="Verdana" pitchFamily="34" charset="0"/>
            </a:rPr>
            <a:t>3</a:t>
          </a:r>
          <a:endParaRPr lang="de-DE" sz="1600" u="none" kern="1200" smtClean="0">
            <a:latin typeface="Verdana" pitchFamily="34" charset="0"/>
            <a:ea typeface="Verdana" pitchFamily="34" charset="0"/>
            <a:cs typeface="Verdana" pitchFamily="34" charset="0"/>
          </a:endParaRPr>
        </a:p>
        <a:p>
          <a:pPr lvl="0" algn="l" defTabSz="800100">
            <a:lnSpc>
              <a:spcPct val="90000"/>
            </a:lnSpc>
            <a:spcBef>
              <a:spcPct val="0"/>
            </a:spcBef>
            <a:spcAft>
              <a:spcPct val="35000"/>
            </a:spcAft>
          </a:pPr>
          <a:endParaRPr lang="de-DE" sz="1600" kern="1200" dirty="0">
            <a:latin typeface="Verdana" pitchFamily="34" charset="0"/>
            <a:ea typeface="Verdana" pitchFamily="34" charset="0"/>
            <a:cs typeface="Verdana" pitchFamily="34" charset="0"/>
          </a:endParaRPr>
        </a:p>
      </dsp:txBody>
      <dsp:txXfrm rot="5400000">
        <a:off x="-253059" y="3243460"/>
        <a:ext cx="1687063" cy="1180944"/>
      </dsp:txXfrm>
    </dsp:sp>
    <dsp:sp modelId="{B52A6D32-D4BD-469E-A794-2D54BDE1311D}">
      <dsp:nvSpPr>
        <dsp:cNvPr id="0" name=""/>
        <dsp:cNvSpPr/>
      </dsp:nvSpPr>
      <dsp:spPr>
        <a:xfrm rot="5400000">
          <a:off x="4363063" y="-191718"/>
          <a:ext cx="1097167" cy="7461405"/>
        </a:xfrm>
        <a:prstGeom prst="round2Same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de-DE" sz="1800" b="1" kern="1200" baseline="0" dirty="0" smtClean="0">
              <a:solidFill>
                <a:srgbClr val="003366"/>
              </a:solidFill>
              <a:latin typeface="Verdana" pitchFamily="34" charset="0"/>
              <a:ea typeface="MS PGothic" pitchFamily="34" charset="-128"/>
              <a:cs typeface="Verdana" pitchFamily="34" charset="0"/>
            </a:rPr>
            <a:t>Wo sind unsere Baustellen? Wo fangen wir an? Welchen Weg wählen wir?</a:t>
          </a:r>
          <a:r>
            <a:rPr lang="de-DE" sz="1600" b="1" kern="1200" dirty="0" smtClean="0">
              <a:latin typeface="Verdana" pitchFamily="34" charset="0"/>
              <a:ea typeface="Verdana" pitchFamily="34" charset="0"/>
              <a:cs typeface="Verdana" pitchFamily="34" charset="0"/>
              <a:sym typeface="Wingdings" pitchFamily="2" charset="2"/>
            </a:rPr>
            <a:t/>
          </a:r>
          <a:br>
            <a:rPr lang="de-DE" sz="1600" b="1" kern="1200" dirty="0" smtClean="0">
              <a:latin typeface="Verdana" pitchFamily="34" charset="0"/>
              <a:ea typeface="Verdana" pitchFamily="34" charset="0"/>
              <a:cs typeface="Verdana" pitchFamily="34" charset="0"/>
              <a:sym typeface="Wingdings" pitchFamily="2" charset="2"/>
            </a:rPr>
          </a:br>
          <a:r>
            <a:rPr lang="de-DE" sz="1800" b="0" kern="1200" baseline="0" dirty="0" smtClean="0">
              <a:solidFill>
                <a:srgbClr val="003366"/>
              </a:solidFill>
              <a:latin typeface="Verdana" pitchFamily="34" charset="0"/>
              <a:ea typeface="MS PGothic" pitchFamily="34" charset="-128"/>
              <a:cs typeface="Verdana" pitchFamily="34" charset="0"/>
              <a:sym typeface="Wingdings" pitchFamily="2" charset="2"/>
            </a:rPr>
            <a:t> erste Schwerpunktsetzung</a:t>
          </a:r>
          <a:endParaRPr lang="de-DE" sz="1800" b="0" kern="1200" baseline="0" dirty="0">
            <a:solidFill>
              <a:srgbClr val="003366"/>
            </a:solidFill>
            <a:latin typeface="Verdana" pitchFamily="34" charset="0"/>
            <a:ea typeface="MS PGothic" pitchFamily="34" charset="-128"/>
            <a:cs typeface="Verdana" pitchFamily="34" charset="0"/>
            <a:sym typeface="Wingdings" pitchFamily="2" charset="2"/>
          </a:endParaRPr>
        </a:p>
      </dsp:txBody>
      <dsp:txXfrm rot="5400000">
        <a:off x="4363063" y="-191718"/>
        <a:ext cx="1097167" cy="74614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85621" cy="501417"/>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eaLnBrk="1" hangingPunct="1">
              <a:defRPr sz="1200">
                <a:latin typeface="Arial Narrow" pitchFamily="34" charset="0"/>
                <a:ea typeface="+mn-ea"/>
                <a:cs typeface="+mn-cs"/>
              </a:defRPr>
            </a:lvl1pPr>
          </a:lstStyle>
          <a:p>
            <a:pPr>
              <a:defRPr/>
            </a:pPr>
            <a:endParaRPr lang="de-DE"/>
          </a:p>
        </p:txBody>
      </p:sp>
      <p:sp>
        <p:nvSpPr>
          <p:cNvPr id="15363" name="Rectangle 3"/>
          <p:cNvSpPr>
            <a:spLocks noGrp="1" noChangeArrowheads="1"/>
          </p:cNvSpPr>
          <p:nvPr>
            <p:ph type="dt" sz="quarter" idx="1"/>
          </p:nvPr>
        </p:nvSpPr>
        <p:spPr bwMode="auto">
          <a:xfrm>
            <a:off x="3902542" y="0"/>
            <a:ext cx="2985621" cy="501417"/>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algn="r" eaLnBrk="1" hangingPunct="1">
              <a:defRPr sz="1200">
                <a:latin typeface="Arial Narrow" pitchFamily="34" charset="0"/>
                <a:ea typeface="+mn-ea"/>
                <a:cs typeface="+mn-cs"/>
              </a:defRPr>
            </a:lvl1pPr>
          </a:lstStyle>
          <a:p>
            <a:pPr>
              <a:defRPr/>
            </a:pPr>
            <a:endParaRPr lang="de-DE"/>
          </a:p>
        </p:txBody>
      </p:sp>
      <p:sp>
        <p:nvSpPr>
          <p:cNvPr id="15364" name="Rectangle 4"/>
          <p:cNvSpPr>
            <a:spLocks noGrp="1" noChangeArrowheads="1"/>
          </p:cNvSpPr>
          <p:nvPr>
            <p:ph type="ftr" sz="quarter" idx="2"/>
          </p:nvPr>
        </p:nvSpPr>
        <p:spPr bwMode="auto">
          <a:xfrm>
            <a:off x="0" y="9515708"/>
            <a:ext cx="2985621" cy="501417"/>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eaLnBrk="1" hangingPunct="1">
              <a:defRPr sz="1200">
                <a:latin typeface="Arial Narrow" pitchFamily="34" charset="0"/>
                <a:ea typeface="+mn-ea"/>
                <a:cs typeface="+mn-cs"/>
              </a:defRPr>
            </a:lvl1pPr>
          </a:lstStyle>
          <a:p>
            <a:pPr>
              <a:defRPr/>
            </a:pPr>
            <a:endParaRPr lang="de-DE"/>
          </a:p>
        </p:txBody>
      </p:sp>
      <p:sp>
        <p:nvSpPr>
          <p:cNvPr id="15365" name="Rectangle 5"/>
          <p:cNvSpPr>
            <a:spLocks noGrp="1" noChangeArrowheads="1"/>
          </p:cNvSpPr>
          <p:nvPr>
            <p:ph type="sldNum" sz="quarter" idx="3"/>
          </p:nvPr>
        </p:nvSpPr>
        <p:spPr bwMode="auto">
          <a:xfrm>
            <a:off x="3902542" y="9515708"/>
            <a:ext cx="2985621" cy="501417"/>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algn="r" eaLnBrk="1" hangingPunct="1">
              <a:defRPr sz="1200"/>
            </a:lvl1pPr>
          </a:lstStyle>
          <a:p>
            <a:pPr>
              <a:defRPr/>
            </a:pPr>
            <a:fld id="{57725B69-7CD4-4DA7-83F4-9D386F40241D}"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85621" cy="501417"/>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eaLnBrk="1" hangingPunct="1">
              <a:defRPr sz="1200">
                <a:latin typeface="Arial Narrow" pitchFamily="34" charset="0"/>
                <a:ea typeface="+mn-ea"/>
                <a:cs typeface="+mn-cs"/>
              </a:defRPr>
            </a:lvl1pPr>
          </a:lstStyle>
          <a:p>
            <a:pPr>
              <a:defRPr/>
            </a:pPr>
            <a:endParaRPr lang="de-DE"/>
          </a:p>
        </p:txBody>
      </p:sp>
      <p:sp>
        <p:nvSpPr>
          <p:cNvPr id="4099" name="Rectangle 3"/>
          <p:cNvSpPr>
            <a:spLocks noGrp="1" noChangeArrowheads="1"/>
          </p:cNvSpPr>
          <p:nvPr>
            <p:ph type="dt" idx="1"/>
          </p:nvPr>
        </p:nvSpPr>
        <p:spPr bwMode="auto">
          <a:xfrm>
            <a:off x="3902542" y="0"/>
            <a:ext cx="2985621" cy="501417"/>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lvl1pPr algn="r" eaLnBrk="1" hangingPunct="1">
              <a:defRPr sz="1200">
                <a:latin typeface="Arial Narrow" pitchFamily="34" charset="0"/>
                <a:ea typeface="+mn-ea"/>
                <a:cs typeface="+mn-cs"/>
              </a:defRPr>
            </a:lvl1pPr>
          </a:lstStyle>
          <a:p>
            <a:pPr>
              <a:defRPr/>
            </a:pPr>
            <a:endParaRPr lang="de-DE"/>
          </a:p>
        </p:txBody>
      </p:sp>
      <p:sp>
        <p:nvSpPr>
          <p:cNvPr id="60420" name="Rectangle 4"/>
          <p:cNvSpPr>
            <a:spLocks noGrp="1" noRot="1" noChangeAspect="1" noChangeArrowheads="1" noTextEdit="1"/>
          </p:cNvSpPr>
          <p:nvPr>
            <p:ph type="sldImg" idx="2"/>
          </p:nvPr>
        </p:nvSpPr>
        <p:spPr bwMode="auto">
          <a:xfrm>
            <a:off x="939800" y="750888"/>
            <a:ext cx="4684713" cy="35131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452026" y="4354157"/>
            <a:ext cx="6202886" cy="5377817"/>
          </a:xfrm>
          <a:prstGeom prst="rect">
            <a:avLst/>
          </a:prstGeom>
          <a:noFill/>
          <a:ln w="9525">
            <a:noFill/>
            <a:miter lim="800000"/>
            <a:headEnd/>
            <a:tailEnd/>
          </a:ln>
          <a:effectLst/>
        </p:spPr>
        <p:txBody>
          <a:bodyPr vert="horz" wrap="square" lIns="92428" tIns="46214" rIns="92428" bIns="46214" numCol="1" anchor="t" anchorCtr="0" compatLnSpc="1">
            <a:prstTxWarp prst="textNoShape">
              <a:avLst/>
            </a:prstTxWarp>
          </a:bodyPr>
          <a:lstStyle/>
          <a:p>
            <a:pPr lvl="0"/>
            <a:r>
              <a:rPr lang="de-DE" noProof="0" dirty="0" smtClean="0"/>
              <a:t>Klicken Sie, um die Formate des Vorlagentextes zu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p>
        </p:txBody>
      </p:sp>
      <p:sp>
        <p:nvSpPr>
          <p:cNvPr id="4102" name="Rectangle 6"/>
          <p:cNvSpPr>
            <a:spLocks noGrp="1" noChangeArrowheads="1"/>
          </p:cNvSpPr>
          <p:nvPr>
            <p:ph type="ftr" sz="quarter" idx="4"/>
          </p:nvPr>
        </p:nvSpPr>
        <p:spPr bwMode="auto">
          <a:xfrm>
            <a:off x="0" y="9515708"/>
            <a:ext cx="2985621" cy="501417"/>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eaLnBrk="1" hangingPunct="1">
              <a:defRPr sz="1200">
                <a:latin typeface="Arial Narrow" pitchFamily="34" charset="0"/>
                <a:ea typeface="+mn-ea"/>
                <a:cs typeface="+mn-cs"/>
              </a:defRPr>
            </a:lvl1pPr>
          </a:lstStyle>
          <a:p>
            <a:pPr>
              <a:defRPr/>
            </a:pPr>
            <a:endParaRPr lang="de-DE"/>
          </a:p>
        </p:txBody>
      </p:sp>
      <p:sp>
        <p:nvSpPr>
          <p:cNvPr id="4103" name="Rectangle 7"/>
          <p:cNvSpPr>
            <a:spLocks noGrp="1" noChangeArrowheads="1"/>
          </p:cNvSpPr>
          <p:nvPr>
            <p:ph type="sldNum" sz="quarter" idx="5"/>
          </p:nvPr>
        </p:nvSpPr>
        <p:spPr bwMode="auto">
          <a:xfrm>
            <a:off x="3902542" y="9515708"/>
            <a:ext cx="2985621" cy="501417"/>
          </a:xfrm>
          <a:prstGeom prst="rect">
            <a:avLst/>
          </a:prstGeom>
          <a:noFill/>
          <a:ln w="9525">
            <a:noFill/>
            <a:miter lim="800000"/>
            <a:headEnd/>
            <a:tailEnd/>
          </a:ln>
          <a:effectLst/>
        </p:spPr>
        <p:txBody>
          <a:bodyPr vert="horz" wrap="square" lIns="92428" tIns="46214" rIns="92428" bIns="46214" numCol="1" anchor="b" anchorCtr="0" compatLnSpc="1">
            <a:prstTxWarp prst="textNoShape">
              <a:avLst/>
            </a:prstTxWarp>
          </a:bodyPr>
          <a:lstStyle>
            <a:lvl1pPr algn="r" eaLnBrk="1" hangingPunct="1">
              <a:defRPr sz="1200"/>
            </a:lvl1pPr>
          </a:lstStyle>
          <a:p>
            <a:pPr>
              <a:defRPr/>
            </a:pPr>
            <a:fld id="{1CDA21BE-21BB-4EBC-86A2-C1AE10C929DD}"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Narrow"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93115D7-64FD-448B-934B-5F1A3E85175F}" type="slidenum">
              <a:rPr lang="de-DE" altLang="de-DE" smtClean="0"/>
              <a:pPr/>
              <a:t>1</a:t>
            </a:fld>
            <a:endParaRPr lang="de-DE" altLang="de-DE" smtClean="0"/>
          </a:p>
        </p:txBody>
      </p:sp>
      <p:sp>
        <p:nvSpPr>
          <p:cNvPr id="61443" name="Rectangle 2"/>
          <p:cNvSpPr>
            <a:spLocks noGrp="1" noRot="1" noChangeAspect="1" noChangeArrowheads="1" noTextEdit="1"/>
          </p:cNvSpPr>
          <p:nvPr>
            <p:ph type="sldImg"/>
          </p:nvPr>
        </p:nvSpPr>
        <p:spPr>
          <a:xfrm>
            <a:off x="933450" y="750888"/>
            <a:ext cx="1898650" cy="1423987"/>
          </a:xfrm>
          <a:ln/>
        </p:spPr>
      </p:sp>
      <p:sp>
        <p:nvSpPr>
          <p:cNvPr id="61444" name="Notizenplatzhalter 4"/>
          <p:cNvSpPr>
            <a:spLocks noGrp="1"/>
          </p:cNvSpPr>
          <p:nvPr/>
        </p:nvSpPr>
        <p:spPr bwMode="auto">
          <a:xfrm>
            <a:off x="688495" y="4757854"/>
            <a:ext cx="5511174" cy="4507946"/>
          </a:xfrm>
          <a:prstGeom prst="rect">
            <a:avLst/>
          </a:prstGeom>
          <a:noFill/>
          <a:ln w="9525">
            <a:noFill/>
            <a:miter lim="800000"/>
            <a:headEnd/>
            <a:tailEnd/>
          </a:ln>
        </p:spPr>
        <p:txBody>
          <a:bodyPr lIns="92411" tIns="46206" rIns="92411" bIns="46206"/>
          <a:lstStyle/>
          <a:p>
            <a:pPr>
              <a:spcBef>
                <a:spcPct val="30000"/>
              </a:spcBef>
            </a:pPr>
            <a:endParaRPr lang="de-DE" altLang="de-DE" sz="900" dirty="0"/>
          </a:p>
        </p:txBody>
      </p:sp>
      <p:sp>
        <p:nvSpPr>
          <p:cNvPr id="66565" name="Notizenplatzhalter 4"/>
          <p:cNvSpPr>
            <a:spLocks noGrp="1"/>
          </p:cNvSpPr>
          <p:nvPr>
            <p:ph type="body" idx="1"/>
          </p:nvPr>
        </p:nvSpPr>
        <p:spPr>
          <a:xfrm>
            <a:off x="233553" y="2901295"/>
            <a:ext cx="6202886" cy="3996542"/>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3302" indent="-173302">
              <a:buFont typeface="Symbol" panose="05050102010706020507" pitchFamily="18" charset="2"/>
              <a:buChar char="-"/>
              <a:defRPr/>
            </a:pPr>
            <a:r>
              <a:rPr lang="de-DE" altLang="de-DE" dirty="0" smtClean="0"/>
              <a:t>Jedes </a:t>
            </a:r>
            <a:r>
              <a:rPr lang="de-DE" altLang="de-DE" dirty="0" smtClean="0"/>
              <a:t>erfolgreiche Unternehmen hat Businessplan</a:t>
            </a:r>
          </a:p>
          <a:p>
            <a:pPr marL="173302" indent="-173302">
              <a:buFont typeface="Symbol" panose="05050102010706020507" pitchFamily="18" charset="2"/>
              <a:buChar char="-"/>
              <a:defRPr/>
            </a:pPr>
            <a:r>
              <a:rPr lang="de-DE" altLang="de-DE" dirty="0" smtClean="0"/>
              <a:t>Jeder braucht persönliches Lebensziel,</a:t>
            </a:r>
          </a:p>
          <a:p>
            <a:pPr marL="173302" indent="-173302">
              <a:buFont typeface="Wingdings" panose="05000000000000000000" pitchFamily="2" charset="2"/>
              <a:buChar char="Ø"/>
              <a:defRPr/>
            </a:pPr>
            <a:r>
              <a:rPr lang="de-DE" altLang="de-DE" dirty="0" smtClean="0"/>
              <a:t>Unbedingt schriftlich fixiert, denn nur was schwarz auf weiß festgehalten wird, kann auch eingehalten werden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lienbildplatzhalter 1"/>
          <p:cNvSpPr>
            <a:spLocks noGrp="1" noRot="1" noChangeAspect="1" noTextEdit="1"/>
          </p:cNvSpPr>
          <p:nvPr>
            <p:ph type="sldImg"/>
          </p:nvPr>
        </p:nvSpPr>
        <p:spPr>
          <a:xfrm>
            <a:off x="931863" y="750888"/>
            <a:ext cx="1609725" cy="1206500"/>
          </a:xfrm>
          <a:ln/>
        </p:spPr>
      </p:sp>
      <p:sp>
        <p:nvSpPr>
          <p:cNvPr id="70659" name="Notizenplatzhalter 2"/>
          <p:cNvSpPr>
            <a:spLocks noGrp="1"/>
          </p:cNvSpPr>
          <p:nvPr>
            <p:ph type="body" idx="1"/>
          </p:nvPr>
        </p:nvSpPr>
        <p:spPr>
          <a:noFill/>
          <a:ln/>
        </p:spPr>
        <p:txBody>
          <a:bodyPr/>
          <a:lstStyle/>
          <a:p>
            <a:r>
              <a:rPr lang="de-DE" altLang="de-DE" dirty="0" smtClean="0"/>
              <a:t>Die aufgeführten Indikatoren sind hilfreich, um den Prozess der Implementierung zu steuern und die Qualität abzusichern. </a:t>
            </a:r>
            <a:br>
              <a:rPr lang="de-DE" altLang="de-DE" dirty="0" smtClean="0"/>
            </a:br>
            <a:r>
              <a:rPr lang="de-DE" altLang="de-DE" dirty="0" smtClean="0"/>
              <a:t>Sie sind eng an den Orientierungsrahmen Schulqualität angelehnt,</a:t>
            </a:r>
            <a:r>
              <a:rPr lang="de-DE" altLang="de-DE" baseline="0" dirty="0" smtClean="0"/>
              <a:t> der gerade in der Überarbeitungsphase ist. Auf dem Bildungsserver ist die Entwurfsfassung bereits veröffentlicht.</a:t>
            </a:r>
            <a:endParaRPr lang="de-DE" altLang="de-DE" dirty="0" smtClean="0"/>
          </a:p>
          <a:p>
            <a:endParaRPr lang="de-DE" altLang="de-DE" dirty="0" smtClean="0"/>
          </a:p>
        </p:txBody>
      </p:sp>
      <p:sp>
        <p:nvSpPr>
          <p:cNvPr id="70660" name="Foliennummernplatzhalter 3"/>
          <p:cNvSpPr>
            <a:spLocks noGrp="1"/>
          </p:cNvSpPr>
          <p:nvPr>
            <p:ph type="sldNum" sz="quarter" idx="5"/>
          </p:nvPr>
        </p:nvSpPr>
        <p:spPr>
          <a:noFill/>
        </p:spPr>
        <p:txBody>
          <a:bodyPr/>
          <a:lstStyle/>
          <a:p>
            <a:fld id="{976986F2-43F9-412A-80E7-CCB17C3A06B7}" type="slidenum">
              <a:rPr lang="de-DE" altLang="de-DE" smtClean="0"/>
              <a:pPr/>
              <a:t>10</a:t>
            </a:fld>
            <a:endParaRPr lang="de-DE" alt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lienbildplatzhalter 1"/>
          <p:cNvSpPr>
            <a:spLocks noGrp="1" noRot="1" noChangeAspect="1" noTextEdit="1"/>
          </p:cNvSpPr>
          <p:nvPr>
            <p:ph type="sldImg"/>
          </p:nvPr>
        </p:nvSpPr>
        <p:spPr>
          <a:xfrm>
            <a:off x="933450" y="750888"/>
            <a:ext cx="2287588" cy="1714500"/>
          </a:xfrm>
          <a:ln/>
        </p:spPr>
      </p:sp>
      <p:sp>
        <p:nvSpPr>
          <p:cNvPr id="71683" name="Notizenplatzhalter 2"/>
          <p:cNvSpPr>
            <a:spLocks noGrp="1"/>
          </p:cNvSpPr>
          <p:nvPr>
            <p:ph type="body" idx="1"/>
          </p:nvPr>
        </p:nvSpPr>
        <p:spPr>
          <a:noFill/>
          <a:ln/>
        </p:spPr>
        <p:txBody>
          <a:bodyPr/>
          <a:lstStyle/>
          <a:p>
            <a:pPr marL="231069" indent="-231069"/>
            <a:r>
              <a:rPr lang="de-DE" altLang="de-DE" dirty="0" smtClean="0">
                <a:solidFill>
                  <a:srgbClr val="002060"/>
                </a:solidFill>
              </a:rPr>
              <a:t>Schulische Qualitätsentwicklung und –</a:t>
            </a:r>
            <a:r>
              <a:rPr lang="de-DE" altLang="de-DE" dirty="0" err="1" smtClean="0">
                <a:solidFill>
                  <a:srgbClr val="002060"/>
                </a:solidFill>
              </a:rPr>
              <a:t>sicherung</a:t>
            </a:r>
            <a:r>
              <a:rPr lang="de-DE" altLang="de-DE" dirty="0" smtClean="0">
                <a:solidFill>
                  <a:srgbClr val="002060"/>
                </a:solidFill>
              </a:rPr>
              <a:t> werden </a:t>
            </a:r>
            <a:r>
              <a:rPr lang="de-DE" altLang="de-DE" i="0" dirty="0" smtClean="0">
                <a:solidFill>
                  <a:srgbClr val="002060"/>
                </a:solidFill>
              </a:rPr>
              <a:t>bestimmt </a:t>
            </a:r>
            <a:r>
              <a:rPr lang="de-DE" altLang="de-DE" dirty="0" smtClean="0">
                <a:solidFill>
                  <a:srgbClr val="002060"/>
                </a:solidFill>
              </a:rPr>
              <a:t>durch gesetzliche Vorgaben.</a:t>
            </a:r>
          </a:p>
          <a:p>
            <a:pPr marL="231069" indent="-231069"/>
            <a:r>
              <a:rPr lang="de-DE" altLang="de-DE" dirty="0" smtClean="0">
                <a:solidFill>
                  <a:srgbClr val="002060"/>
                </a:solidFill>
              </a:rPr>
              <a:t>Gesamtgrundlage ist das jeweilige Schulgesetz (BE/BB).</a:t>
            </a:r>
          </a:p>
          <a:p>
            <a:pPr marL="231069" indent="-231069"/>
            <a:endParaRPr lang="de-DE" altLang="de-DE" dirty="0" smtClean="0">
              <a:solidFill>
                <a:srgbClr val="002060"/>
              </a:solidFill>
            </a:endParaRPr>
          </a:p>
          <a:p>
            <a:pPr marL="231069" indent="-231069">
              <a:buFont typeface="Calibri" pitchFamily="34" charset="0"/>
              <a:buAutoNum type="arabicPeriod"/>
            </a:pPr>
            <a:r>
              <a:rPr lang="de-DE" altLang="de-DE" dirty="0" smtClean="0">
                <a:solidFill>
                  <a:srgbClr val="002060"/>
                </a:solidFill>
              </a:rPr>
              <a:t>Für alle Schulen Berlin und Brandenburgs gilt die Ausrichtung am gültigen Orientierung- bzw. Handlungsrahmen </a:t>
            </a:r>
            <a:r>
              <a:rPr lang="de-DE" altLang="de-DE" b="1" dirty="0" smtClean="0">
                <a:solidFill>
                  <a:srgbClr val="002060"/>
                </a:solidFill>
              </a:rPr>
              <a:t>(Klick 1)</a:t>
            </a:r>
          </a:p>
          <a:p>
            <a:pPr marL="231069" indent="-231069">
              <a:buFont typeface="Calibri" pitchFamily="34" charset="0"/>
              <a:buAutoNum type="arabicPeriod"/>
            </a:pPr>
            <a:r>
              <a:rPr lang="de-DE" altLang="de-DE" dirty="0" smtClean="0">
                <a:solidFill>
                  <a:srgbClr val="002060"/>
                </a:solidFill>
              </a:rPr>
              <a:t>Ebenso gilt für alle Schulen der Jahrgangsstufen 1 bis 10 der RLP </a:t>
            </a:r>
            <a:r>
              <a:rPr lang="de-DE" altLang="de-DE" b="1" dirty="0" smtClean="0">
                <a:solidFill>
                  <a:srgbClr val="002060"/>
                </a:solidFill>
              </a:rPr>
              <a:t>(Klick 2)</a:t>
            </a:r>
          </a:p>
          <a:p>
            <a:pPr marL="231069" indent="-231069">
              <a:buFont typeface="Calibri" pitchFamily="34" charset="0"/>
              <a:buAutoNum type="arabicPeriod"/>
            </a:pPr>
            <a:endParaRPr lang="de-DE" altLang="de-DE" dirty="0" smtClean="0">
              <a:solidFill>
                <a:srgbClr val="002060"/>
              </a:solidFill>
            </a:endParaRPr>
          </a:p>
          <a:p>
            <a:pPr marL="231069" indent="-231069">
              <a:buFont typeface="Calibri" pitchFamily="34" charset="0"/>
              <a:buAutoNum type="arabicPeriod"/>
            </a:pPr>
            <a:r>
              <a:rPr lang="de-DE" altLang="de-DE" dirty="0" smtClean="0">
                <a:solidFill>
                  <a:srgbClr val="002060"/>
                </a:solidFill>
              </a:rPr>
              <a:t>Individuell kreiert jede Schule daraus ihr Schulprogramm </a:t>
            </a:r>
            <a:r>
              <a:rPr lang="de-DE" altLang="de-DE" b="1" dirty="0" smtClean="0">
                <a:solidFill>
                  <a:srgbClr val="002060"/>
                </a:solidFill>
              </a:rPr>
              <a:t>(Klick 3)</a:t>
            </a:r>
          </a:p>
          <a:p>
            <a:pPr marL="231069" indent="-231069">
              <a:buFont typeface="Calibri" pitchFamily="34" charset="0"/>
              <a:buAutoNum type="arabicPeriod"/>
            </a:pPr>
            <a:r>
              <a:rPr lang="de-DE" altLang="de-DE" dirty="0" smtClean="0">
                <a:solidFill>
                  <a:srgbClr val="002060"/>
                </a:solidFill>
              </a:rPr>
              <a:t>und aus den strategischen Ausrichtungen des individuellen Schulprogramms entwickelt die Schule ihr </a:t>
            </a:r>
            <a:r>
              <a:rPr lang="de-DE" altLang="de-DE" dirty="0" err="1" smtClean="0">
                <a:solidFill>
                  <a:srgbClr val="002060"/>
                </a:solidFill>
              </a:rPr>
              <a:t>SchiC</a:t>
            </a:r>
            <a:r>
              <a:rPr lang="de-DE" altLang="de-DE" dirty="0" smtClean="0">
                <a:solidFill>
                  <a:srgbClr val="002060"/>
                </a:solidFill>
              </a:rPr>
              <a:t> </a:t>
            </a:r>
            <a:r>
              <a:rPr lang="de-DE" altLang="de-DE" b="1" dirty="0" smtClean="0">
                <a:solidFill>
                  <a:srgbClr val="002060"/>
                </a:solidFill>
              </a:rPr>
              <a:t>(Klick 4 +5) </a:t>
            </a:r>
          </a:p>
        </p:txBody>
      </p:sp>
      <p:sp>
        <p:nvSpPr>
          <p:cNvPr id="71684" name="Foliennummernplatzhalter 3"/>
          <p:cNvSpPr>
            <a:spLocks noGrp="1"/>
          </p:cNvSpPr>
          <p:nvPr>
            <p:ph type="sldNum" sz="quarter" idx="5"/>
          </p:nvPr>
        </p:nvSpPr>
        <p:spPr>
          <a:noFill/>
        </p:spPr>
        <p:txBody>
          <a:bodyPr/>
          <a:lstStyle/>
          <a:p>
            <a:fld id="{57ED57C6-9C6F-4C51-8259-7CC8B617ACE3}" type="slidenum">
              <a:rPr lang="de-DE" altLang="de-DE" smtClean="0"/>
              <a:pPr/>
              <a:t>11</a:t>
            </a:fld>
            <a:endParaRPr lang="de-DE" alt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a:xfrm>
            <a:off x="935038" y="750888"/>
            <a:ext cx="2187575" cy="1641475"/>
          </a:xfrm>
          <a:ln/>
        </p:spPr>
      </p:sp>
      <p:sp>
        <p:nvSpPr>
          <p:cNvPr id="74755" name="Notizenplatzhalter 2"/>
          <p:cNvSpPr>
            <a:spLocks noGrp="1"/>
          </p:cNvSpPr>
          <p:nvPr>
            <p:ph type="body" idx="1"/>
          </p:nvPr>
        </p:nvSpPr>
        <p:spPr>
          <a:ln/>
        </p:spPr>
        <p:txBody>
          <a:bodyPr/>
          <a:lstStyle/>
          <a:p>
            <a:pPr>
              <a:defRPr/>
            </a:pPr>
            <a:r>
              <a:rPr lang="de-DE" b="0" i="1" dirty="0" smtClean="0"/>
              <a:t>Beim</a:t>
            </a:r>
            <a:r>
              <a:rPr lang="de-DE" b="1" i="1" dirty="0" smtClean="0"/>
              <a:t>  </a:t>
            </a:r>
            <a:r>
              <a:rPr lang="de-DE" b="1" dirty="0" smtClean="0"/>
              <a:t>Vertiefender Blick auf den </a:t>
            </a:r>
            <a:r>
              <a:rPr lang="de-DE" b="1" i="1" dirty="0" smtClean="0"/>
              <a:t>neuen, noch in </a:t>
            </a:r>
            <a:r>
              <a:rPr lang="de-DE" b="1" i="1" dirty="0" smtClean="0"/>
              <a:t>Entwicklung</a:t>
            </a:r>
            <a:r>
              <a:rPr lang="de-DE" b="1" i="1" baseline="0" dirty="0" smtClean="0"/>
              <a:t> </a:t>
            </a:r>
            <a:r>
              <a:rPr lang="de-DE" b="1" i="1" baseline="0" dirty="0" smtClean="0"/>
              <a:t>befindlichen</a:t>
            </a:r>
            <a:r>
              <a:rPr lang="de-DE" b="1" dirty="0" smtClean="0"/>
              <a:t> Orientierungsrahmen Schulqualität (Brandenburg): </a:t>
            </a:r>
            <a:r>
              <a:rPr lang="de-DE" b="0" i="1" dirty="0" smtClean="0"/>
              <a:t>finden wir folgende Vorgaben zum</a:t>
            </a:r>
          </a:p>
          <a:p>
            <a:pPr>
              <a:defRPr/>
            </a:pPr>
            <a:r>
              <a:rPr lang="de-DE" b="0" i="1" dirty="0" err="1" smtClean="0"/>
              <a:t>SchiC</a:t>
            </a:r>
            <a:endParaRPr lang="de-DE" b="0" i="1" dirty="0" smtClean="0"/>
          </a:p>
          <a:p>
            <a:pPr marL="231069" indent="-231069">
              <a:buFont typeface="Arial" pitchFamily="34" charset="0"/>
              <a:buChar char="•"/>
              <a:defRPr/>
            </a:pPr>
            <a:r>
              <a:rPr lang="de-DE" dirty="0" smtClean="0"/>
              <a:t>2.1.1 Zielgerichtete Abstimmung der schulischen Lehr- und Lernangebote zur Kompetenzentwicklung der Schülerinnen und Schüler Jahrgangübergreifende Koordinierung der Unterrichtsinhalte</a:t>
            </a:r>
          </a:p>
          <a:p>
            <a:pPr marL="231069" indent="-231069">
              <a:buFont typeface="Arial" pitchFamily="34" charset="0"/>
              <a:buChar char="•"/>
              <a:defRPr/>
            </a:pPr>
            <a:r>
              <a:rPr lang="de-DE" dirty="0" smtClean="0"/>
              <a:t>2.1.2 Systematische Verankerung der übergreifenden Themen sowie des fachübergreifenden und fächerverbindenden Unterrichts </a:t>
            </a:r>
          </a:p>
          <a:p>
            <a:pPr marL="231069" indent="-231069">
              <a:buFont typeface="Arial" pitchFamily="34" charset="0"/>
              <a:buChar char="•"/>
              <a:defRPr/>
            </a:pPr>
            <a:r>
              <a:rPr lang="de-DE" dirty="0" smtClean="0"/>
              <a:t>2.1.3 Medienbildung - im Lernprozess und bei der Kompetenzentwicklung Einbindung von Lern- und Arbeitstechniken sowie neuen Medien in den Lernprozess (in das </a:t>
            </a:r>
            <a:r>
              <a:rPr lang="de-DE" dirty="0" err="1" smtClean="0"/>
              <a:t>SchiC</a:t>
            </a:r>
            <a:r>
              <a:rPr lang="de-DE" dirty="0" smtClean="0"/>
              <a:t>)</a:t>
            </a:r>
          </a:p>
          <a:p>
            <a:pPr marL="231069" indent="-231069">
              <a:buFont typeface="Arial" pitchFamily="34" charset="0"/>
              <a:buChar char="•"/>
              <a:defRPr/>
            </a:pPr>
            <a:r>
              <a:rPr lang="de-DE" dirty="0" smtClean="0"/>
              <a:t>2.1.4 Sprachbildung – bei dem Erwerb fachlicher Kompetenzen </a:t>
            </a:r>
          </a:p>
          <a:p>
            <a:pPr marL="231069" indent="-231069">
              <a:buFont typeface="Arial" pitchFamily="34" charset="0"/>
              <a:buChar char="•"/>
              <a:defRPr/>
            </a:pPr>
            <a:r>
              <a:rPr lang="de-DE" dirty="0" smtClean="0"/>
              <a:t>2.1.5 Anwendungsbezug und Anschlussfähigkeit der Lehr- und Lerngegenstände</a:t>
            </a:r>
          </a:p>
          <a:p>
            <a:pPr marL="231069" indent="-231069">
              <a:defRPr/>
            </a:pPr>
            <a:endParaRPr lang="de-DE" dirty="0" smtClean="0"/>
          </a:p>
          <a:p>
            <a:pPr marL="231069" indent="-231069">
              <a:defRPr/>
            </a:pPr>
            <a:r>
              <a:rPr lang="de-DE" i="1" dirty="0" smtClean="0"/>
              <a:t>Ein neuer Orientierungsrahmen ist derzeit in Arbeit.</a:t>
            </a:r>
          </a:p>
        </p:txBody>
      </p:sp>
      <p:sp>
        <p:nvSpPr>
          <p:cNvPr id="72708" name="Foliennummernplatzhalter 3"/>
          <p:cNvSpPr>
            <a:spLocks noGrp="1"/>
          </p:cNvSpPr>
          <p:nvPr>
            <p:ph type="sldNum" sz="quarter" idx="5"/>
          </p:nvPr>
        </p:nvSpPr>
        <p:spPr>
          <a:noFill/>
        </p:spPr>
        <p:txBody>
          <a:bodyPr/>
          <a:lstStyle/>
          <a:p>
            <a:fld id="{97690CD4-DDD6-418C-81F4-EA0973E81FD1}" type="slidenum">
              <a:rPr lang="de-DE" altLang="de-DE" smtClean="0"/>
              <a:pPr/>
              <a:t>12</a:t>
            </a:fld>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bildplatzhalter 1"/>
          <p:cNvSpPr>
            <a:spLocks noGrp="1" noRot="1" noChangeAspect="1" noTextEdit="1"/>
          </p:cNvSpPr>
          <p:nvPr>
            <p:ph type="sldImg"/>
          </p:nvPr>
        </p:nvSpPr>
        <p:spPr>
          <a:xfrm>
            <a:off x="931863" y="750888"/>
            <a:ext cx="1609725" cy="1206500"/>
          </a:xfrm>
          <a:ln/>
        </p:spPr>
      </p:sp>
      <p:sp>
        <p:nvSpPr>
          <p:cNvPr id="73731" name="Notizenplatzhalter 2"/>
          <p:cNvSpPr>
            <a:spLocks noGrp="1"/>
          </p:cNvSpPr>
          <p:nvPr>
            <p:ph type="body" idx="1"/>
          </p:nvPr>
        </p:nvSpPr>
        <p:spPr>
          <a:noFill/>
          <a:ln/>
        </p:spPr>
        <p:txBody>
          <a:bodyPr/>
          <a:lstStyle/>
          <a:p>
            <a:r>
              <a:rPr lang="de-DE" altLang="de-DE" dirty="0" smtClean="0"/>
              <a:t>Der </a:t>
            </a:r>
            <a:r>
              <a:rPr lang="de-DE" altLang="de-DE" b="1" dirty="0" smtClean="0"/>
              <a:t>Rahmenlehrplan</a:t>
            </a:r>
            <a:r>
              <a:rPr lang="de-DE" altLang="de-DE" dirty="0" smtClean="0"/>
              <a:t> umfasst die verbindlichen Anforderungen und Inhalte für den Unterricht. </a:t>
            </a:r>
            <a:br>
              <a:rPr lang="de-DE" altLang="de-DE" dirty="0" smtClean="0"/>
            </a:br>
            <a:endParaRPr lang="de-DE" altLang="de-DE" dirty="0" smtClean="0"/>
          </a:p>
          <a:p>
            <a:endParaRPr lang="de-DE" altLang="de-DE" dirty="0" smtClean="0"/>
          </a:p>
          <a:p>
            <a:r>
              <a:rPr lang="de-DE" altLang="de-DE" dirty="0" smtClean="0"/>
              <a:t>Der Rahmenlehrplan liefert eine Darstellung dessen, was im Unterricht erreicht werden soll, um die Lernenden bei der Entwicklung ihrer individuellen Persönlichkeit optimal zu unterstützen. Dies erfolgt im Einklang mit den Bildungsstandards der KMK sowie im Sinne der individuellen Förderung aller </a:t>
            </a:r>
            <a:r>
              <a:rPr lang="de-DE" altLang="de-DE" dirty="0" err="1" smtClean="0"/>
              <a:t>SuS</a:t>
            </a:r>
            <a:r>
              <a:rPr lang="de-DE" altLang="de-DE" dirty="0" smtClean="0"/>
              <a:t>. Dabei finden die Anforderungen innerhalb der Schulstufen, der Bildungsgänge und ihrer Abschlüsse ebenso Berücksichtigung wie die notwendige Durchlässigkeit, um allen Lernenden die Chance für den bestmöglichen Abschluss zu geben. </a:t>
            </a:r>
          </a:p>
        </p:txBody>
      </p:sp>
      <p:sp>
        <p:nvSpPr>
          <p:cNvPr id="73732" name="Foliennummernplatzhalter 3"/>
          <p:cNvSpPr>
            <a:spLocks noGrp="1"/>
          </p:cNvSpPr>
          <p:nvPr>
            <p:ph type="sldNum" sz="quarter" idx="5"/>
          </p:nvPr>
        </p:nvSpPr>
        <p:spPr>
          <a:noFill/>
        </p:spPr>
        <p:txBody>
          <a:bodyPr/>
          <a:lstStyle/>
          <a:p>
            <a:fld id="{492D9B1B-E513-40A1-8D8C-52FA120D427A}" type="slidenum">
              <a:rPr lang="de-DE" altLang="de-DE" smtClean="0"/>
              <a:pPr/>
              <a:t>13</a:t>
            </a:fld>
            <a:endParaRPr lang="de-DE" alt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lienbildplatzhalter 1"/>
          <p:cNvSpPr>
            <a:spLocks noGrp="1" noRot="1" noChangeAspect="1" noTextEdit="1"/>
          </p:cNvSpPr>
          <p:nvPr>
            <p:ph type="sldImg"/>
          </p:nvPr>
        </p:nvSpPr>
        <p:spPr>
          <a:xfrm>
            <a:off x="933450" y="750888"/>
            <a:ext cx="1704975" cy="1277937"/>
          </a:xfrm>
          <a:ln/>
        </p:spPr>
      </p:sp>
      <p:sp>
        <p:nvSpPr>
          <p:cNvPr id="79875" name="Notizenplatzhalter 2"/>
          <p:cNvSpPr>
            <a:spLocks noGrp="1"/>
          </p:cNvSpPr>
          <p:nvPr>
            <p:ph type="body" idx="1"/>
          </p:nvPr>
        </p:nvSpPr>
        <p:spPr>
          <a:ln/>
        </p:spPr>
        <p:txBody>
          <a:bodyPr/>
          <a:lstStyle/>
          <a:p>
            <a:pPr>
              <a:defRPr/>
            </a:pPr>
            <a:r>
              <a:rPr lang="de-DE" dirty="0" smtClean="0"/>
              <a:t>Das </a:t>
            </a:r>
            <a:r>
              <a:rPr lang="de-DE" b="1" dirty="0" smtClean="0"/>
              <a:t>Schulprogramm</a:t>
            </a:r>
            <a:r>
              <a:rPr lang="de-DE" dirty="0" smtClean="0"/>
              <a:t> ist das </a:t>
            </a:r>
            <a:r>
              <a:rPr lang="de-DE" u="sng" dirty="0" smtClean="0"/>
              <a:t>Instrument zur langfristigen Schulentwicklung</a:t>
            </a:r>
            <a:r>
              <a:rPr lang="de-DE" dirty="0" smtClean="0"/>
              <a:t> </a:t>
            </a:r>
          </a:p>
          <a:p>
            <a:pPr>
              <a:defRPr/>
            </a:pPr>
            <a:r>
              <a:rPr lang="de-DE" dirty="0" smtClean="0"/>
              <a:t>(vgl. § 8 Schulgesetz – BE; §7 </a:t>
            </a:r>
            <a:r>
              <a:rPr lang="de-DE" dirty="0" err="1" smtClean="0"/>
              <a:t>BbgSchulG</a:t>
            </a:r>
            <a:r>
              <a:rPr lang="de-DE" dirty="0" smtClean="0"/>
              <a:t> und RS8/09 – BB)</a:t>
            </a:r>
          </a:p>
          <a:p>
            <a:pPr>
              <a:defRPr/>
            </a:pPr>
            <a:r>
              <a:rPr lang="de-DE" dirty="0" smtClean="0"/>
              <a:t>Hier macht die Schule Aussagen </a:t>
            </a:r>
            <a:r>
              <a:rPr lang="de-DE" u="sng" dirty="0" smtClean="0"/>
              <a:t>zur strategischen Zielsetzung </a:t>
            </a:r>
            <a:r>
              <a:rPr lang="de-DE" dirty="0" smtClean="0"/>
              <a:t>und </a:t>
            </a:r>
            <a:r>
              <a:rPr lang="de-DE" u="sng" dirty="0" smtClean="0"/>
              <a:t>zur langfristigen Planung und Steuerung</a:t>
            </a:r>
            <a:r>
              <a:rPr lang="de-DE" dirty="0" smtClean="0"/>
              <a:t>:</a:t>
            </a:r>
          </a:p>
          <a:p>
            <a:pPr>
              <a:defRPr/>
            </a:pPr>
            <a:r>
              <a:rPr lang="de-DE" dirty="0" smtClean="0"/>
              <a:t>Also zu folgenden Punkten:</a:t>
            </a:r>
          </a:p>
          <a:p>
            <a:pPr marL="231069" indent="-231069">
              <a:defRPr/>
            </a:pPr>
            <a:r>
              <a:rPr lang="de-DE" dirty="0" smtClean="0"/>
              <a:t>(</a:t>
            </a:r>
            <a:r>
              <a:rPr lang="de-DE" b="1" dirty="0" smtClean="0"/>
              <a:t>Klick</a:t>
            </a:r>
            <a:r>
              <a:rPr lang="de-DE" dirty="0" smtClean="0"/>
              <a:t> je Punkt)</a:t>
            </a:r>
          </a:p>
          <a:p>
            <a:pPr marL="231069" indent="-231069">
              <a:buFont typeface="Arial" pitchFamily="34" charset="0"/>
              <a:buChar char="•"/>
              <a:defRPr/>
            </a:pPr>
            <a:r>
              <a:rPr lang="de-DE" dirty="0" smtClean="0"/>
              <a:t>Zu den Schulspezifischen Rahmenbedingungen</a:t>
            </a:r>
          </a:p>
          <a:p>
            <a:pPr marL="231069" indent="-231069">
              <a:buFont typeface="Arial" pitchFamily="34" charset="0"/>
              <a:buChar char="•"/>
              <a:defRPr/>
            </a:pPr>
            <a:r>
              <a:rPr lang="de-DE" dirty="0" smtClean="0"/>
              <a:t>Zum</a:t>
            </a:r>
            <a:r>
              <a:rPr lang="de-DE" baseline="0" dirty="0" smtClean="0"/>
              <a:t> </a:t>
            </a:r>
            <a:r>
              <a:rPr lang="de-DE" dirty="0" smtClean="0"/>
              <a:t>Leitbild</a:t>
            </a:r>
          </a:p>
          <a:p>
            <a:pPr marL="231069" indent="-231069">
              <a:buFont typeface="Arial" pitchFamily="34" charset="0"/>
              <a:buChar char="•"/>
              <a:defRPr/>
            </a:pPr>
            <a:r>
              <a:rPr lang="de-DE" b="1" i="1" dirty="0" smtClean="0"/>
              <a:t>Zu Langfristigen</a:t>
            </a:r>
            <a:r>
              <a:rPr lang="de-DE" dirty="0" smtClean="0"/>
              <a:t> Zielen der Entwicklungsvorhaben</a:t>
            </a:r>
          </a:p>
          <a:p>
            <a:pPr marL="231069" indent="-231069">
              <a:buFont typeface="Arial" pitchFamily="34" charset="0"/>
              <a:buChar char="•"/>
              <a:defRPr/>
            </a:pPr>
            <a:r>
              <a:rPr lang="de-DE" b="1" i="1" dirty="0" smtClean="0"/>
              <a:t>Zur Langfristigen</a:t>
            </a:r>
            <a:r>
              <a:rPr lang="de-DE" dirty="0" smtClean="0"/>
              <a:t> Zeit- und Maßnahmenplanung</a:t>
            </a:r>
          </a:p>
          <a:p>
            <a:pPr marL="231069" indent="-231069">
              <a:buFont typeface="Arial" pitchFamily="34" charset="0"/>
              <a:buChar char="•"/>
              <a:defRPr/>
            </a:pPr>
            <a:r>
              <a:rPr lang="de-DE" b="1" i="1" dirty="0" smtClean="0"/>
              <a:t>Zu Langfristigen</a:t>
            </a:r>
            <a:r>
              <a:rPr lang="de-DE" dirty="0" smtClean="0"/>
              <a:t> pädagogischen und organisatorischen Schwerpunktsetzungen</a:t>
            </a:r>
          </a:p>
          <a:p>
            <a:pPr marL="231069" indent="-231069">
              <a:buFont typeface="Arial" pitchFamily="34" charset="0"/>
              <a:buChar char="•"/>
              <a:defRPr/>
            </a:pPr>
            <a:r>
              <a:rPr lang="de-DE" b="1" i="1" dirty="0" smtClean="0"/>
              <a:t>Und es werden Gegenstände, Ziele, Kriterien, Qualitätsindikatoren und</a:t>
            </a:r>
            <a:r>
              <a:rPr lang="de-DE" i="1" dirty="0" smtClean="0"/>
              <a:t> </a:t>
            </a:r>
            <a:r>
              <a:rPr lang="de-DE" dirty="0" smtClean="0"/>
              <a:t>Verfahren der internen Evaluation genannt</a:t>
            </a:r>
          </a:p>
          <a:p>
            <a:pPr>
              <a:defRPr/>
            </a:pPr>
            <a:endParaRPr lang="de-DE" dirty="0" smtClean="0"/>
          </a:p>
        </p:txBody>
      </p:sp>
      <p:sp>
        <p:nvSpPr>
          <p:cNvPr id="74756" name="Foliennummernplatzhalter 3"/>
          <p:cNvSpPr>
            <a:spLocks noGrp="1"/>
          </p:cNvSpPr>
          <p:nvPr>
            <p:ph type="sldNum" sz="quarter" idx="5"/>
          </p:nvPr>
        </p:nvSpPr>
        <p:spPr>
          <a:noFill/>
        </p:spPr>
        <p:txBody>
          <a:bodyPr/>
          <a:lstStyle/>
          <a:p>
            <a:fld id="{B093EC0C-9F77-44D9-8CB1-018BC0B4C245}" type="slidenum">
              <a:rPr lang="de-DE" altLang="de-DE" smtClean="0"/>
              <a:pPr/>
              <a:t>14</a:t>
            </a:fld>
            <a:endParaRPr lang="de-DE"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lienbildplatzhalter 1"/>
          <p:cNvSpPr>
            <a:spLocks noGrp="1" noRot="1" noChangeAspect="1" noTextEdit="1"/>
          </p:cNvSpPr>
          <p:nvPr>
            <p:ph type="sldImg"/>
          </p:nvPr>
        </p:nvSpPr>
        <p:spPr>
          <a:xfrm>
            <a:off x="933450" y="750888"/>
            <a:ext cx="1898650" cy="1423987"/>
          </a:xfrm>
          <a:ln/>
        </p:spPr>
      </p:sp>
      <p:sp>
        <p:nvSpPr>
          <p:cNvPr id="78851" name="Notizenplatzhalter 2"/>
          <p:cNvSpPr>
            <a:spLocks noGrp="1"/>
          </p:cNvSpPr>
          <p:nvPr>
            <p:ph type="body" idx="1"/>
          </p:nvPr>
        </p:nvSpPr>
        <p:spPr>
          <a:ln/>
        </p:spPr>
        <p:txBody>
          <a:bodyPr/>
          <a:lstStyle/>
          <a:p>
            <a:pPr>
              <a:defRPr/>
            </a:pPr>
            <a:r>
              <a:rPr lang="de-DE" altLang="de-DE" b="1" dirty="0" smtClean="0"/>
              <a:t>Das ABC des </a:t>
            </a:r>
            <a:r>
              <a:rPr lang="de-DE" altLang="de-DE" b="1" dirty="0" err="1" smtClean="0"/>
              <a:t>SchiC</a:t>
            </a:r>
            <a:r>
              <a:rPr lang="de-DE" altLang="de-DE" b="1" dirty="0" smtClean="0"/>
              <a:t> ist folgendermaßen</a:t>
            </a:r>
            <a:r>
              <a:rPr lang="de-DE" altLang="de-DE" b="1" baseline="0" dirty="0" smtClean="0"/>
              <a:t> aufgebaut. </a:t>
            </a:r>
            <a:r>
              <a:rPr lang="de-DE" altLang="de-DE" b="1" dirty="0" smtClean="0"/>
              <a:t>(jeweils Klick) </a:t>
            </a:r>
          </a:p>
          <a:p>
            <a:pPr marL="231069" indent="-231069">
              <a:buFont typeface="Arial" pitchFamily="34" charset="0"/>
              <a:buChar char="•"/>
              <a:defRPr/>
            </a:pPr>
            <a:r>
              <a:rPr lang="de-DE" dirty="0" smtClean="0">
                <a:solidFill>
                  <a:srgbClr val="002060"/>
                </a:solidFill>
                <a:latin typeface="Verdana" pitchFamily="34" charset="0"/>
              </a:rPr>
              <a:t>Im Zentrum steht Teil A mit standortbezogenen Zielsetzungen der Schule (siehe Schulprogramm)</a:t>
            </a:r>
          </a:p>
          <a:p>
            <a:pPr marL="231069" indent="-231069">
              <a:buFont typeface="Arial" pitchFamily="34" charset="0"/>
              <a:buChar char="•"/>
              <a:defRPr/>
            </a:pPr>
            <a:r>
              <a:rPr lang="de-DE" dirty="0" smtClean="0">
                <a:solidFill>
                  <a:srgbClr val="002060"/>
                </a:solidFill>
                <a:latin typeface="Verdana" pitchFamily="34" charset="0"/>
              </a:rPr>
              <a:t>Dann folgt B mit fachübergreifende Festlegungen zur Sprach- und Medienbildung sowie den 13 übergreifenden Themengebieten </a:t>
            </a:r>
          </a:p>
          <a:p>
            <a:pPr marL="231069" indent="-231069">
              <a:buFont typeface="Arial" pitchFamily="34" charset="0"/>
              <a:buChar char="•"/>
              <a:defRPr/>
            </a:pPr>
            <a:r>
              <a:rPr lang="de-DE" dirty="0" smtClean="0">
                <a:solidFill>
                  <a:srgbClr val="002060"/>
                </a:solidFill>
                <a:latin typeface="Verdana" pitchFamily="34" charset="0"/>
              </a:rPr>
              <a:t>Und schließlich C mit fachbezogene konkretisierten Festlegungen</a:t>
            </a:r>
          </a:p>
          <a:p>
            <a:pPr marL="231069" indent="-231069">
              <a:buFont typeface="Arial" pitchFamily="34" charset="0"/>
              <a:buChar char="•"/>
              <a:defRPr/>
            </a:pPr>
            <a:r>
              <a:rPr lang="de-DE" dirty="0" smtClean="0">
                <a:solidFill>
                  <a:srgbClr val="002060"/>
                </a:solidFill>
                <a:latin typeface="Verdana" pitchFamily="34" charset="0"/>
              </a:rPr>
              <a:t>(Synthese: A+B+C)</a:t>
            </a:r>
          </a:p>
          <a:p>
            <a:pPr marL="231069" indent="-231069">
              <a:buFont typeface="Arial" pitchFamily="34" charset="0"/>
              <a:buChar char="•"/>
              <a:defRPr/>
            </a:pPr>
            <a:endParaRPr lang="de-DE" dirty="0" smtClean="0">
              <a:latin typeface="Verdana" pitchFamily="34" charset="0"/>
            </a:endParaRPr>
          </a:p>
          <a:p>
            <a:pPr marL="231069" indent="-231069">
              <a:defRPr/>
            </a:pPr>
            <a:r>
              <a:rPr lang="de-DE" dirty="0" smtClean="0">
                <a:solidFill>
                  <a:srgbClr val="002060"/>
                </a:solidFill>
                <a:latin typeface="Verdana" pitchFamily="34" charset="0"/>
              </a:rPr>
              <a:t>Systemisch betrachtet: Alles hängt mit Allem zusammen, das Ganze ist mehr als die Summe seiner Teile</a:t>
            </a:r>
            <a:endParaRPr lang="de-DE" altLang="de-DE" b="1" dirty="0" smtClean="0"/>
          </a:p>
        </p:txBody>
      </p:sp>
      <p:sp>
        <p:nvSpPr>
          <p:cNvPr id="75780" name="Foliennummernplatzhalter 3"/>
          <p:cNvSpPr>
            <a:spLocks noGrp="1"/>
          </p:cNvSpPr>
          <p:nvPr>
            <p:ph type="sldNum" sz="quarter" idx="5"/>
          </p:nvPr>
        </p:nvSpPr>
        <p:spPr>
          <a:noFill/>
        </p:spPr>
        <p:txBody>
          <a:bodyPr/>
          <a:lstStyle/>
          <a:p>
            <a:fld id="{B740DB33-3EB4-497D-8874-202B2FB6E698}" type="slidenum">
              <a:rPr lang="de-DE" altLang="de-DE" smtClean="0"/>
              <a:pPr/>
              <a:t>15</a:t>
            </a:fld>
            <a:endParaRPr lang="de-DE" alt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xfrm>
            <a:off x="931863" y="750888"/>
            <a:ext cx="1220787" cy="914400"/>
          </a:xfrm>
          <a:ln/>
        </p:spPr>
      </p:sp>
      <p:sp>
        <p:nvSpPr>
          <p:cNvPr id="3" name="Notizenplatzhalter 2"/>
          <p:cNvSpPr>
            <a:spLocks noGrp="1"/>
          </p:cNvSpPr>
          <p:nvPr>
            <p:ph type="body" idx="1"/>
          </p:nvPr>
        </p:nvSpPr>
        <p:spPr/>
        <p:txBody>
          <a:bodyPr>
            <a:normAutofit/>
          </a:bodyPr>
          <a:lstStyle/>
          <a:p>
            <a:pPr>
              <a:defRPr/>
            </a:pPr>
            <a:r>
              <a:rPr lang="de-DE" b="1" u="sng" dirty="0" smtClean="0"/>
              <a:t>Zum Teil</a:t>
            </a:r>
            <a:r>
              <a:rPr lang="de-DE" u="sng" dirty="0" smtClean="0"/>
              <a:t> </a:t>
            </a:r>
            <a:r>
              <a:rPr lang="de-DE" b="1" u="sng" dirty="0" smtClean="0"/>
              <a:t>A</a:t>
            </a:r>
            <a:r>
              <a:rPr lang="de-DE" u="sng" dirty="0" smtClean="0"/>
              <a:t> </a:t>
            </a:r>
            <a:r>
              <a:rPr lang="de-DE" b="1" u="sng" dirty="0" smtClean="0"/>
              <a:t>des RLP</a:t>
            </a:r>
          </a:p>
          <a:p>
            <a:pPr>
              <a:defRPr/>
            </a:pPr>
            <a:r>
              <a:rPr lang="de-DE" dirty="0" smtClean="0"/>
              <a:t>Sie finden im Teil A eine Vielzahl von Aspekten (22), die sich zu diesen 9 verdichten lassen.(RLP z.B. S.5) ZEIGEN</a:t>
            </a:r>
          </a:p>
          <a:p>
            <a:pPr>
              <a:defRPr/>
            </a:pPr>
            <a:endParaRPr lang="de-DE" b="1" u="sng" dirty="0" smtClean="0"/>
          </a:p>
          <a:p>
            <a:pPr>
              <a:defRPr/>
            </a:pPr>
            <a:r>
              <a:rPr lang="de-DE" b="1" u="sng" dirty="0" smtClean="0"/>
              <a:t>Teil</a:t>
            </a:r>
            <a:r>
              <a:rPr lang="de-DE" u="sng" dirty="0" smtClean="0"/>
              <a:t> </a:t>
            </a:r>
            <a:r>
              <a:rPr lang="de-DE" b="1" u="sng" dirty="0" smtClean="0"/>
              <a:t>A</a:t>
            </a:r>
            <a:r>
              <a:rPr lang="de-DE" u="sng" dirty="0" smtClean="0"/>
              <a:t> </a:t>
            </a:r>
            <a:r>
              <a:rPr lang="de-DE" b="1" u="sng" dirty="0" smtClean="0"/>
              <a:t>des </a:t>
            </a:r>
            <a:r>
              <a:rPr lang="de-DE" b="1" u="sng" dirty="0" err="1" smtClean="0"/>
              <a:t>SchiC</a:t>
            </a:r>
            <a:r>
              <a:rPr lang="de-DE" b="1" u="sng" dirty="0" smtClean="0"/>
              <a:t> </a:t>
            </a:r>
            <a:r>
              <a:rPr lang="de-DE" dirty="0" smtClean="0"/>
              <a:t>hält schriftlich nachvollziehbar </a:t>
            </a:r>
            <a:r>
              <a:rPr lang="de-DE" u="sng" dirty="0" smtClean="0"/>
              <a:t>Verabredungen mindestens zu folgenden Punkten </a:t>
            </a:r>
            <a:r>
              <a:rPr lang="de-DE" dirty="0" smtClean="0"/>
              <a:t>fest:</a:t>
            </a:r>
          </a:p>
          <a:p>
            <a:pPr marL="231069" indent="-231069">
              <a:buFont typeface="Arial" pitchFamily="34" charset="0"/>
              <a:buChar char="•"/>
              <a:defRPr/>
            </a:pPr>
            <a:r>
              <a:rPr lang="de-DE" b="1" dirty="0" smtClean="0"/>
              <a:t>Schulprofil </a:t>
            </a:r>
            <a:r>
              <a:rPr lang="de-DE" dirty="0" smtClean="0"/>
              <a:t>- Pädagogische Schwerpunktsetzung – </a:t>
            </a:r>
            <a:r>
              <a:rPr lang="de-DE" b="1" dirty="0" smtClean="0"/>
              <a:t>insbesondere Entwicklungsschwerpunkte </a:t>
            </a:r>
            <a:r>
              <a:rPr lang="de-DE" i="1" dirty="0" smtClean="0"/>
              <a:t>(incl. einer mittelfristigen Zeit- und Maßnahmenplanung)</a:t>
            </a:r>
            <a:endParaRPr lang="de-DE" dirty="0" smtClean="0"/>
          </a:p>
          <a:p>
            <a:pPr marL="231069" indent="-231069">
              <a:buFont typeface="Arial" pitchFamily="34" charset="0"/>
              <a:buChar char="•"/>
              <a:defRPr/>
            </a:pPr>
            <a:r>
              <a:rPr lang="de-DE" dirty="0" smtClean="0"/>
              <a:t>Umgang mit </a:t>
            </a:r>
            <a:r>
              <a:rPr lang="de-DE" b="1" dirty="0" smtClean="0"/>
              <a:t>Heterogenität/Inklusives Lernen</a:t>
            </a:r>
            <a:endParaRPr lang="de-DE" dirty="0" smtClean="0"/>
          </a:p>
          <a:p>
            <a:pPr marL="231069" indent="-231069">
              <a:buFont typeface="Arial" pitchFamily="34" charset="0"/>
              <a:buChar char="•"/>
              <a:defRPr/>
            </a:pPr>
            <a:r>
              <a:rPr lang="de-DE" b="1" dirty="0" smtClean="0"/>
              <a:t>Unterrichtsangebot </a:t>
            </a:r>
            <a:r>
              <a:rPr lang="de-DE" dirty="0" smtClean="0"/>
              <a:t>/ Fremdsprachenfolge / Bilingualer Unterricht </a:t>
            </a:r>
            <a:r>
              <a:rPr lang="de-DE" i="1" dirty="0" smtClean="0"/>
              <a:t>(hier ist der pädagogische Entwicklungsstand zu berücksichtigen – ergibt sich u.a. aus einer Bestandsanalyse)</a:t>
            </a:r>
            <a:endParaRPr lang="de-DE" dirty="0" smtClean="0"/>
          </a:p>
          <a:p>
            <a:pPr marL="231069" indent="-231069">
              <a:buFont typeface="Arial" pitchFamily="34" charset="0"/>
              <a:buChar char="•"/>
              <a:defRPr/>
            </a:pPr>
            <a:r>
              <a:rPr lang="de-DE" b="1" dirty="0" smtClean="0"/>
              <a:t>Ganztägiges Lernen </a:t>
            </a:r>
            <a:r>
              <a:rPr lang="de-DE" i="1" dirty="0" smtClean="0"/>
              <a:t>(Organisation, Verzahnung und Bildungsangebot)</a:t>
            </a:r>
            <a:endParaRPr lang="de-DE" dirty="0" smtClean="0"/>
          </a:p>
          <a:p>
            <a:pPr marL="231069" indent="-231069">
              <a:buFont typeface="Arial" pitchFamily="34" charset="0"/>
              <a:buChar char="•"/>
              <a:defRPr/>
            </a:pPr>
            <a:r>
              <a:rPr lang="de-DE" dirty="0" smtClean="0"/>
              <a:t>Einbindung der </a:t>
            </a:r>
            <a:r>
              <a:rPr lang="de-DE" b="1" dirty="0" smtClean="0"/>
              <a:t>Kooperationsangebote</a:t>
            </a:r>
            <a:r>
              <a:rPr lang="de-DE" dirty="0" smtClean="0"/>
              <a:t> externer Partner und Partnerinnen </a:t>
            </a:r>
          </a:p>
          <a:p>
            <a:pPr marL="231069" indent="-231069">
              <a:buFont typeface="Arial" pitchFamily="34" charset="0"/>
              <a:buChar char="•"/>
              <a:defRPr/>
            </a:pPr>
            <a:r>
              <a:rPr lang="de-DE" dirty="0" smtClean="0"/>
              <a:t>Anknüpfung an die </a:t>
            </a:r>
            <a:r>
              <a:rPr lang="de-DE" b="1" dirty="0" smtClean="0"/>
              <a:t>Lebenswelt</a:t>
            </a:r>
            <a:r>
              <a:rPr lang="de-DE" dirty="0" smtClean="0"/>
              <a:t>/Förderung der </a:t>
            </a:r>
            <a:r>
              <a:rPr lang="de-DE" b="1" dirty="0" smtClean="0"/>
              <a:t>Interessen</a:t>
            </a:r>
            <a:r>
              <a:rPr lang="de-DE" dirty="0" smtClean="0"/>
              <a:t>/Stärkung der </a:t>
            </a:r>
            <a:r>
              <a:rPr lang="de-DE" b="1" dirty="0" smtClean="0"/>
              <a:t>Identität</a:t>
            </a:r>
            <a:r>
              <a:rPr lang="de-DE" dirty="0" smtClean="0"/>
              <a:t> der Schülerinnen und Schüler</a:t>
            </a:r>
          </a:p>
          <a:p>
            <a:pPr marL="231069" indent="-231069">
              <a:buFont typeface="Arial" pitchFamily="34" charset="0"/>
              <a:buChar char="•"/>
              <a:defRPr/>
            </a:pPr>
            <a:r>
              <a:rPr lang="de-DE" b="1" dirty="0" smtClean="0"/>
              <a:t>Selbstreguliertes Lernen</a:t>
            </a:r>
            <a:r>
              <a:rPr lang="de-DE" dirty="0" smtClean="0"/>
              <a:t> und Beteiligung an der Gestaltung des Unterrichts 	</a:t>
            </a:r>
          </a:p>
          <a:p>
            <a:pPr marL="231069" indent="-231069">
              <a:buFont typeface="Arial" pitchFamily="34" charset="0"/>
              <a:buChar char="•"/>
              <a:defRPr/>
            </a:pPr>
            <a:r>
              <a:rPr lang="de-DE" b="1" dirty="0" smtClean="0"/>
              <a:t>Aufbau von Wissen, Vernetzung und Übertragung, </a:t>
            </a:r>
            <a:r>
              <a:rPr lang="de-DE" dirty="0" smtClean="0"/>
              <a:t>d.h. anwendungsbereites Wissen und Transferwissen</a:t>
            </a:r>
          </a:p>
          <a:p>
            <a:pPr marL="231069" indent="-231069">
              <a:buFont typeface="Arial" pitchFamily="34" charset="0"/>
              <a:buChar char="•"/>
              <a:defRPr/>
            </a:pPr>
            <a:r>
              <a:rPr lang="de-DE" dirty="0" smtClean="0"/>
              <a:t>Formen der </a:t>
            </a:r>
            <a:r>
              <a:rPr lang="de-DE" b="1" dirty="0" smtClean="0"/>
              <a:t>Lernberatung, Lern- und Leistungsförderung, Leistungsbewertung </a:t>
            </a:r>
            <a:endParaRPr lang="de-DE" dirty="0" smtClean="0"/>
          </a:p>
          <a:p>
            <a:pPr>
              <a:defRPr/>
            </a:pPr>
            <a:endParaRPr lang="de-DE" dirty="0"/>
          </a:p>
        </p:txBody>
      </p:sp>
      <p:sp>
        <p:nvSpPr>
          <p:cNvPr id="76804" name="Foliennummernplatzhalter 3"/>
          <p:cNvSpPr>
            <a:spLocks noGrp="1"/>
          </p:cNvSpPr>
          <p:nvPr>
            <p:ph type="sldNum" sz="quarter" idx="5"/>
          </p:nvPr>
        </p:nvSpPr>
        <p:spPr>
          <a:noFill/>
        </p:spPr>
        <p:txBody>
          <a:bodyPr/>
          <a:lstStyle/>
          <a:p>
            <a:fld id="{A3CBDBF9-AFAC-4231-8DD9-3C923508E75E}" type="slidenum">
              <a:rPr lang="de-DE" altLang="de-DE" smtClean="0"/>
              <a:pPr/>
              <a:t>16</a:t>
            </a:fld>
            <a:endParaRPr lang="de-DE" alt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xfrm>
            <a:off x="931863" y="750888"/>
            <a:ext cx="904875" cy="679450"/>
          </a:xfrm>
          <a:ln/>
        </p:spPr>
      </p:sp>
      <p:sp>
        <p:nvSpPr>
          <p:cNvPr id="56323" name="Notizenplatzhalter 2"/>
          <p:cNvSpPr>
            <a:spLocks noGrp="1"/>
          </p:cNvSpPr>
          <p:nvPr>
            <p:ph type="body" idx="1"/>
          </p:nvPr>
        </p:nvSpPr>
        <p:spPr>
          <a:ln/>
        </p:spPr>
        <p:txBody>
          <a:bodyPr/>
          <a:lstStyle/>
          <a:p>
            <a:pPr>
              <a:lnSpc>
                <a:spcPct val="80000"/>
              </a:lnSpc>
              <a:defRPr/>
            </a:pPr>
            <a:r>
              <a:rPr lang="de-DE" altLang="de-DE" sz="1100" b="1" u="sng" dirty="0" smtClean="0"/>
              <a:t>Teil B </a:t>
            </a:r>
          </a:p>
          <a:p>
            <a:pPr>
              <a:lnSpc>
                <a:spcPct val="80000"/>
              </a:lnSpc>
              <a:defRPr/>
            </a:pPr>
            <a:endParaRPr lang="de-DE" altLang="de-DE" sz="1100" b="1" dirty="0" smtClean="0"/>
          </a:p>
          <a:p>
            <a:pPr marL="231069" indent="-231069">
              <a:lnSpc>
                <a:spcPct val="80000"/>
              </a:lnSpc>
              <a:buFont typeface="Arial" pitchFamily="34" charset="0"/>
              <a:buChar char="•"/>
              <a:defRPr/>
            </a:pPr>
            <a:r>
              <a:rPr lang="de-DE" altLang="de-DE" sz="1100" b="1" dirty="0" smtClean="0"/>
              <a:t>trifft Festlegungen </a:t>
            </a:r>
            <a:r>
              <a:rPr lang="de-DE" altLang="de-DE" sz="1100" dirty="0" smtClean="0"/>
              <a:t>zur fachübergreifenden Kompetenzentwicklung,  </a:t>
            </a:r>
          </a:p>
          <a:p>
            <a:pPr marL="231069" indent="-231069">
              <a:lnSpc>
                <a:spcPct val="80000"/>
              </a:lnSpc>
              <a:buFont typeface="Arial" pitchFamily="34" charset="0"/>
              <a:buChar char="•"/>
              <a:defRPr/>
            </a:pPr>
            <a:r>
              <a:rPr lang="de-DE" altLang="de-DE" sz="1100" b="1" dirty="0" smtClean="0"/>
              <a:t>stellt Bezüge </a:t>
            </a:r>
            <a:r>
              <a:rPr lang="de-DE" altLang="de-DE" sz="1100" dirty="0" smtClean="0"/>
              <a:t>zu den Ausführungen von Teil A und C </a:t>
            </a:r>
            <a:r>
              <a:rPr lang="de-DE" altLang="de-DE" sz="1100" b="1" dirty="0" smtClean="0"/>
              <a:t>her</a:t>
            </a:r>
          </a:p>
          <a:p>
            <a:pPr>
              <a:lnSpc>
                <a:spcPct val="80000"/>
              </a:lnSpc>
              <a:defRPr/>
            </a:pPr>
            <a:endParaRPr lang="de-DE" altLang="de-DE" sz="1100" b="1" dirty="0" smtClean="0"/>
          </a:p>
          <a:p>
            <a:pPr>
              <a:lnSpc>
                <a:spcPct val="80000"/>
              </a:lnSpc>
              <a:spcBef>
                <a:spcPct val="0"/>
              </a:spcBef>
              <a:defRPr/>
            </a:pPr>
            <a:r>
              <a:rPr lang="de-DE" altLang="de-DE" sz="1100" b="1" u="sng" dirty="0" smtClean="0"/>
              <a:t>Teil B</a:t>
            </a:r>
            <a:endParaRPr lang="de-DE" altLang="de-DE" sz="1100" u="sng" dirty="0" smtClean="0"/>
          </a:p>
          <a:p>
            <a:pPr>
              <a:lnSpc>
                <a:spcPct val="80000"/>
              </a:lnSpc>
              <a:spcBef>
                <a:spcPct val="0"/>
              </a:spcBef>
              <a:defRPr/>
            </a:pPr>
            <a:r>
              <a:rPr lang="de-DE" altLang="de-DE" sz="1100" b="1" dirty="0" smtClean="0"/>
              <a:t>9 Übergreifende Themen (ÜT)</a:t>
            </a:r>
            <a:endParaRPr lang="de-DE" altLang="de-DE" sz="1100" i="1" dirty="0" smtClean="0"/>
          </a:p>
          <a:p>
            <a:pPr>
              <a:lnSpc>
                <a:spcPct val="80000"/>
              </a:lnSpc>
              <a:spcBef>
                <a:spcPct val="0"/>
              </a:spcBef>
              <a:defRPr/>
            </a:pPr>
            <a:r>
              <a:rPr lang="de-DE" altLang="de-DE" sz="1100" i="1" dirty="0" smtClean="0"/>
              <a:t>Den Schulen steht es frei, die ÜT </a:t>
            </a:r>
          </a:p>
          <a:p>
            <a:pPr marL="693207" lvl="1" indent="-231069">
              <a:lnSpc>
                <a:spcPct val="80000"/>
              </a:lnSpc>
              <a:spcBef>
                <a:spcPct val="0"/>
              </a:spcBef>
              <a:buFontTx/>
              <a:buChar char="•"/>
              <a:defRPr/>
            </a:pPr>
            <a:r>
              <a:rPr lang="de-DE" altLang="de-DE" sz="1100" dirty="0" smtClean="0"/>
              <a:t>an Fächer anzubinden, </a:t>
            </a:r>
          </a:p>
          <a:p>
            <a:pPr marL="693207" lvl="1" indent="-231069">
              <a:lnSpc>
                <a:spcPct val="80000"/>
              </a:lnSpc>
              <a:spcBef>
                <a:spcPct val="0"/>
              </a:spcBef>
              <a:buFontTx/>
              <a:buChar char="•"/>
              <a:defRPr/>
            </a:pPr>
            <a:r>
              <a:rPr lang="de-DE" altLang="de-DE" sz="1100" dirty="0" smtClean="0"/>
              <a:t>in Projekten zu behandeln, </a:t>
            </a:r>
          </a:p>
          <a:p>
            <a:pPr marL="693207" lvl="1" indent="-231069">
              <a:lnSpc>
                <a:spcPct val="80000"/>
              </a:lnSpc>
              <a:spcBef>
                <a:spcPct val="0"/>
              </a:spcBef>
              <a:buFontTx/>
              <a:buChar char="•"/>
              <a:defRPr/>
            </a:pPr>
            <a:r>
              <a:rPr lang="de-DE" altLang="de-DE" sz="1100" dirty="0" smtClean="0"/>
              <a:t>in unterrichtsergänzenden Angeboten (ganztägiges Lernen) anzubieten, </a:t>
            </a:r>
          </a:p>
          <a:p>
            <a:pPr marL="693207" lvl="1" indent="-231069">
              <a:lnSpc>
                <a:spcPct val="80000"/>
              </a:lnSpc>
              <a:spcBef>
                <a:spcPct val="0"/>
              </a:spcBef>
              <a:buFontTx/>
              <a:buChar char="•"/>
              <a:defRPr/>
            </a:pPr>
            <a:r>
              <a:rPr lang="de-DE" altLang="de-DE" sz="1100" dirty="0" smtClean="0"/>
              <a:t>sie  gemäß ihrer Profilbildung verstärkt und prioritär zu behandeln.</a:t>
            </a:r>
          </a:p>
          <a:p>
            <a:pPr>
              <a:lnSpc>
                <a:spcPct val="80000"/>
              </a:lnSpc>
              <a:spcBef>
                <a:spcPct val="0"/>
              </a:spcBef>
              <a:defRPr/>
            </a:pPr>
            <a:r>
              <a:rPr lang="de-DE" altLang="de-DE" sz="1100" dirty="0" smtClean="0"/>
              <a:t>Das heißt, dass jede Schule eigenverantwortlich festlegt, </a:t>
            </a:r>
          </a:p>
          <a:p>
            <a:pPr marL="693207" lvl="1" indent="-231069">
              <a:lnSpc>
                <a:spcPct val="80000"/>
              </a:lnSpc>
              <a:spcBef>
                <a:spcPct val="0"/>
              </a:spcBef>
              <a:buFontTx/>
              <a:buChar char="•"/>
              <a:defRPr/>
            </a:pPr>
            <a:r>
              <a:rPr lang="de-DE" altLang="de-DE" sz="1100" dirty="0" smtClean="0"/>
              <a:t>in welcher Jahrgangsstufe, </a:t>
            </a:r>
          </a:p>
          <a:p>
            <a:pPr marL="693207" lvl="1" indent="-231069">
              <a:lnSpc>
                <a:spcPct val="80000"/>
              </a:lnSpc>
              <a:spcBef>
                <a:spcPct val="0"/>
              </a:spcBef>
              <a:buFontTx/>
              <a:buChar char="•"/>
              <a:defRPr/>
            </a:pPr>
            <a:r>
              <a:rPr lang="de-DE" altLang="de-DE" sz="1100" dirty="0" smtClean="0"/>
              <a:t>in welchem Umfang und </a:t>
            </a:r>
          </a:p>
          <a:p>
            <a:pPr marL="693207" lvl="1" indent="-231069">
              <a:lnSpc>
                <a:spcPct val="80000"/>
              </a:lnSpc>
              <a:spcBef>
                <a:spcPct val="0"/>
              </a:spcBef>
              <a:buFontTx/>
              <a:buChar char="•"/>
              <a:defRPr/>
            </a:pPr>
            <a:r>
              <a:rPr lang="de-DE" altLang="de-DE" sz="1100" dirty="0" smtClean="0"/>
              <a:t>in welcher Unterrichtsform </a:t>
            </a:r>
          </a:p>
          <a:p>
            <a:pPr>
              <a:lnSpc>
                <a:spcPct val="80000"/>
              </a:lnSpc>
              <a:spcBef>
                <a:spcPct val="0"/>
              </a:spcBef>
              <a:defRPr/>
            </a:pPr>
            <a:r>
              <a:rPr lang="de-DE" altLang="de-DE" sz="1100" dirty="0" smtClean="0"/>
              <a:t>die ÜT behandelt werden.   </a:t>
            </a:r>
          </a:p>
          <a:p>
            <a:pPr>
              <a:lnSpc>
                <a:spcPct val="80000"/>
              </a:lnSpc>
              <a:spcBef>
                <a:spcPct val="0"/>
              </a:spcBef>
              <a:defRPr/>
            </a:pPr>
            <a:endParaRPr lang="de-DE" altLang="de-DE" sz="1100" b="1" dirty="0" smtClean="0"/>
          </a:p>
          <a:p>
            <a:pPr>
              <a:lnSpc>
                <a:spcPct val="80000"/>
              </a:lnSpc>
              <a:spcBef>
                <a:spcPct val="0"/>
              </a:spcBef>
              <a:defRPr/>
            </a:pPr>
            <a:r>
              <a:rPr lang="de-DE" altLang="de-DE" sz="1100" b="1" dirty="0" smtClean="0"/>
              <a:t>Übergreifende Themen </a:t>
            </a:r>
            <a:r>
              <a:rPr lang="de-DE" altLang="de-DE" sz="1100" dirty="0" smtClean="0">
                <a:solidFill>
                  <a:srgbClr val="FF0000"/>
                </a:solidFill>
              </a:rPr>
              <a:t>( RLP Teil B ab S. 24) </a:t>
            </a:r>
            <a:r>
              <a:rPr lang="de-DE" altLang="de-DE" sz="1100" dirty="0" smtClean="0"/>
              <a:t>sind </a:t>
            </a:r>
            <a:endParaRPr lang="de-DE" altLang="de-DE" sz="1100" b="1" dirty="0" smtClean="0"/>
          </a:p>
          <a:p>
            <a:pPr marL="693207" lvl="1" indent="-231069">
              <a:lnSpc>
                <a:spcPct val="80000"/>
              </a:lnSpc>
              <a:spcBef>
                <a:spcPct val="0"/>
              </a:spcBef>
              <a:buFontTx/>
              <a:buChar char="•"/>
              <a:defRPr/>
            </a:pPr>
            <a:r>
              <a:rPr lang="de-DE" altLang="de-DE" sz="1100" dirty="0" smtClean="0"/>
              <a:t>Berufs- und Studienorientierung </a:t>
            </a:r>
          </a:p>
          <a:p>
            <a:pPr marL="693207" lvl="1" indent="-231069">
              <a:lnSpc>
                <a:spcPct val="80000"/>
              </a:lnSpc>
              <a:spcBef>
                <a:spcPct val="0"/>
              </a:spcBef>
              <a:buFontTx/>
              <a:buChar char="•"/>
              <a:defRPr/>
            </a:pPr>
            <a:r>
              <a:rPr lang="de-DE" altLang="de-DE" sz="1100" dirty="0" smtClean="0"/>
              <a:t>Bildung zur Akzeptanz von Vielfalt (</a:t>
            </a:r>
            <a:r>
              <a:rPr lang="de-DE" altLang="de-DE" sz="1100" dirty="0" err="1" smtClean="0"/>
              <a:t>Diversity</a:t>
            </a:r>
            <a:r>
              <a:rPr lang="de-DE" altLang="de-DE" sz="1100" dirty="0" smtClean="0"/>
              <a:t>)</a:t>
            </a:r>
          </a:p>
          <a:p>
            <a:pPr marL="693207" lvl="1" indent="-231069">
              <a:lnSpc>
                <a:spcPct val="80000"/>
              </a:lnSpc>
              <a:spcBef>
                <a:spcPct val="0"/>
              </a:spcBef>
              <a:buFontTx/>
              <a:buChar char="•"/>
              <a:defRPr/>
            </a:pPr>
            <a:r>
              <a:rPr lang="de-DE" altLang="de-DE" sz="1100" dirty="0" smtClean="0"/>
              <a:t>Demokratiebildung</a:t>
            </a:r>
          </a:p>
          <a:p>
            <a:pPr marL="693207" lvl="1" indent="-231069">
              <a:lnSpc>
                <a:spcPct val="80000"/>
              </a:lnSpc>
              <a:spcBef>
                <a:spcPct val="0"/>
              </a:spcBef>
              <a:buFontTx/>
              <a:buChar char="•"/>
              <a:defRPr/>
            </a:pPr>
            <a:r>
              <a:rPr lang="de-DE" altLang="de-DE" sz="1100" dirty="0" smtClean="0"/>
              <a:t>Europabildung in der Schule </a:t>
            </a:r>
          </a:p>
          <a:p>
            <a:pPr marL="693207" lvl="1" indent="-231069">
              <a:lnSpc>
                <a:spcPct val="80000"/>
              </a:lnSpc>
              <a:spcBef>
                <a:spcPct val="0"/>
              </a:spcBef>
              <a:buFontTx/>
              <a:buChar char="•"/>
              <a:defRPr/>
            </a:pPr>
            <a:r>
              <a:rPr lang="de-DE" altLang="de-DE" sz="1100" dirty="0" smtClean="0"/>
              <a:t>Gesundheitsförderung</a:t>
            </a:r>
          </a:p>
          <a:p>
            <a:pPr marL="693207" lvl="1" indent="-231069">
              <a:lnSpc>
                <a:spcPct val="80000"/>
              </a:lnSpc>
              <a:spcBef>
                <a:spcPct val="0"/>
              </a:spcBef>
              <a:buFontTx/>
              <a:buChar char="•"/>
              <a:defRPr/>
            </a:pPr>
            <a:r>
              <a:rPr lang="de-DE" altLang="de-DE" sz="1100" dirty="0" smtClean="0"/>
              <a:t>Gewaltprävention</a:t>
            </a:r>
          </a:p>
          <a:p>
            <a:pPr marL="693207" lvl="1" indent="-231069">
              <a:lnSpc>
                <a:spcPct val="80000"/>
              </a:lnSpc>
              <a:spcBef>
                <a:spcPct val="0"/>
              </a:spcBef>
              <a:buFontTx/>
              <a:buChar char="•"/>
              <a:defRPr/>
            </a:pPr>
            <a:r>
              <a:rPr lang="de-DE" altLang="de-DE" sz="1100" dirty="0" smtClean="0"/>
              <a:t>Interkulturelle Bildung und Erziehung </a:t>
            </a:r>
          </a:p>
          <a:p>
            <a:pPr marL="693207" lvl="1" indent="-231069">
              <a:lnSpc>
                <a:spcPct val="80000"/>
              </a:lnSpc>
              <a:spcBef>
                <a:spcPct val="0"/>
              </a:spcBef>
              <a:buFontTx/>
              <a:buChar char="•"/>
              <a:defRPr/>
            </a:pPr>
            <a:r>
              <a:rPr lang="de-DE" altLang="de-DE" sz="1100" dirty="0" smtClean="0"/>
              <a:t>Kulturelle Bildung</a:t>
            </a:r>
          </a:p>
          <a:p>
            <a:pPr marL="693207" lvl="1" indent="-231069">
              <a:lnSpc>
                <a:spcPct val="80000"/>
              </a:lnSpc>
              <a:spcBef>
                <a:spcPct val="0"/>
              </a:spcBef>
              <a:buFontTx/>
              <a:buChar char="•"/>
              <a:defRPr/>
            </a:pPr>
            <a:r>
              <a:rPr lang="de-DE" altLang="de-DE" sz="1100" dirty="0" smtClean="0"/>
              <a:t>Mobilitätsbildung und Verkehrserziehung</a:t>
            </a:r>
          </a:p>
          <a:p>
            <a:pPr marL="693207" lvl="1" indent="-231069">
              <a:lnSpc>
                <a:spcPct val="80000"/>
              </a:lnSpc>
              <a:spcBef>
                <a:spcPct val="0"/>
              </a:spcBef>
              <a:buFontTx/>
              <a:buChar char="•"/>
              <a:defRPr/>
            </a:pPr>
            <a:r>
              <a:rPr lang="de-DE" altLang="de-DE" sz="1100" dirty="0" smtClean="0"/>
              <a:t>Nachhaltige Entwicklung / Lernen in globalen Zusammenhängen </a:t>
            </a:r>
          </a:p>
          <a:p>
            <a:pPr marL="693207" lvl="1" indent="-231069">
              <a:lnSpc>
                <a:spcPct val="80000"/>
              </a:lnSpc>
              <a:spcBef>
                <a:spcPct val="0"/>
              </a:spcBef>
              <a:buFontTx/>
              <a:buChar char="•"/>
              <a:defRPr/>
            </a:pPr>
            <a:r>
              <a:rPr lang="de-DE" altLang="de-DE" sz="1100" dirty="0" smtClean="0"/>
              <a:t>Sexualerziehung / Bildung für sexuelle Selbstbestimmung </a:t>
            </a:r>
          </a:p>
          <a:p>
            <a:pPr marL="693207" lvl="1" indent="-231069">
              <a:lnSpc>
                <a:spcPct val="80000"/>
              </a:lnSpc>
              <a:spcBef>
                <a:spcPct val="0"/>
              </a:spcBef>
              <a:buFontTx/>
              <a:buChar char="•"/>
              <a:defRPr/>
            </a:pPr>
            <a:r>
              <a:rPr lang="de-DE" altLang="de-DE" sz="1100" dirty="0" smtClean="0"/>
              <a:t>Verbraucherbildung</a:t>
            </a:r>
          </a:p>
          <a:p>
            <a:pPr marL="693207" lvl="1" indent="-231069">
              <a:lnSpc>
                <a:spcPct val="80000"/>
              </a:lnSpc>
              <a:spcBef>
                <a:spcPct val="0"/>
              </a:spcBef>
              <a:buFontTx/>
              <a:buChar char="•"/>
              <a:defRPr/>
            </a:pPr>
            <a:r>
              <a:rPr lang="de-DE" altLang="de-DE" sz="1100" dirty="0" smtClean="0"/>
              <a:t>Gleichstellung und Gleichberechtigung der Geschlechter (Gender Mainstreaming)</a:t>
            </a:r>
          </a:p>
          <a:p>
            <a:pPr>
              <a:lnSpc>
                <a:spcPct val="80000"/>
              </a:lnSpc>
              <a:defRPr/>
            </a:pPr>
            <a:endParaRPr lang="de-DE" altLang="de-DE" sz="1100" dirty="0" smtClean="0"/>
          </a:p>
        </p:txBody>
      </p:sp>
      <p:sp>
        <p:nvSpPr>
          <p:cNvPr id="77828" name="Foliennummernplatzhalter 3"/>
          <p:cNvSpPr>
            <a:spLocks noGrp="1"/>
          </p:cNvSpPr>
          <p:nvPr>
            <p:ph type="sldNum" sz="quarter" idx="5"/>
          </p:nvPr>
        </p:nvSpPr>
        <p:spPr>
          <a:noFill/>
        </p:spPr>
        <p:txBody>
          <a:bodyPr/>
          <a:lstStyle/>
          <a:p>
            <a:fld id="{31ABA2BA-7EF0-4F22-BE93-AD591E1A1642}" type="slidenum">
              <a:rPr lang="de-DE" altLang="de-DE" smtClean="0"/>
              <a:pPr/>
              <a:t>17</a:t>
            </a:fld>
            <a:endParaRPr lang="de-DE" alt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a:xfrm>
            <a:off x="931863" y="750888"/>
            <a:ext cx="831850" cy="623887"/>
          </a:xfrm>
          <a:ln/>
        </p:spPr>
      </p:sp>
      <p:sp>
        <p:nvSpPr>
          <p:cNvPr id="92163" name="Notizenplatzhalt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defRPr/>
            </a:pPr>
            <a:r>
              <a:rPr lang="de-DE" altLang="de-DE" b="1" u="sng" dirty="0" smtClean="0"/>
              <a:t>In den Teil C gehören</a:t>
            </a:r>
          </a:p>
          <a:p>
            <a:pPr>
              <a:spcBef>
                <a:spcPct val="0"/>
              </a:spcBef>
              <a:defRPr/>
            </a:pPr>
            <a:r>
              <a:rPr lang="de-DE" altLang="de-DE" dirty="0" smtClean="0"/>
              <a:t>Festlegungen zur fachlichen Umsetzung</a:t>
            </a:r>
          </a:p>
          <a:p>
            <a:pPr lvl="1" indent="365859">
              <a:spcBef>
                <a:spcPct val="0"/>
              </a:spcBef>
              <a:buFontTx/>
              <a:buChar char="•"/>
              <a:defRPr/>
            </a:pPr>
            <a:r>
              <a:rPr lang="de-DE" altLang="de-DE" dirty="0" smtClean="0"/>
              <a:t>fachspezifische Ausarbeitung</a:t>
            </a:r>
          </a:p>
          <a:p>
            <a:pPr lvl="1" indent="365859">
              <a:spcBef>
                <a:spcPct val="0"/>
              </a:spcBef>
              <a:buFontTx/>
              <a:buChar char="•"/>
              <a:defRPr/>
            </a:pPr>
            <a:r>
              <a:rPr lang="de-DE" altLang="de-DE" dirty="0" smtClean="0"/>
              <a:t>Bezüge zu anderen Fächern</a:t>
            </a:r>
          </a:p>
          <a:p>
            <a:pPr lvl="1" indent="365859">
              <a:spcBef>
                <a:spcPct val="0"/>
              </a:spcBef>
              <a:buFontTx/>
              <a:buChar char="•"/>
              <a:defRPr/>
            </a:pPr>
            <a:r>
              <a:rPr lang="de-DE" altLang="de-DE" dirty="0" smtClean="0"/>
              <a:t>Bezüge zu Teil A und B</a:t>
            </a:r>
          </a:p>
          <a:p>
            <a:pPr>
              <a:defRPr/>
            </a:pPr>
            <a:endParaRPr lang="de-DE" altLang="de-DE" dirty="0" smtClean="0"/>
          </a:p>
          <a:p>
            <a:pPr>
              <a:defRPr/>
            </a:pPr>
            <a:r>
              <a:rPr lang="de-DE" altLang="de-DE" dirty="0" smtClean="0"/>
              <a:t>zur</a:t>
            </a:r>
          </a:p>
          <a:p>
            <a:pPr lvl="1" indent="365859">
              <a:spcBef>
                <a:spcPct val="0"/>
              </a:spcBef>
              <a:buFontTx/>
              <a:buChar char="•"/>
              <a:defRPr/>
            </a:pPr>
            <a:r>
              <a:rPr lang="de-DE" altLang="de-DE" dirty="0" smtClean="0"/>
              <a:t>Kompetenzentwicklung, </a:t>
            </a:r>
          </a:p>
          <a:p>
            <a:pPr lvl="1" indent="365859">
              <a:spcBef>
                <a:spcPct val="0"/>
              </a:spcBef>
              <a:buFontTx/>
              <a:buChar char="•"/>
              <a:defRPr/>
            </a:pPr>
            <a:r>
              <a:rPr lang="de-DE" altLang="de-DE" dirty="0" smtClean="0"/>
              <a:t>Kompetenzen und Standards, </a:t>
            </a:r>
          </a:p>
          <a:p>
            <a:pPr lvl="1" indent="365859">
              <a:spcBef>
                <a:spcPct val="0"/>
              </a:spcBef>
              <a:buFontTx/>
              <a:buChar char="•"/>
              <a:defRPr/>
            </a:pPr>
            <a:r>
              <a:rPr lang="de-DE" altLang="de-DE" dirty="0" smtClean="0"/>
              <a:t>Themen und Inhalte, </a:t>
            </a:r>
          </a:p>
          <a:p>
            <a:pPr lvl="1" indent="365859">
              <a:spcBef>
                <a:spcPct val="0"/>
              </a:spcBef>
              <a:buFontTx/>
              <a:buChar char="•"/>
              <a:defRPr/>
            </a:pPr>
            <a:r>
              <a:rPr lang="de-DE" altLang="de-DE" dirty="0" smtClean="0"/>
              <a:t>Lernaufgaben, </a:t>
            </a:r>
          </a:p>
          <a:p>
            <a:pPr lvl="1" indent="365859">
              <a:spcBef>
                <a:spcPct val="0"/>
              </a:spcBef>
              <a:buFontTx/>
              <a:buChar char="•"/>
              <a:defRPr/>
            </a:pPr>
            <a:r>
              <a:rPr lang="de-DE" altLang="de-DE" dirty="0" smtClean="0"/>
              <a:t>Leistungsaufgaben </a:t>
            </a:r>
          </a:p>
          <a:p>
            <a:pPr lvl="1">
              <a:spcBef>
                <a:spcPct val="0"/>
              </a:spcBef>
              <a:defRPr/>
            </a:pPr>
            <a:r>
              <a:rPr lang="de-DE" altLang="de-DE" dirty="0" smtClean="0"/>
              <a:t>Ab Schuljahr 2017/18 muss erst mal nur das Grundgerüst vorhanden sein. Die Schulen müssen aber weitere Ziele und Maßnahmen festgelegt haben. Das </a:t>
            </a:r>
            <a:r>
              <a:rPr lang="de-DE" altLang="de-DE" dirty="0" err="1" smtClean="0"/>
              <a:t>SchiC</a:t>
            </a:r>
            <a:r>
              <a:rPr lang="de-DE" altLang="de-DE" dirty="0" smtClean="0"/>
              <a:t> wird dann ständig weiterentwickelt.</a:t>
            </a:r>
          </a:p>
          <a:p>
            <a:pPr>
              <a:defRPr/>
            </a:pPr>
            <a:endParaRPr lang="de-DE" altLang="de-DE" dirty="0" smtClean="0"/>
          </a:p>
        </p:txBody>
      </p:sp>
      <p:sp>
        <p:nvSpPr>
          <p:cNvPr id="78852" name="Foliennummernplatzhalter 3"/>
          <p:cNvSpPr>
            <a:spLocks noGrp="1"/>
          </p:cNvSpPr>
          <p:nvPr>
            <p:ph type="sldNum" sz="quarter" idx="5"/>
          </p:nvPr>
        </p:nvSpPr>
        <p:spPr>
          <a:noFill/>
        </p:spPr>
        <p:txBody>
          <a:bodyPr/>
          <a:lstStyle/>
          <a:p>
            <a:fld id="{8831C5AD-F192-47FC-AF24-BFD0D92E0755}" type="slidenum">
              <a:rPr lang="de-DE" altLang="de-DE" smtClean="0"/>
              <a:pPr/>
              <a:t>18</a:t>
            </a:fld>
            <a:endParaRPr lang="de-DE" alt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xfrm>
            <a:off x="931863" y="750888"/>
            <a:ext cx="1489075" cy="1116012"/>
          </a:xfrm>
          <a:ln/>
        </p:spPr>
      </p:sp>
      <p:sp>
        <p:nvSpPr>
          <p:cNvPr id="79875" name="Notizenplatzhalter 2"/>
          <p:cNvSpPr>
            <a:spLocks noGrp="1"/>
          </p:cNvSpPr>
          <p:nvPr>
            <p:ph type="body" idx="1"/>
          </p:nvPr>
        </p:nvSpPr>
        <p:spPr>
          <a:noFill/>
          <a:ln/>
        </p:spPr>
        <p:txBody>
          <a:bodyPr/>
          <a:lstStyle/>
          <a:p>
            <a:r>
              <a:rPr lang="de-DE" altLang="de-DE" dirty="0" smtClean="0"/>
              <a:t>Als Einstieg in die Thematik „Prozess der Erarbeitung“ zeige ich Ihnen eine 5minütige Filmsequenz aus dem Projekt „Schule im Aufbruch“.</a:t>
            </a:r>
          </a:p>
          <a:p>
            <a:r>
              <a:rPr lang="de-DE" altLang="de-DE" dirty="0" smtClean="0"/>
              <a:t>Hier verdeutlicht Monia Ben Larbi, eine Bildungsexpertin, die schon viele Schulen begleitet hat, worauf bei Prozessen in Schule zu achten ist.</a:t>
            </a:r>
          </a:p>
          <a:p>
            <a:endParaRPr lang="de-DE" altLang="de-DE" dirty="0" smtClean="0"/>
          </a:p>
          <a:p>
            <a:r>
              <a:rPr lang="de-DE" altLang="de-DE" b="1" dirty="0" smtClean="0"/>
              <a:t>Speichern </a:t>
            </a:r>
            <a:r>
              <a:rPr lang="de-DE" altLang="de-DE" dirty="0" smtClean="0"/>
              <a:t>Sie den </a:t>
            </a:r>
            <a:r>
              <a:rPr lang="de-DE" altLang="de-DE" b="1" dirty="0" smtClean="0"/>
              <a:t>Film im selben Ordner wie die Präsentation </a:t>
            </a:r>
            <a:r>
              <a:rPr lang="de-DE" altLang="de-DE" dirty="0" smtClean="0"/>
              <a:t>und binden Sie ihn in die Präsentation ein oder starten sie ihn separat.</a:t>
            </a:r>
          </a:p>
          <a:p>
            <a:endParaRPr lang="de-DE" altLang="de-DE" b="1" dirty="0" smtClean="0"/>
          </a:p>
        </p:txBody>
      </p:sp>
      <p:sp>
        <p:nvSpPr>
          <p:cNvPr id="79876" name="Foliennummernplatzhalter 3"/>
          <p:cNvSpPr>
            <a:spLocks noGrp="1"/>
          </p:cNvSpPr>
          <p:nvPr>
            <p:ph type="sldNum" sz="quarter" idx="5"/>
          </p:nvPr>
        </p:nvSpPr>
        <p:spPr>
          <a:noFill/>
        </p:spPr>
        <p:txBody>
          <a:bodyPr/>
          <a:lstStyle/>
          <a:p>
            <a:fld id="{5A816716-3909-471C-BECD-F0D935462D1F}" type="slidenum">
              <a:rPr lang="de-DE" altLang="de-DE" smtClean="0"/>
              <a:pPr/>
              <a:t>19</a:t>
            </a:fld>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lienbildplatzhalter 1"/>
          <p:cNvSpPr>
            <a:spLocks noGrp="1" noRot="1" noChangeAspect="1" noTextEdit="1"/>
          </p:cNvSpPr>
          <p:nvPr>
            <p:ph type="sldImg"/>
          </p:nvPr>
        </p:nvSpPr>
        <p:spPr>
          <a:xfrm>
            <a:off x="933450" y="750888"/>
            <a:ext cx="1997075" cy="1497012"/>
          </a:xfrm>
          <a:ln/>
        </p:spPr>
      </p:sp>
      <p:sp>
        <p:nvSpPr>
          <p:cNvPr id="62467" name="Notizenplatzhalter 2"/>
          <p:cNvSpPr>
            <a:spLocks noGrp="1"/>
          </p:cNvSpPr>
          <p:nvPr>
            <p:ph type="body" idx="1"/>
          </p:nvPr>
        </p:nvSpPr>
        <p:spPr>
          <a:noFill/>
          <a:ln/>
        </p:spPr>
        <p:txBody>
          <a:bodyPr/>
          <a:lstStyle/>
          <a:p>
            <a:endParaRPr lang="de-DE" altLang="de-DE" smtClean="0"/>
          </a:p>
        </p:txBody>
      </p:sp>
      <p:sp>
        <p:nvSpPr>
          <p:cNvPr id="62468" name="Foliennummernplatzhalter 3"/>
          <p:cNvSpPr>
            <a:spLocks noGrp="1"/>
          </p:cNvSpPr>
          <p:nvPr>
            <p:ph type="sldNum" sz="quarter" idx="5"/>
          </p:nvPr>
        </p:nvSpPr>
        <p:spPr>
          <a:noFill/>
        </p:spPr>
        <p:txBody>
          <a:bodyPr/>
          <a:lstStyle/>
          <a:p>
            <a:fld id="{DD19C24F-87B1-4B5E-9AD6-C829E18C1201}" type="slidenum">
              <a:rPr lang="de-DE" altLang="de-DE" smtClean="0"/>
              <a:pPr/>
              <a:t>2</a:t>
            </a:fld>
            <a:endParaRPr lang="de-DE" alt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xfrm>
            <a:off x="935038" y="750888"/>
            <a:ext cx="2212975" cy="1660525"/>
          </a:xfrm>
          <a:ln/>
        </p:spPr>
      </p:sp>
      <p:sp>
        <p:nvSpPr>
          <p:cNvPr id="80899" name="Notizenplatzhalter 2"/>
          <p:cNvSpPr>
            <a:spLocks noGrp="1"/>
          </p:cNvSpPr>
          <p:nvPr>
            <p:ph type="body" idx="1"/>
          </p:nvPr>
        </p:nvSpPr>
        <p:spPr>
          <a:xfrm>
            <a:off x="452026" y="2755966"/>
            <a:ext cx="6202886" cy="6976008"/>
          </a:xfrm>
          <a:noFill/>
          <a:ln/>
        </p:spPr>
        <p:txBody>
          <a:bodyPr/>
          <a:lstStyle/>
          <a:p>
            <a:pPr marL="173302" indent="-173302">
              <a:spcBef>
                <a:spcPct val="0"/>
              </a:spcBef>
            </a:pPr>
            <a:r>
              <a:rPr lang="de-DE" altLang="de-DE" b="1" dirty="0" smtClean="0"/>
              <a:t>Der Prozess - Worauf zu achten ist</a:t>
            </a:r>
          </a:p>
          <a:p>
            <a:pPr marL="173302" indent="-173302">
              <a:spcBef>
                <a:spcPct val="0"/>
              </a:spcBef>
            </a:pPr>
            <a:endParaRPr lang="de-DE" altLang="de-DE" b="1" dirty="0" smtClean="0"/>
          </a:p>
          <a:p>
            <a:pPr marL="173302" indent="-173302">
              <a:spcBef>
                <a:spcPct val="0"/>
              </a:spcBef>
            </a:pPr>
            <a:r>
              <a:rPr lang="de-DE" altLang="de-DE" b="0" i="1" dirty="0" smtClean="0"/>
              <a:t>Dies ist nur zur Erklärung, für die Steuerung und den Ablauf sind Schulleitung oder Steuergruppe zuständig</a:t>
            </a:r>
          </a:p>
          <a:p>
            <a:pPr marL="173302" indent="-173302">
              <a:spcBef>
                <a:spcPct val="0"/>
              </a:spcBef>
              <a:buFontTx/>
              <a:buChar char="•"/>
            </a:pPr>
            <a:r>
              <a:rPr lang="de-DE" altLang="de-DE" b="1" dirty="0" smtClean="0"/>
              <a:t>Ziele und Formen der Zusammenarbeit festlegen</a:t>
            </a:r>
            <a:r>
              <a:rPr lang="de-DE" altLang="de-DE" dirty="0" smtClean="0"/>
              <a:t>: </a:t>
            </a:r>
          </a:p>
          <a:p>
            <a:pPr marL="693207" lvl="1" indent="-231069">
              <a:spcBef>
                <a:spcPct val="0"/>
              </a:spcBef>
              <a:buFont typeface="Symbol" pitchFamily="18" charset="2"/>
              <a:buChar char="-"/>
            </a:pPr>
            <a:r>
              <a:rPr lang="de-DE" altLang="de-DE" dirty="0" smtClean="0"/>
              <a:t>Ziele konkret festzulegen, ist wahrscheinlich einer der schwersten Schritte im Prozess. </a:t>
            </a:r>
          </a:p>
          <a:p>
            <a:pPr marL="693207" lvl="1" indent="-231069">
              <a:spcBef>
                <a:spcPct val="0"/>
              </a:spcBef>
              <a:buFont typeface="Symbol" pitchFamily="18" charset="2"/>
              <a:buChar char="-"/>
            </a:pPr>
            <a:r>
              <a:rPr lang="de-DE" altLang="de-DE" dirty="0" smtClean="0"/>
              <a:t>Ziele sollten S.M.A.R.T. formuliert sein </a:t>
            </a:r>
            <a:br>
              <a:rPr lang="de-DE" altLang="de-DE" dirty="0" smtClean="0"/>
            </a:br>
            <a:r>
              <a:rPr lang="de-DE" altLang="de-DE" dirty="0" smtClean="0"/>
              <a:t>(</a:t>
            </a:r>
            <a:r>
              <a:rPr lang="de-DE" altLang="de-DE" b="1" dirty="0" smtClean="0"/>
              <a:t>S</a:t>
            </a:r>
            <a:r>
              <a:rPr lang="de-DE" altLang="de-DE" dirty="0" smtClean="0"/>
              <a:t> – spezifisch </a:t>
            </a:r>
            <a:r>
              <a:rPr lang="de-DE" altLang="de-DE" b="1" dirty="0" smtClean="0"/>
              <a:t>M</a:t>
            </a:r>
            <a:r>
              <a:rPr lang="de-DE" altLang="de-DE" dirty="0" smtClean="0"/>
              <a:t> – messbar </a:t>
            </a:r>
            <a:r>
              <a:rPr lang="de-DE" altLang="de-DE" b="1" dirty="0" smtClean="0"/>
              <a:t>A</a:t>
            </a:r>
            <a:r>
              <a:rPr lang="de-DE" altLang="de-DE" dirty="0" smtClean="0"/>
              <a:t> – aktionsorientiert </a:t>
            </a:r>
            <a:r>
              <a:rPr lang="de-DE" altLang="de-DE" b="1" dirty="0" smtClean="0"/>
              <a:t>R</a:t>
            </a:r>
            <a:r>
              <a:rPr lang="de-DE" altLang="de-DE" dirty="0" smtClean="0"/>
              <a:t> – realistisch </a:t>
            </a:r>
            <a:r>
              <a:rPr lang="de-DE" altLang="de-DE" b="1" dirty="0" smtClean="0"/>
              <a:t>T</a:t>
            </a:r>
            <a:r>
              <a:rPr lang="de-DE" altLang="de-DE" dirty="0" smtClean="0"/>
              <a:t> – terminiert)</a:t>
            </a:r>
          </a:p>
          <a:p>
            <a:pPr marL="173302" indent="-173302">
              <a:spcBef>
                <a:spcPct val="0"/>
              </a:spcBef>
              <a:buFontTx/>
              <a:buChar char="•"/>
            </a:pPr>
            <a:r>
              <a:rPr lang="de-DE" altLang="de-DE" b="1" dirty="0" smtClean="0"/>
              <a:t>Rollenklärung</a:t>
            </a:r>
            <a:r>
              <a:rPr lang="de-DE" altLang="de-DE" dirty="0" smtClean="0"/>
              <a:t>: </a:t>
            </a:r>
          </a:p>
          <a:p>
            <a:pPr marL="693207" lvl="1" indent="-231069">
              <a:spcBef>
                <a:spcPct val="0"/>
              </a:spcBef>
              <a:buFontTx/>
              <a:buChar char="•"/>
            </a:pPr>
            <a:r>
              <a:rPr lang="de-DE" altLang="de-DE" dirty="0" smtClean="0"/>
              <a:t>Verantwortlichkeiten  festlegen – </a:t>
            </a:r>
            <a:r>
              <a:rPr lang="de-DE" altLang="de-DE" u="sng" dirty="0" smtClean="0"/>
              <a:t>wer kümmert sich um Inhalte, wer um den Prozess </a:t>
            </a:r>
            <a:endParaRPr lang="de-DE" altLang="de-DE" i="1" u="none" dirty="0" smtClean="0"/>
          </a:p>
          <a:p>
            <a:pPr marL="173302" indent="-173302">
              <a:spcBef>
                <a:spcPct val="0"/>
              </a:spcBef>
              <a:buFontTx/>
              <a:buChar char="•"/>
            </a:pPr>
            <a:r>
              <a:rPr lang="de-DE" altLang="de-DE" b="1" dirty="0" smtClean="0"/>
              <a:t>Bestandsaufnahme</a:t>
            </a:r>
            <a:r>
              <a:rPr lang="de-DE" altLang="de-DE" dirty="0" smtClean="0"/>
              <a:t>: Bewährtes kann und soll aufgegriffen werden:</a:t>
            </a:r>
          </a:p>
          <a:p>
            <a:pPr lvl="2" indent="-346603">
              <a:spcBef>
                <a:spcPct val="0"/>
              </a:spcBef>
              <a:buFont typeface="Wingdings" pitchFamily="2" charset="2"/>
              <a:buChar char="à"/>
            </a:pPr>
            <a:r>
              <a:rPr lang="de-DE" altLang="de-DE" dirty="0" smtClean="0"/>
              <a:t>Das, was bereits praktiziert wird oder vereinbart ist (Schulprogramm und schulinterne Fachpläne), wird Orientierung und Fundus für das </a:t>
            </a:r>
            <a:r>
              <a:rPr lang="de-DE" altLang="de-DE" dirty="0" err="1" smtClean="0"/>
              <a:t>SchiC</a:t>
            </a:r>
            <a:r>
              <a:rPr lang="de-DE" altLang="de-DE" dirty="0" smtClean="0"/>
              <a:t> sein</a:t>
            </a:r>
          </a:p>
          <a:p>
            <a:pPr lvl="2" indent="-346603">
              <a:spcBef>
                <a:spcPct val="0"/>
              </a:spcBef>
              <a:buFont typeface="Wingdings" pitchFamily="2" charset="2"/>
              <a:buChar char="à"/>
            </a:pPr>
            <a:r>
              <a:rPr lang="de-DE" altLang="de-DE" dirty="0" smtClean="0"/>
              <a:t>Durch die systematische Bestandsaufnahme können sich neue Ideen und Konzepte für die jeweiligen Fächer und Bereiche ergeben</a:t>
            </a:r>
          </a:p>
          <a:p>
            <a:pPr lvl="2" indent="-346603">
              <a:spcBef>
                <a:spcPct val="0"/>
              </a:spcBef>
              <a:buFont typeface="Wingdings" pitchFamily="2" charset="2"/>
              <a:buChar char="à"/>
            </a:pPr>
            <a:r>
              <a:rPr lang="de-DE" altLang="de-DE" dirty="0" smtClean="0">
                <a:sym typeface="Wingdings" pitchFamily="2" charset="2"/>
              </a:rPr>
              <a:t>Der aktuellen Stand muss jeweils dokumentiert werden. </a:t>
            </a:r>
            <a:endParaRPr lang="de-DE" altLang="de-DE" dirty="0" smtClean="0"/>
          </a:p>
          <a:p>
            <a:pPr marL="173302" indent="-173302">
              <a:spcBef>
                <a:spcPct val="0"/>
              </a:spcBef>
              <a:buFontTx/>
              <a:buChar char="•"/>
            </a:pPr>
            <a:r>
              <a:rPr lang="de-DE" altLang="de-DE" b="1" dirty="0" smtClean="0"/>
              <a:t>Inhalte sukzessive bearbeiten</a:t>
            </a:r>
            <a:r>
              <a:rPr lang="de-DE" altLang="de-DE" dirty="0" smtClean="0"/>
              <a:t>: </a:t>
            </a:r>
          </a:p>
          <a:p>
            <a:pPr marL="693207" lvl="1" indent="-231069">
              <a:spcBef>
                <a:spcPct val="0"/>
              </a:spcBef>
            </a:pPr>
            <a:r>
              <a:rPr lang="de-DE" altLang="de-DE" dirty="0" smtClean="0"/>
              <a:t>Es kommt nicht darauf an, </a:t>
            </a:r>
          </a:p>
          <a:p>
            <a:pPr marL="693207" lvl="1" indent="-231069">
              <a:spcBef>
                <a:spcPct val="0"/>
              </a:spcBef>
              <a:buFont typeface="Wingdings" pitchFamily="2" charset="2"/>
              <a:buChar char="Ø"/>
            </a:pPr>
            <a:r>
              <a:rPr lang="de-DE" altLang="de-DE" dirty="0" smtClean="0"/>
              <a:t>wie Inhalte bearbeitet werden (startet die Schule mit Teil C oder Teil A des RLP), </a:t>
            </a:r>
          </a:p>
          <a:p>
            <a:pPr marL="693207" lvl="1" indent="-231069">
              <a:spcBef>
                <a:spcPct val="0"/>
              </a:spcBef>
            </a:pPr>
            <a:r>
              <a:rPr lang="de-DE" altLang="de-DE" dirty="0" smtClean="0"/>
              <a:t>sondern darauf, </a:t>
            </a:r>
          </a:p>
          <a:p>
            <a:pPr marL="693207" lvl="1" indent="-231069">
              <a:spcBef>
                <a:spcPct val="0"/>
              </a:spcBef>
              <a:buFont typeface="Wingdings" pitchFamily="2" charset="2"/>
              <a:buChar char="Ø"/>
            </a:pPr>
            <a:r>
              <a:rPr lang="de-DE" altLang="de-DE" dirty="0" smtClean="0"/>
              <a:t>schrittweise vorzugehen (Meilensteine setzen) </a:t>
            </a:r>
            <a:r>
              <a:rPr lang="de-DE" altLang="de-DE" dirty="0" smtClean="0">
                <a:sym typeface="Wingdings" pitchFamily="2" charset="2"/>
              </a:rPr>
              <a:t> eine Richtung einzuschlagen und</a:t>
            </a:r>
          </a:p>
          <a:p>
            <a:pPr marL="693207" lvl="1" indent="-231069">
              <a:spcBef>
                <a:spcPct val="0"/>
              </a:spcBef>
              <a:buFont typeface="Wingdings" pitchFamily="2" charset="2"/>
              <a:buChar char="Ø"/>
            </a:pPr>
            <a:r>
              <a:rPr lang="de-DE" altLang="de-DE" dirty="0" smtClean="0">
                <a:sym typeface="Wingdings" pitchFamily="2" charset="2"/>
              </a:rPr>
              <a:t>anzufangen</a:t>
            </a:r>
          </a:p>
          <a:p>
            <a:pPr marL="173302" indent="-173302">
              <a:spcBef>
                <a:spcPct val="0"/>
              </a:spcBef>
              <a:buFontTx/>
              <a:buChar char="•"/>
            </a:pPr>
            <a:r>
              <a:rPr lang="de-DE" altLang="de-DE" dirty="0" smtClean="0">
                <a:sym typeface="Wingdings" pitchFamily="2" charset="2"/>
              </a:rPr>
              <a:t>Zu </a:t>
            </a:r>
            <a:r>
              <a:rPr lang="de-DE" altLang="de-DE" b="1" dirty="0" smtClean="0">
                <a:sym typeface="Wingdings" pitchFamily="2" charset="2"/>
              </a:rPr>
              <a:t>Verständnissicherung</a:t>
            </a:r>
            <a:r>
              <a:rPr lang="de-DE" altLang="de-DE" dirty="0" smtClean="0">
                <a:sym typeface="Wingdings" pitchFamily="2" charset="2"/>
              </a:rPr>
              <a:t>: </a:t>
            </a:r>
          </a:p>
          <a:p>
            <a:pPr marL="693207" lvl="1" indent="-231069">
              <a:spcBef>
                <a:spcPct val="0"/>
              </a:spcBef>
              <a:buFont typeface="Wingdings" pitchFamily="2" charset="2"/>
              <a:buChar char="Ø"/>
            </a:pPr>
            <a:r>
              <a:rPr lang="de-DE" altLang="de-DE" dirty="0" smtClean="0">
                <a:sym typeface="Wingdings" pitchFamily="2" charset="2"/>
              </a:rPr>
              <a:t>Fühlen sich alle verstanden? </a:t>
            </a:r>
          </a:p>
          <a:p>
            <a:pPr marL="693207" lvl="1" indent="-231069">
              <a:spcBef>
                <a:spcPct val="0"/>
              </a:spcBef>
              <a:buFont typeface="Wingdings" pitchFamily="2" charset="2"/>
              <a:buChar char="Ø"/>
            </a:pPr>
            <a:r>
              <a:rPr lang="de-DE" altLang="de-DE" dirty="0" smtClean="0">
                <a:sym typeface="Wingdings" pitchFamily="2" charset="2"/>
              </a:rPr>
              <a:t>Wurden die Ideen der anderen berücksichtigt?</a:t>
            </a:r>
          </a:p>
          <a:p>
            <a:pPr marL="173302" indent="-173302">
              <a:spcBef>
                <a:spcPct val="0"/>
              </a:spcBef>
              <a:buFontTx/>
              <a:buChar char="•"/>
            </a:pPr>
            <a:r>
              <a:rPr lang="de-DE" altLang="de-DE" dirty="0" smtClean="0">
                <a:sym typeface="Wingdings" pitchFamily="2" charset="2"/>
              </a:rPr>
              <a:t>Erstellung des </a:t>
            </a:r>
            <a:r>
              <a:rPr lang="de-DE" altLang="de-DE" dirty="0" err="1" smtClean="0">
                <a:sym typeface="Wingdings" pitchFamily="2" charset="2"/>
              </a:rPr>
              <a:t>SchiC</a:t>
            </a:r>
            <a:r>
              <a:rPr lang="de-DE" altLang="de-DE" dirty="0" smtClean="0">
                <a:sym typeface="Wingdings" pitchFamily="2" charset="2"/>
              </a:rPr>
              <a:t> als Weg mit Meilensteinen </a:t>
            </a:r>
          </a:p>
          <a:p>
            <a:pPr marL="173302" indent="-173302">
              <a:spcBef>
                <a:spcPct val="0"/>
              </a:spcBef>
            </a:pPr>
            <a:r>
              <a:rPr lang="de-DE" altLang="de-DE" dirty="0" smtClean="0">
                <a:sym typeface="Wingdings" pitchFamily="2" charset="2"/>
              </a:rPr>
              <a:t>		 Inhalte werden auf dem Weg sukzessive eingebracht und bearbeitet  das führt zur </a:t>
            </a:r>
            <a:r>
              <a:rPr lang="de-DE" altLang="de-DE" b="1" dirty="0" smtClean="0">
                <a:sym typeface="Wingdings" pitchFamily="2" charset="2"/>
              </a:rPr>
              <a:t>Komplexitätsreduktion</a:t>
            </a:r>
          </a:p>
          <a:p>
            <a:pPr marL="173302" indent="-173302">
              <a:spcBef>
                <a:spcPct val="0"/>
              </a:spcBef>
              <a:buFontTx/>
              <a:buChar char="•"/>
            </a:pPr>
            <a:r>
              <a:rPr lang="de-DE" altLang="de-DE" dirty="0" smtClean="0">
                <a:sym typeface="Wingdings" pitchFamily="2" charset="2"/>
              </a:rPr>
              <a:t>Eine</a:t>
            </a:r>
            <a:r>
              <a:rPr lang="de-DE" altLang="de-DE" b="1" dirty="0" smtClean="0">
                <a:sym typeface="Wingdings" pitchFamily="2" charset="2"/>
              </a:rPr>
              <a:t> nachvollziehbare Dokumentation</a:t>
            </a:r>
            <a:r>
              <a:rPr lang="de-DE" altLang="de-DE" dirty="0" smtClean="0">
                <a:sym typeface="Wingdings" pitchFamily="2" charset="2"/>
              </a:rPr>
              <a:t> erleichtert die weitere Arbeit (u. a. auch für neue Kollegen)</a:t>
            </a:r>
          </a:p>
          <a:p>
            <a:pPr marL="173302" indent="-173302">
              <a:spcBef>
                <a:spcPct val="0"/>
              </a:spcBef>
              <a:buFontTx/>
              <a:buChar char="•"/>
            </a:pPr>
            <a:endParaRPr lang="de-DE" altLang="de-DE" b="1" dirty="0" smtClean="0">
              <a:sym typeface="Wingdings" pitchFamily="2" charset="2"/>
            </a:endParaRPr>
          </a:p>
        </p:txBody>
      </p:sp>
      <p:sp>
        <p:nvSpPr>
          <p:cNvPr id="80900" name="Foliennummernplatzhalter 3"/>
          <p:cNvSpPr>
            <a:spLocks noGrp="1"/>
          </p:cNvSpPr>
          <p:nvPr>
            <p:ph type="sldNum" sz="quarter" idx="5"/>
          </p:nvPr>
        </p:nvSpPr>
        <p:spPr>
          <a:noFill/>
        </p:spPr>
        <p:txBody>
          <a:bodyPr/>
          <a:lstStyle/>
          <a:p>
            <a:fld id="{6B52FE40-0ADD-4C81-9CE0-D2F82CC00342}" type="slidenum">
              <a:rPr lang="de-DE" altLang="de-DE" smtClean="0"/>
              <a:pPr/>
              <a:t>20</a:t>
            </a:fld>
            <a:endParaRPr lang="de-DE" alt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933450" y="750888"/>
            <a:ext cx="1412875" cy="1060450"/>
          </a:xfrm>
          <a:ln/>
        </p:spPr>
      </p:sp>
      <p:sp>
        <p:nvSpPr>
          <p:cNvPr id="94211" name="Rectangle 3"/>
          <p:cNvSpPr>
            <a:spLocks noGrp="1" noChangeArrowheads="1"/>
          </p:cNvSpPr>
          <p:nvPr>
            <p:ph type="body" idx="1"/>
          </p:nvPr>
        </p:nvSpPr>
        <p:spPr>
          <a:ln/>
        </p:spPr>
        <p:txBody>
          <a:bodyPr/>
          <a:lstStyle/>
          <a:p>
            <a:pPr>
              <a:defRPr/>
            </a:pPr>
            <a:r>
              <a:rPr lang="de-DE" altLang="de-DE" b="1" dirty="0" smtClean="0"/>
              <a:t>Alle am Gesamtprozess Beteiligten </a:t>
            </a:r>
            <a:r>
              <a:rPr lang="de-DE" altLang="de-DE" dirty="0" smtClean="0"/>
              <a:t> sind personell und in Gremien organisiert </a:t>
            </a:r>
            <a:r>
              <a:rPr lang="de-DE" altLang="de-DE" b="1" dirty="0" smtClean="0"/>
              <a:t>u. a. </a:t>
            </a:r>
            <a:endParaRPr lang="de-DE" b="1" dirty="0" smtClean="0"/>
          </a:p>
          <a:p>
            <a:pPr marL="231069" indent="-231069">
              <a:buFont typeface="Arial" pitchFamily="34" charset="0"/>
              <a:buChar char="•"/>
              <a:defRPr/>
            </a:pPr>
            <a:r>
              <a:rPr lang="de-DE" dirty="0" smtClean="0"/>
              <a:t>Schulleitung (SL)</a:t>
            </a:r>
          </a:p>
          <a:p>
            <a:pPr marL="231069" indent="-231069">
              <a:buFont typeface="Arial" pitchFamily="34" charset="0"/>
              <a:buChar char="•"/>
              <a:defRPr/>
            </a:pPr>
            <a:r>
              <a:rPr lang="de-DE" dirty="0" smtClean="0"/>
              <a:t>Steuergruppe (</a:t>
            </a:r>
            <a:r>
              <a:rPr lang="de-DE" dirty="0" err="1" smtClean="0"/>
              <a:t>Stg</a:t>
            </a:r>
            <a:r>
              <a:rPr lang="de-DE" dirty="0" smtClean="0"/>
              <a:t>)</a:t>
            </a:r>
          </a:p>
          <a:p>
            <a:pPr marL="231069" indent="-231069">
              <a:buFont typeface="Arial" pitchFamily="34" charset="0"/>
              <a:buChar char="•"/>
              <a:defRPr/>
            </a:pPr>
            <a:r>
              <a:rPr lang="de-DE" dirty="0" smtClean="0"/>
              <a:t>Lehrkräfte (LK) und sonstiges pädagogisches Personal,</a:t>
            </a:r>
            <a:br>
              <a:rPr lang="de-DE" dirty="0" smtClean="0"/>
            </a:br>
            <a:r>
              <a:rPr lang="de-DE" dirty="0" smtClean="0"/>
              <a:t>hier auch auf Ebene der</a:t>
            </a:r>
          </a:p>
          <a:p>
            <a:pPr marL="693207" lvl="1" indent="-231069">
              <a:buFont typeface="Symbol" pitchFamily="18" charset="2"/>
              <a:buChar char="-"/>
              <a:defRPr/>
            </a:pPr>
            <a:r>
              <a:rPr lang="de-DE" dirty="0" smtClean="0"/>
              <a:t>Fachkonferenzen (FK)</a:t>
            </a:r>
            <a:br>
              <a:rPr lang="de-DE" dirty="0" smtClean="0"/>
            </a:br>
            <a:r>
              <a:rPr lang="de-DE" dirty="0" smtClean="0"/>
              <a:t>und der</a:t>
            </a:r>
          </a:p>
          <a:p>
            <a:pPr marL="693207" lvl="1" indent="-231069">
              <a:buFont typeface="Symbol" pitchFamily="18" charset="2"/>
              <a:buChar char="-"/>
              <a:defRPr/>
            </a:pPr>
            <a:r>
              <a:rPr lang="de-DE" dirty="0" smtClean="0"/>
              <a:t>Jahrgangsteams (JT)</a:t>
            </a:r>
          </a:p>
          <a:p>
            <a:pPr marL="693207" lvl="1" indent="-231069">
              <a:buFont typeface="Symbol" pitchFamily="18" charset="2"/>
              <a:buChar char="-"/>
              <a:defRPr/>
            </a:pPr>
            <a:r>
              <a:rPr lang="de-DE" dirty="0" smtClean="0"/>
              <a:t>Gesamtkonferenz (GK) / Konferenz der Lehrkräfte (</a:t>
            </a:r>
            <a:r>
              <a:rPr lang="de-DE" dirty="0" err="1" smtClean="0"/>
              <a:t>KdL</a:t>
            </a:r>
            <a:r>
              <a:rPr lang="de-DE" dirty="0" smtClean="0"/>
              <a:t>)</a:t>
            </a:r>
          </a:p>
          <a:p>
            <a:pPr marL="693207" lvl="1" indent="-231069">
              <a:buFont typeface="Symbol" pitchFamily="18" charset="2"/>
              <a:buChar char="-"/>
              <a:defRPr/>
            </a:pPr>
            <a:r>
              <a:rPr lang="de-DE" dirty="0" smtClean="0"/>
              <a:t>Arbeitsgruppen (AG)</a:t>
            </a:r>
          </a:p>
          <a:p>
            <a:pPr marL="231069" indent="-231069">
              <a:buFont typeface="Arial" pitchFamily="34" charset="0"/>
              <a:buChar char="•"/>
              <a:defRPr/>
            </a:pPr>
            <a:r>
              <a:rPr lang="de-DE" dirty="0" smtClean="0"/>
              <a:t>Mitwirkende (neben den erwähnten Lehrkräften)</a:t>
            </a:r>
          </a:p>
          <a:p>
            <a:pPr marL="693207" lvl="1" indent="-231069">
              <a:buFont typeface="Symbol" pitchFamily="18" charset="2"/>
              <a:buChar char="-"/>
              <a:defRPr/>
            </a:pPr>
            <a:r>
              <a:rPr lang="de-DE" dirty="0" smtClean="0"/>
              <a:t>Schülerinnen und Schüler </a:t>
            </a:r>
          </a:p>
          <a:p>
            <a:pPr marL="693207" lvl="1" indent="-231069">
              <a:buFont typeface="Symbol" pitchFamily="18" charset="2"/>
              <a:buChar char="-"/>
              <a:defRPr/>
            </a:pPr>
            <a:r>
              <a:rPr lang="de-DE" dirty="0" smtClean="0"/>
              <a:t>Eltern</a:t>
            </a:r>
          </a:p>
          <a:p>
            <a:pPr marL="231069" indent="-231069">
              <a:buFont typeface="Arial" pitchFamily="34" charset="0"/>
              <a:buChar char="•"/>
              <a:defRPr/>
            </a:pPr>
            <a:r>
              <a:rPr lang="de-DE" dirty="0" smtClean="0"/>
              <a:t>Schulkonferenz (SK)</a:t>
            </a:r>
          </a:p>
          <a:p>
            <a:pPr marL="231069" indent="-231069">
              <a:buFont typeface="Arial" pitchFamily="34" charset="0"/>
              <a:buChar char="•"/>
              <a:defRPr/>
            </a:pPr>
            <a:r>
              <a:rPr lang="de-DE" dirty="0" smtClean="0"/>
              <a:t>Kooperationspartner (</a:t>
            </a:r>
            <a:r>
              <a:rPr lang="de-DE" dirty="0" err="1" smtClean="0"/>
              <a:t>KooP</a:t>
            </a:r>
            <a:r>
              <a:rPr lang="de-DE" dirty="0" smtClean="0"/>
              <a:t>)</a:t>
            </a:r>
          </a:p>
          <a:p>
            <a:pPr marL="231069" indent="-231069">
              <a:buFont typeface="Arial" pitchFamily="34" charset="0"/>
              <a:buChar char="•"/>
              <a:defRPr/>
            </a:pPr>
            <a:r>
              <a:rPr lang="de-DE" dirty="0" smtClean="0"/>
              <a:t>Schulträger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a:xfrm>
            <a:off x="933450" y="750888"/>
            <a:ext cx="1412875" cy="1060450"/>
          </a:xfrm>
          <a:ln/>
        </p:spPr>
      </p:sp>
      <p:sp>
        <p:nvSpPr>
          <p:cNvPr id="3" name="Notizenplatzhalter 2"/>
          <p:cNvSpPr>
            <a:spLocks noGrp="1"/>
          </p:cNvSpPr>
          <p:nvPr>
            <p:ph type="body" idx="1"/>
          </p:nvPr>
        </p:nvSpPr>
        <p:spPr/>
        <p:txBody>
          <a:bodyPr>
            <a:normAutofit/>
          </a:bodyPr>
          <a:lstStyle/>
          <a:p>
            <a:pPr>
              <a:defRPr/>
            </a:pPr>
            <a:r>
              <a:rPr lang="de-DE" dirty="0" smtClean="0"/>
              <a:t>Für</a:t>
            </a:r>
            <a:r>
              <a:rPr lang="de-DE" baseline="0" dirty="0" smtClean="0"/>
              <a:t> den Prozess sind verschieden Wege möglich. Um den richtigen für Ihrs Schule zu finden, braucht es eine</a:t>
            </a:r>
            <a:r>
              <a:rPr lang="de-DE" dirty="0" smtClean="0"/>
              <a:t> Konsensfindung innerhalb des Kollegiums. </a:t>
            </a:r>
          </a:p>
          <a:p>
            <a:pPr>
              <a:defRPr/>
            </a:pPr>
            <a:endParaRPr lang="de-DE" dirty="0" smtClean="0"/>
          </a:p>
          <a:p>
            <a:pPr>
              <a:defRPr/>
            </a:pPr>
            <a:r>
              <a:rPr lang="de-DE" dirty="0" smtClean="0"/>
              <a:t>Je nach den schulspezifischen Gegebenheiten und dem jeweiligen Entwicklungsstand wird sich die Schulgemeinschaft darüber verständigen, ob die Implementierung des SchiC von den Vereinbarungen in Teil A ausgehend über die Vorgaben des Teils B  in den Teil C mit seinen fachlichen Bestimmungen mündet, oder ob man den umgekehrten Weg von C über B nach A  wählt. Denkbar ist auch eine von Teil B nach A und C ausgehende Implementierung. </a:t>
            </a:r>
          </a:p>
          <a:p>
            <a:pPr>
              <a:defRPr/>
            </a:pPr>
            <a:endParaRPr lang="de-DE" dirty="0" smtClean="0"/>
          </a:p>
          <a:p>
            <a:pPr>
              <a:defRPr/>
            </a:pPr>
            <a:r>
              <a:rPr lang="de-DE" dirty="0" smtClean="0"/>
              <a:t>Diese Entscheidung kann aber nur auf Grundlage sorgfältiger Analysen des Entwicklungsstandes getroffen werden. </a:t>
            </a:r>
          </a:p>
          <a:p>
            <a:pPr marL="231069" indent="-231069">
              <a:defRPr/>
            </a:pPr>
            <a:endParaRPr lang="de-DE" altLang="de-DE" dirty="0" smtClean="0"/>
          </a:p>
          <a:p>
            <a:pPr marL="231069" indent="-231069">
              <a:defRPr/>
            </a:pPr>
            <a:r>
              <a:rPr lang="de-DE" altLang="de-DE" dirty="0" smtClean="0"/>
              <a:t>Die Anschlussfähigkeit wird gesichert durch Orientierung </a:t>
            </a:r>
          </a:p>
          <a:p>
            <a:pPr marL="231069" indent="-231069">
              <a:defRPr/>
            </a:pPr>
            <a:endParaRPr lang="de-DE" altLang="de-DE" dirty="0" smtClean="0"/>
          </a:p>
          <a:p>
            <a:pPr marL="231069" indent="-231069">
              <a:buFont typeface="Arial" pitchFamily="34" charset="0"/>
              <a:buChar char="•"/>
              <a:defRPr/>
            </a:pPr>
            <a:r>
              <a:rPr lang="de-DE" altLang="de-DE" dirty="0" smtClean="0"/>
              <a:t>An den Basiscurricula und Übergreifenden Themen </a:t>
            </a:r>
            <a:r>
              <a:rPr lang="de-DE" altLang="de-DE" dirty="0" smtClean="0">
                <a:sym typeface="Wingdings" pitchFamily="2" charset="2"/>
              </a:rPr>
              <a:t> Anknüpfung an die Lebenswelt der Lernenden</a:t>
            </a:r>
            <a:endParaRPr lang="de-DE" altLang="de-DE" dirty="0" smtClean="0"/>
          </a:p>
          <a:p>
            <a:pPr marL="231069" indent="-231069">
              <a:buFont typeface="Arial" pitchFamily="34" charset="0"/>
              <a:buChar char="•"/>
              <a:defRPr/>
            </a:pPr>
            <a:r>
              <a:rPr lang="de-DE" altLang="de-DE" dirty="0" smtClean="0"/>
              <a:t>am Niveaustufenkonzept und der Kompetenzentwicklung </a:t>
            </a:r>
            <a:r>
              <a:rPr lang="de-DE" altLang="de-DE" dirty="0" smtClean="0">
                <a:sym typeface="Wingdings" pitchFamily="2" charset="2"/>
              </a:rPr>
              <a:t> Anknüpfung an die individuellen Lernvoraussetzungen</a:t>
            </a:r>
            <a:endParaRPr lang="de-DE" altLang="de-DE" dirty="0" smtClean="0"/>
          </a:p>
          <a:p>
            <a:pPr marL="231069" indent="-231069">
              <a:buFont typeface="Arial" pitchFamily="34" charset="0"/>
              <a:buChar char="•"/>
              <a:defRPr/>
            </a:pPr>
            <a:r>
              <a:rPr lang="de-DE" altLang="de-DE" dirty="0" smtClean="0"/>
              <a:t>An den wiederkehrenden Inhaltsbereichen und der systematischen Erweiterung der Inhaltsbereiche </a:t>
            </a:r>
          </a:p>
          <a:p>
            <a:pPr marL="231069" indent="-231069">
              <a:buFont typeface="Arial" pitchFamily="34" charset="0"/>
              <a:buChar char="•"/>
              <a:defRPr/>
            </a:pPr>
            <a:r>
              <a:rPr lang="de-DE" altLang="de-DE" dirty="0" smtClean="0"/>
              <a:t>am fachübergreifenden und fächerverbindenden Lernen und</a:t>
            </a:r>
          </a:p>
          <a:p>
            <a:pPr marL="231069" indent="-231069">
              <a:buFont typeface="Arial" pitchFamily="34" charset="0"/>
              <a:buChar char="•"/>
              <a:defRPr/>
            </a:pPr>
            <a:r>
              <a:rPr lang="de-DE" altLang="de-DE" dirty="0" smtClean="0"/>
              <a:t>An den Bildungsstufen und Doppeljahrgängen.</a:t>
            </a:r>
          </a:p>
        </p:txBody>
      </p:sp>
      <p:sp>
        <p:nvSpPr>
          <p:cNvPr id="82948" name="Foliennummernplatzhalter 3"/>
          <p:cNvSpPr>
            <a:spLocks noGrp="1"/>
          </p:cNvSpPr>
          <p:nvPr>
            <p:ph type="sldNum" sz="quarter" idx="5"/>
          </p:nvPr>
        </p:nvSpPr>
        <p:spPr>
          <a:noFill/>
        </p:spPr>
        <p:txBody>
          <a:bodyPr/>
          <a:lstStyle/>
          <a:p>
            <a:fld id="{E4CF0FEB-64B0-4370-9BCB-B4708A5D53E8}" type="slidenum">
              <a:rPr lang="de-DE" altLang="de-DE" smtClean="0"/>
              <a:pPr/>
              <a:t>22</a:t>
            </a:fld>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a:xfrm>
            <a:off x="933450" y="750888"/>
            <a:ext cx="1558925" cy="1169987"/>
          </a:xfrm>
          <a:ln/>
        </p:spPr>
      </p:sp>
      <p:sp>
        <p:nvSpPr>
          <p:cNvPr id="83971" name="Notizenplatzhalter 2"/>
          <p:cNvSpPr>
            <a:spLocks noGrp="1"/>
          </p:cNvSpPr>
          <p:nvPr>
            <p:ph type="body" idx="1"/>
          </p:nvPr>
        </p:nvSpPr>
        <p:spPr>
          <a:noFill/>
          <a:ln/>
        </p:spPr>
        <p:txBody>
          <a:bodyPr/>
          <a:lstStyle/>
          <a:p>
            <a:pPr eaLnBrk="1" hangingPunct="1">
              <a:spcBef>
                <a:spcPct val="0"/>
              </a:spcBef>
            </a:pPr>
            <a:r>
              <a:rPr lang="de-DE" altLang="de-DE" sz="1100" b="1" dirty="0" smtClean="0"/>
              <a:t>Prozessplanung  bis zur Unterrichtswirksamkeit mittels eines Interventionsdesigns </a:t>
            </a:r>
          </a:p>
          <a:p>
            <a:pPr eaLnBrk="1" hangingPunct="1">
              <a:spcBef>
                <a:spcPct val="0"/>
              </a:spcBef>
            </a:pPr>
            <a:r>
              <a:rPr lang="de-DE" altLang="de-DE" sz="1100" dirty="0" smtClean="0"/>
              <a:t>Im Anhang der PPP finden Sie mögliche Leitfragen, einen strukturierten Arbeitsauftrag sowie einen Maßnahmenplan für die ersten Umsetzungsschritte.</a:t>
            </a:r>
          </a:p>
          <a:p>
            <a:pPr eaLnBrk="1" hangingPunct="1">
              <a:spcBef>
                <a:spcPct val="0"/>
              </a:spcBef>
            </a:pPr>
            <a:r>
              <a:rPr lang="de-DE" altLang="de-DE" sz="1100" dirty="0" smtClean="0"/>
              <a:t/>
            </a:r>
            <a:br>
              <a:rPr lang="de-DE" altLang="de-DE" sz="1100" dirty="0" smtClean="0"/>
            </a:br>
            <a:r>
              <a:rPr lang="de-DE" altLang="de-DE" sz="1100" b="1" dirty="0" smtClean="0">
                <a:solidFill>
                  <a:srgbClr val="002060"/>
                </a:solidFill>
              </a:rPr>
              <a:t>Arbeitspaket 1: Orientierung, Bestandsaufnahme und Schwerpunktsetzung</a:t>
            </a:r>
          </a:p>
          <a:p>
            <a:pPr eaLnBrk="1" hangingPunct="1">
              <a:spcBef>
                <a:spcPct val="0"/>
              </a:spcBef>
            </a:pPr>
            <a:r>
              <a:rPr lang="de-DE" altLang="de-DE" sz="1100" b="1" dirty="0" smtClean="0">
                <a:solidFill>
                  <a:srgbClr val="002060"/>
                </a:solidFill>
                <a:sym typeface="Wingdings" pitchFamily="2" charset="2"/>
              </a:rPr>
              <a:t>Arbeitspaket 2: Konkretisierung</a:t>
            </a:r>
          </a:p>
          <a:p>
            <a:pPr eaLnBrk="1" hangingPunct="1">
              <a:spcBef>
                <a:spcPct val="0"/>
              </a:spcBef>
            </a:pPr>
            <a:r>
              <a:rPr lang="de-DE" altLang="de-DE" sz="1100" b="1" dirty="0" smtClean="0">
                <a:solidFill>
                  <a:srgbClr val="002060"/>
                </a:solidFill>
                <a:sym typeface="Wingdings" pitchFamily="2" charset="2"/>
              </a:rPr>
              <a:t>Arbeitspaket 3: Beschlussfassung </a:t>
            </a:r>
          </a:p>
          <a:p>
            <a:pPr eaLnBrk="1" hangingPunct="1">
              <a:spcBef>
                <a:spcPct val="0"/>
              </a:spcBef>
            </a:pPr>
            <a:endParaRPr lang="de-DE" altLang="de-DE" sz="1100" b="1" dirty="0" smtClean="0">
              <a:sym typeface="Wingdings" pitchFamily="2" charset="2"/>
            </a:endParaRPr>
          </a:p>
          <a:p>
            <a:pPr eaLnBrk="1" hangingPunct="1">
              <a:spcBef>
                <a:spcPct val="0"/>
              </a:spcBef>
            </a:pPr>
            <a:r>
              <a:rPr lang="de-DE" altLang="de-DE" sz="1100" dirty="0" smtClean="0">
                <a:sym typeface="Wingdings" pitchFamily="2" charset="2"/>
              </a:rPr>
              <a:t>Die Beschreibung der Arbeitspakete folgt auf den nächsten Folien.</a:t>
            </a:r>
          </a:p>
          <a:p>
            <a:pPr eaLnBrk="1" hangingPunct="1">
              <a:spcBef>
                <a:spcPct val="0"/>
              </a:spcBef>
            </a:pPr>
            <a:endParaRPr lang="de-DE" altLang="de-DE" sz="1100" dirty="0" smtClean="0">
              <a:sym typeface="Wingdings" pitchFamily="2" charset="2"/>
            </a:endParaRPr>
          </a:p>
          <a:p>
            <a:pPr eaLnBrk="1" hangingPunct="1">
              <a:spcBef>
                <a:spcPct val="0"/>
              </a:spcBef>
            </a:pPr>
            <a:endParaRPr lang="de-DE" altLang="de-DE" dirty="0" smtClean="0">
              <a:sym typeface="Wingdings" pitchFamily="2" charset="2"/>
            </a:endParaRPr>
          </a:p>
          <a:p>
            <a:pPr eaLnBrk="1" hangingPunct="1">
              <a:spcBef>
                <a:spcPct val="0"/>
              </a:spcBef>
            </a:pPr>
            <a:endParaRPr lang="de-DE" altLang="de-DE" dirty="0" smtClean="0">
              <a:sym typeface="Wingdings" pitchFamily="2" charset="2"/>
            </a:endParaRPr>
          </a:p>
          <a:p>
            <a:pPr eaLnBrk="1" hangingPunct="1">
              <a:spcBef>
                <a:spcPct val="0"/>
              </a:spcBef>
            </a:pPr>
            <a:endParaRPr lang="de-DE" altLang="de-DE" dirty="0" smtClean="0"/>
          </a:p>
        </p:txBody>
      </p:sp>
      <p:sp>
        <p:nvSpPr>
          <p:cNvPr id="83972" name="Foliennummernplatzhalter 3"/>
          <p:cNvSpPr>
            <a:spLocks noGrp="1"/>
          </p:cNvSpPr>
          <p:nvPr>
            <p:ph type="sldNum" sz="quarter" idx="5"/>
          </p:nvPr>
        </p:nvSpPr>
        <p:spPr>
          <a:noFill/>
        </p:spPr>
        <p:txBody>
          <a:bodyPr/>
          <a:lstStyle/>
          <a:p>
            <a:fld id="{16DFF859-38D4-40A6-B053-C2F8CDD29815}" type="slidenum">
              <a:rPr lang="de-DE" altLang="de-DE" smtClean="0"/>
              <a:pPr/>
              <a:t>23</a:t>
            </a:fld>
            <a:endParaRPr lang="de-DE" alt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a:xfrm>
            <a:off x="933450" y="750888"/>
            <a:ext cx="1851025" cy="1387475"/>
          </a:xfrm>
          <a:ln/>
        </p:spPr>
      </p:sp>
      <p:sp>
        <p:nvSpPr>
          <p:cNvPr id="84995" name="Notizenplatzhalter 2"/>
          <p:cNvSpPr>
            <a:spLocks noGrp="1"/>
          </p:cNvSpPr>
          <p:nvPr>
            <p:ph type="body" idx="1"/>
          </p:nvPr>
        </p:nvSpPr>
        <p:spPr>
          <a:noFill/>
          <a:ln/>
        </p:spPr>
        <p:txBody>
          <a:bodyPr/>
          <a:lstStyle/>
          <a:p>
            <a:pPr eaLnBrk="1" hangingPunct="1">
              <a:spcBef>
                <a:spcPct val="0"/>
              </a:spcBef>
            </a:pPr>
            <a:r>
              <a:rPr lang="de-DE" altLang="de-DE" b="1" dirty="0" smtClean="0">
                <a:solidFill>
                  <a:srgbClr val="002060"/>
                </a:solidFill>
              </a:rPr>
              <a:t>Schauen wir uns das</a:t>
            </a:r>
            <a:r>
              <a:rPr lang="de-DE" altLang="de-DE" b="1" baseline="0" dirty="0" smtClean="0">
                <a:solidFill>
                  <a:srgbClr val="002060"/>
                </a:solidFill>
              </a:rPr>
              <a:t> </a:t>
            </a:r>
            <a:r>
              <a:rPr lang="de-DE" altLang="de-DE" b="1" dirty="0" smtClean="0">
                <a:solidFill>
                  <a:srgbClr val="002060"/>
                </a:solidFill>
              </a:rPr>
              <a:t>Arbeitspaket 1: Orientierung, Bestandsaufnahme und Schwerpunktsetzung genauer an</a:t>
            </a:r>
          </a:p>
          <a:p>
            <a:pPr eaLnBrk="1" hangingPunct="1">
              <a:spcBef>
                <a:spcPct val="0"/>
              </a:spcBef>
            </a:pPr>
            <a:endParaRPr lang="de-DE" altLang="de-DE" dirty="0" smtClean="0">
              <a:solidFill>
                <a:srgbClr val="002060"/>
              </a:solidFill>
              <a:sym typeface="Wingdings" pitchFamily="2" charset="2"/>
            </a:endParaRPr>
          </a:p>
          <a:p>
            <a:pPr eaLnBrk="1" hangingPunct="1">
              <a:spcBef>
                <a:spcPct val="0"/>
              </a:spcBef>
            </a:pPr>
            <a:r>
              <a:rPr lang="de-DE" altLang="de-DE" dirty="0" smtClean="0">
                <a:solidFill>
                  <a:srgbClr val="002060"/>
                </a:solidFill>
                <a:sym typeface="Wingdings" pitchFamily="2" charset="2"/>
              </a:rPr>
              <a:t>So kann es laufen</a:t>
            </a:r>
          </a:p>
          <a:p>
            <a:pPr eaLnBrk="1" hangingPunct="1">
              <a:spcBef>
                <a:spcPct val="0"/>
              </a:spcBef>
            </a:pPr>
            <a:r>
              <a:rPr lang="de-DE" altLang="de-DE" dirty="0" smtClean="0">
                <a:solidFill>
                  <a:srgbClr val="002060"/>
                </a:solidFill>
                <a:sym typeface="Wingdings" pitchFamily="2" charset="2"/>
              </a:rPr>
              <a:t>Die </a:t>
            </a:r>
            <a:r>
              <a:rPr lang="de-DE" altLang="de-DE" b="1" dirty="0" smtClean="0">
                <a:solidFill>
                  <a:srgbClr val="002060"/>
                </a:solidFill>
                <a:sym typeface="Wingdings" pitchFamily="2" charset="2"/>
              </a:rPr>
              <a:t>Schulleitung</a:t>
            </a:r>
            <a:r>
              <a:rPr lang="de-DE" altLang="de-DE" dirty="0" smtClean="0">
                <a:solidFill>
                  <a:srgbClr val="002060"/>
                </a:solidFill>
                <a:sym typeface="Wingdings" pitchFamily="2" charset="2"/>
              </a:rPr>
              <a:t> erteilt der Steuergruppe bzw. erweiterten Schulleitung den Auftrag zur Vorbereitung einer Schilf-Tagung (oder Gesamtkonferenz) und erstellt ggf. einen Zeitplan für den Zeitraum bis zur Unterrichtswirksamkeit.</a:t>
            </a:r>
          </a:p>
          <a:p>
            <a:pPr eaLnBrk="1" hangingPunct="1">
              <a:spcBef>
                <a:spcPct val="0"/>
              </a:spcBef>
            </a:pPr>
            <a:endParaRPr lang="de-DE" altLang="de-DE" dirty="0" smtClean="0">
              <a:solidFill>
                <a:srgbClr val="002060"/>
              </a:solidFill>
              <a:sym typeface="Wingdings" pitchFamily="2" charset="2"/>
            </a:endParaRPr>
          </a:p>
          <a:p>
            <a:pPr eaLnBrk="1" hangingPunct="1">
              <a:spcBef>
                <a:spcPct val="0"/>
              </a:spcBef>
            </a:pPr>
            <a:r>
              <a:rPr lang="de-DE" altLang="de-DE" dirty="0" smtClean="0">
                <a:solidFill>
                  <a:srgbClr val="002060"/>
                </a:solidFill>
                <a:sym typeface="Wingdings" pitchFamily="2" charset="2"/>
              </a:rPr>
              <a:t>Die </a:t>
            </a:r>
            <a:r>
              <a:rPr lang="de-DE" altLang="de-DE" b="1" dirty="0" smtClean="0">
                <a:solidFill>
                  <a:srgbClr val="002060"/>
                </a:solidFill>
                <a:sym typeface="Wingdings" pitchFamily="2" charset="2"/>
              </a:rPr>
              <a:t>Steuergruppe / Erweiterte Schulleitung</a:t>
            </a:r>
            <a:r>
              <a:rPr lang="de-DE" altLang="de-DE" dirty="0" smtClean="0">
                <a:solidFill>
                  <a:srgbClr val="002060"/>
                </a:solidFill>
                <a:sym typeface="Wingdings" pitchFamily="2" charset="2"/>
              </a:rPr>
              <a:t> bereitet die Veranstaltung inhaltlich und organisatorisch vor.</a:t>
            </a:r>
          </a:p>
          <a:p>
            <a:pPr eaLnBrk="1" hangingPunct="1">
              <a:spcBef>
                <a:spcPct val="0"/>
              </a:spcBef>
            </a:pPr>
            <a:endParaRPr lang="de-DE" altLang="de-DE" dirty="0" smtClean="0">
              <a:solidFill>
                <a:srgbClr val="FF0000"/>
              </a:solidFill>
              <a:sym typeface="Wingdings" pitchFamily="2" charset="2"/>
            </a:endParaRPr>
          </a:p>
          <a:p>
            <a:pPr eaLnBrk="1" hangingPunct="1">
              <a:spcBef>
                <a:spcPct val="0"/>
              </a:spcBef>
            </a:pPr>
            <a:endParaRPr lang="de-DE" altLang="de-DE" b="1" dirty="0" smtClean="0">
              <a:solidFill>
                <a:srgbClr val="FF0000"/>
              </a:solidFill>
              <a:sym typeface="Wingdings" pitchFamily="2" charset="2"/>
            </a:endParaRPr>
          </a:p>
          <a:p>
            <a:pPr eaLnBrk="1" hangingPunct="1">
              <a:spcBef>
                <a:spcPct val="0"/>
              </a:spcBef>
            </a:pPr>
            <a:r>
              <a:rPr lang="de-DE" altLang="de-DE" b="1" dirty="0" smtClean="0">
                <a:solidFill>
                  <a:srgbClr val="FF0000"/>
                </a:solidFill>
                <a:sym typeface="Wingdings" pitchFamily="2" charset="2"/>
              </a:rPr>
              <a:t>	</a:t>
            </a:r>
            <a:endParaRPr lang="de-DE" altLang="de-DE" dirty="0" smtClean="0">
              <a:sym typeface="Wingdings" pitchFamily="2" charset="2"/>
            </a:endParaRPr>
          </a:p>
          <a:p>
            <a:pPr eaLnBrk="1" hangingPunct="1">
              <a:spcBef>
                <a:spcPct val="0"/>
              </a:spcBef>
            </a:pPr>
            <a:endParaRPr lang="de-DE" altLang="de-DE" dirty="0" smtClean="0"/>
          </a:p>
        </p:txBody>
      </p:sp>
      <p:sp>
        <p:nvSpPr>
          <p:cNvPr id="84996" name="Foliennummernplatzhalter 3"/>
          <p:cNvSpPr>
            <a:spLocks noGrp="1"/>
          </p:cNvSpPr>
          <p:nvPr>
            <p:ph type="sldNum" sz="quarter" idx="5"/>
          </p:nvPr>
        </p:nvSpPr>
        <p:spPr>
          <a:noFill/>
        </p:spPr>
        <p:txBody>
          <a:bodyPr/>
          <a:lstStyle/>
          <a:p>
            <a:fld id="{062BF2D5-D062-4464-8C7F-680F9693BE15}" type="slidenum">
              <a:rPr lang="de-DE" altLang="de-DE" smtClean="0"/>
              <a:pPr/>
              <a:t>24</a:t>
            </a:fld>
            <a:endParaRPr lang="de-DE" alt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xfrm>
            <a:off x="933450" y="750888"/>
            <a:ext cx="1704975" cy="1277937"/>
          </a:xfrm>
          <a:ln/>
        </p:spPr>
      </p:sp>
      <p:sp>
        <p:nvSpPr>
          <p:cNvPr id="86019" name="Notizenplatzhalter 2"/>
          <p:cNvSpPr>
            <a:spLocks noGrp="1"/>
          </p:cNvSpPr>
          <p:nvPr>
            <p:ph type="body" idx="1"/>
          </p:nvPr>
        </p:nvSpPr>
        <p:spPr>
          <a:noFill/>
          <a:ln/>
        </p:spPr>
        <p:txBody>
          <a:bodyPr/>
          <a:lstStyle/>
          <a:p>
            <a:pPr eaLnBrk="1" hangingPunct="1">
              <a:spcBef>
                <a:spcPct val="0"/>
              </a:spcBef>
            </a:pPr>
            <a:r>
              <a:rPr lang="de-DE" altLang="de-DE" b="1" dirty="0" smtClean="0">
                <a:solidFill>
                  <a:srgbClr val="002060"/>
                </a:solidFill>
              </a:rPr>
              <a:t>Arbeitspaket 1:</a:t>
            </a:r>
          </a:p>
          <a:p>
            <a:pPr eaLnBrk="1" hangingPunct="1">
              <a:spcBef>
                <a:spcPct val="0"/>
              </a:spcBef>
            </a:pPr>
            <a:endParaRPr lang="de-DE" altLang="de-DE" dirty="0" smtClean="0">
              <a:solidFill>
                <a:srgbClr val="002060"/>
              </a:solidFill>
              <a:sym typeface="Wingdings" pitchFamily="2" charset="2"/>
            </a:endParaRPr>
          </a:p>
          <a:p>
            <a:pPr eaLnBrk="1" hangingPunct="1">
              <a:spcBef>
                <a:spcPct val="0"/>
              </a:spcBef>
            </a:pPr>
            <a:r>
              <a:rPr lang="de-DE" altLang="de-DE" dirty="0" smtClean="0">
                <a:solidFill>
                  <a:srgbClr val="002060"/>
                </a:solidFill>
                <a:sym typeface="Wingdings" pitchFamily="2" charset="2"/>
              </a:rPr>
              <a:t>In der </a:t>
            </a:r>
            <a:r>
              <a:rPr lang="de-DE" altLang="de-DE" b="1" dirty="0" smtClean="0">
                <a:solidFill>
                  <a:srgbClr val="002060"/>
                </a:solidFill>
                <a:sym typeface="Wingdings" pitchFamily="2" charset="2"/>
              </a:rPr>
              <a:t>Gesamtkonferenz</a:t>
            </a:r>
            <a:r>
              <a:rPr lang="de-DE" altLang="de-DE" dirty="0" smtClean="0">
                <a:solidFill>
                  <a:srgbClr val="002060"/>
                </a:solidFill>
                <a:sym typeface="Wingdings" pitchFamily="2" charset="2"/>
              </a:rPr>
              <a:t> erfolgt auf der Basis eines gemeinsamen Verständnisses über die Intention und die Innovationskerne des neuen RLP sowie über die sich daraus ergebenden Konsequenzen für die Erstellung des </a:t>
            </a:r>
            <a:r>
              <a:rPr lang="de-DE" altLang="de-DE" dirty="0" err="1" smtClean="0">
                <a:solidFill>
                  <a:srgbClr val="002060"/>
                </a:solidFill>
                <a:sym typeface="Wingdings" pitchFamily="2" charset="2"/>
              </a:rPr>
              <a:t>SchiC</a:t>
            </a:r>
            <a:r>
              <a:rPr lang="de-DE" altLang="de-DE" dirty="0" smtClean="0">
                <a:solidFill>
                  <a:srgbClr val="002060"/>
                </a:solidFill>
                <a:sym typeface="Wingdings" pitchFamily="2" charset="2"/>
              </a:rPr>
              <a:t> eine Bestandsaufnahme. </a:t>
            </a:r>
          </a:p>
          <a:p>
            <a:pPr eaLnBrk="1" hangingPunct="1">
              <a:spcBef>
                <a:spcPct val="0"/>
              </a:spcBef>
            </a:pPr>
            <a:endParaRPr lang="de-DE" altLang="de-DE" dirty="0" smtClean="0">
              <a:solidFill>
                <a:srgbClr val="002060"/>
              </a:solidFill>
              <a:sym typeface="Wingdings" pitchFamily="2" charset="2"/>
            </a:endParaRPr>
          </a:p>
          <a:p>
            <a:pPr eaLnBrk="1" hangingPunct="1">
              <a:spcBef>
                <a:spcPct val="0"/>
              </a:spcBef>
            </a:pPr>
            <a:r>
              <a:rPr lang="de-DE" altLang="de-DE" dirty="0" smtClean="0">
                <a:solidFill>
                  <a:srgbClr val="002060"/>
                </a:solidFill>
                <a:sym typeface="Wingdings" pitchFamily="2" charset="2"/>
              </a:rPr>
              <a:t>Auf der Basis der vorbereitenden Bestandsaufnahme können die „Baustellen“ identifiziert  werden. (z.B. Sprachbildung im Fachunterricht)</a:t>
            </a:r>
          </a:p>
          <a:p>
            <a:pPr eaLnBrk="1" hangingPunct="1">
              <a:spcBef>
                <a:spcPct val="0"/>
              </a:spcBef>
            </a:pPr>
            <a:r>
              <a:rPr lang="de-DE" altLang="de-DE" dirty="0" smtClean="0">
                <a:solidFill>
                  <a:srgbClr val="002060"/>
                </a:solidFill>
                <a:sym typeface="Wingdings" pitchFamily="2" charset="2"/>
              </a:rPr>
              <a:t>Die Gesamtkonferenz berät über die Schwerpunkte künftiger Entwicklungsarbeit und über den optimalen Weg der Implementierung und fasst entsprechende Beschlüsse. </a:t>
            </a:r>
          </a:p>
          <a:p>
            <a:pPr eaLnBrk="1" hangingPunct="1">
              <a:spcBef>
                <a:spcPct val="0"/>
              </a:spcBef>
            </a:pPr>
            <a:endParaRPr lang="de-DE" altLang="de-DE" dirty="0" smtClean="0">
              <a:sym typeface="Wingdings" pitchFamily="2" charset="2"/>
            </a:endParaRPr>
          </a:p>
          <a:p>
            <a:pPr eaLnBrk="1" hangingPunct="1">
              <a:spcBef>
                <a:spcPct val="0"/>
              </a:spcBef>
            </a:pPr>
            <a:endParaRPr lang="de-DE" altLang="de-DE" dirty="0" smtClean="0">
              <a:sym typeface="Wingdings" pitchFamily="2" charset="2"/>
            </a:endParaRPr>
          </a:p>
          <a:p>
            <a:pPr eaLnBrk="1" hangingPunct="1">
              <a:spcBef>
                <a:spcPct val="0"/>
              </a:spcBef>
            </a:pPr>
            <a:endParaRPr lang="de-DE" altLang="de-DE" dirty="0" smtClean="0"/>
          </a:p>
        </p:txBody>
      </p:sp>
      <p:sp>
        <p:nvSpPr>
          <p:cNvPr id="86020" name="Foliennummernplatzhalter 3"/>
          <p:cNvSpPr>
            <a:spLocks noGrp="1"/>
          </p:cNvSpPr>
          <p:nvPr>
            <p:ph type="sldNum" sz="quarter" idx="5"/>
          </p:nvPr>
        </p:nvSpPr>
        <p:spPr>
          <a:noFill/>
        </p:spPr>
        <p:txBody>
          <a:bodyPr/>
          <a:lstStyle/>
          <a:p>
            <a:fld id="{33361F7D-6154-4DD0-9C0F-E48C1EFE55EA}" type="slidenum">
              <a:rPr lang="de-DE" altLang="de-DE" smtClean="0"/>
              <a:pPr/>
              <a:t>25</a:t>
            </a:fld>
            <a:endParaRPr lang="de-DE" alt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lienbildplatzhalter 1"/>
          <p:cNvSpPr>
            <a:spLocks noGrp="1" noRot="1" noChangeAspect="1" noTextEdit="1"/>
          </p:cNvSpPr>
          <p:nvPr>
            <p:ph type="sldImg"/>
          </p:nvPr>
        </p:nvSpPr>
        <p:spPr>
          <a:xfrm>
            <a:off x="933450" y="750888"/>
            <a:ext cx="1995488" cy="1497012"/>
          </a:xfrm>
          <a:ln/>
        </p:spPr>
      </p:sp>
      <p:sp>
        <p:nvSpPr>
          <p:cNvPr id="87043" name="Notizenplatzhalter 2"/>
          <p:cNvSpPr>
            <a:spLocks noGrp="1"/>
          </p:cNvSpPr>
          <p:nvPr>
            <p:ph type="body" idx="1"/>
          </p:nvPr>
        </p:nvSpPr>
        <p:spPr>
          <a:noFill/>
          <a:ln/>
        </p:spPr>
        <p:txBody>
          <a:bodyPr/>
          <a:lstStyle/>
          <a:p>
            <a:r>
              <a:rPr lang="de-DE" altLang="de-DE" b="1" smtClean="0"/>
              <a:t>Zusammenfassung Arbeitspaket 1</a:t>
            </a:r>
            <a:r>
              <a:rPr lang="de-DE" altLang="de-DE" smtClean="0"/>
              <a:t/>
            </a:r>
            <a:br>
              <a:rPr lang="de-DE" altLang="de-DE" smtClean="0"/>
            </a:br>
            <a:endParaRPr lang="de-DE" altLang="de-DE" smtClean="0"/>
          </a:p>
          <a:p>
            <a:r>
              <a:rPr lang="de-DE" altLang="de-DE" smtClean="0"/>
              <a:t>Auf dieser Folie sind mögliche Fragestellungen bzw. Arbeitsaufträge für die drei Phasen Orientierung – Bestandsaufnahme – Schwerpunktsetzung des ersten Arbeitspaketes angeführt. Es empfiehlt sich, diese sukzessive zu bearbeiten. </a:t>
            </a:r>
          </a:p>
          <a:p>
            <a:endParaRPr lang="de-DE" altLang="de-DE" smtClean="0"/>
          </a:p>
        </p:txBody>
      </p:sp>
      <p:sp>
        <p:nvSpPr>
          <p:cNvPr id="87044" name="Foliennummernplatzhalter 3"/>
          <p:cNvSpPr>
            <a:spLocks noGrp="1"/>
          </p:cNvSpPr>
          <p:nvPr>
            <p:ph type="sldNum" sz="quarter" idx="5"/>
          </p:nvPr>
        </p:nvSpPr>
        <p:spPr>
          <a:noFill/>
        </p:spPr>
        <p:txBody>
          <a:bodyPr/>
          <a:lstStyle/>
          <a:p>
            <a:fld id="{99BADA16-7FBC-4F8E-8E83-8160DA8E9509}" type="slidenum">
              <a:rPr lang="de-DE" altLang="de-DE" smtClean="0"/>
              <a:pPr/>
              <a:t>26</a:t>
            </a:fld>
            <a:endParaRPr lang="de-DE" alt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lienbildplatzhalter 1"/>
          <p:cNvSpPr>
            <a:spLocks noGrp="1" noRot="1" noChangeAspect="1" noTextEdit="1"/>
          </p:cNvSpPr>
          <p:nvPr>
            <p:ph type="sldImg"/>
          </p:nvPr>
        </p:nvSpPr>
        <p:spPr>
          <a:xfrm>
            <a:off x="933450" y="750888"/>
            <a:ext cx="1704975" cy="1277937"/>
          </a:xfrm>
          <a:ln/>
        </p:spPr>
      </p:sp>
      <p:sp>
        <p:nvSpPr>
          <p:cNvPr id="113667" name="Notizenplatzhalter 2"/>
          <p:cNvSpPr>
            <a:spLocks noGrp="1"/>
          </p:cNvSpPr>
          <p:nvPr>
            <p:ph type="body" idx="1"/>
          </p:nvPr>
        </p:nvSpPr>
        <p:spPr>
          <a:ln/>
        </p:spPr>
        <p:txBody>
          <a:bodyPr/>
          <a:lstStyle/>
          <a:p>
            <a:pPr>
              <a:spcBef>
                <a:spcPts val="0"/>
              </a:spcBef>
              <a:defRPr/>
            </a:pPr>
            <a:r>
              <a:rPr lang="de-DE" b="1" dirty="0" smtClean="0"/>
              <a:t>Arbeitspaket 2: </a:t>
            </a:r>
          </a:p>
          <a:p>
            <a:pPr>
              <a:spcBef>
                <a:spcPts val="0"/>
              </a:spcBef>
              <a:defRPr/>
            </a:pPr>
            <a:endParaRPr lang="de-DE" dirty="0" smtClean="0"/>
          </a:p>
          <a:p>
            <a:pPr>
              <a:spcBef>
                <a:spcPts val="0"/>
              </a:spcBef>
              <a:defRPr/>
            </a:pPr>
            <a:r>
              <a:rPr lang="de-DE" dirty="0" smtClean="0"/>
              <a:t>Das zweite Arbeitspaket findet auf den Ebenen der </a:t>
            </a:r>
            <a:r>
              <a:rPr lang="de-DE" b="1" dirty="0" smtClean="0"/>
              <a:t>Fachkonferenzen und der Jahrgangsteamsitzungen bzw. Teilkonferenzen </a:t>
            </a:r>
            <a:r>
              <a:rPr lang="de-DE" dirty="0" smtClean="0"/>
              <a:t>statt. Die </a:t>
            </a:r>
            <a:r>
              <a:rPr lang="de-DE" b="1" dirty="0" smtClean="0"/>
              <a:t>Prozesssteuerung erfolgt durch die Steuergruppe </a:t>
            </a:r>
            <a:r>
              <a:rPr lang="de-DE" dirty="0" smtClean="0"/>
              <a:t>auf der Grundlage der Zeit- und Organisationplanung, deren Verbindlichkeit allen Beteiligten bewusst sein muss.  </a:t>
            </a:r>
          </a:p>
          <a:p>
            <a:pPr>
              <a:spcBef>
                <a:spcPts val="0"/>
              </a:spcBef>
              <a:defRPr/>
            </a:pPr>
            <a:endParaRPr lang="de-DE" dirty="0" smtClean="0"/>
          </a:p>
          <a:p>
            <a:pPr>
              <a:spcBef>
                <a:spcPts val="0"/>
              </a:spcBef>
              <a:defRPr/>
            </a:pPr>
            <a:r>
              <a:rPr lang="de-DE" dirty="0" smtClean="0"/>
              <a:t>(Man wird davon ausgehen müssen, dass im zweiten Paket die Fachkonferenzen bzw. Jahrgangsteam und auch die Steuergruppe häufiger tagen werden. Insofern muss man von vorne herein ein entsprechend großes  Zeitfenster für das zweite Arbeitspaket einplanen. )</a:t>
            </a:r>
          </a:p>
          <a:p>
            <a:pPr>
              <a:spcBef>
                <a:spcPts val="0"/>
              </a:spcBef>
              <a:defRPr/>
            </a:pPr>
            <a:r>
              <a:rPr lang="de-DE" dirty="0" smtClean="0"/>
              <a:t> </a:t>
            </a:r>
          </a:p>
          <a:p>
            <a:pPr>
              <a:spcBef>
                <a:spcPts val="0"/>
              </a:spcBef>
              <a:defRPr/>
            </a:pPr>
            <a:r>
              <a:rPr lang="de-DE" i="1" dirty="0" smtClean="0"/>
              <a:t>Für jedes Fach werden zunächst auf der </a:t>
            </a:r>
            <a:r>
              <a:rPr lang="de-DE" i="1" dirty="0" smtClean="0"/>
              <a:t>Fachkonferenzebene</a:t>
            </a:r>
            <a:r>
              <a:rPr lang="de-DE" i="1" baseline="0" dirty="0" smtClean="0"/>
              <a:t> au</a:t>
            </a:r>
            <a:r>
              <a:rPr lang="de-DE" i="1" dirty="0" smtClean="0"/>
              <a:t>sgehend </a:t>
            </a:r>
            <a:r>
              <a:rPr lang="de-DE" i="1" dirty="0" smtClean="0"/>
              <a:t>von den Kompetenzbereichen bzw. Standards oder Niveaustufen die Inhaltskontexte konkretisiert, an denen die im Rahmenplan definierten Kompetenzen erarbeitet werden sollen. </a:t>
            </a:r>
          </a:p>
          <a:p>
            <a:pPr>
              <a:spcBef>
                <a:spcPts val="0"/>
              </a:spcBef>
              <a:defRPr/>
            </a:pPr>
            <a:r>
              <a:rPr lang="de-DE" i="1" dirty="0" smtClean="0"/>
              <a:t>Dabei werden  </a:t>
            </a:r>
            <a:r>
              <a:rPr lang="de-DE" b="1" i="1" dirty="0" smtClean="0"/>
              <a:t>Aussagen zu folgenden Aspekten </a:t>
            </a:r>
            <a:r>
              <a:rPr lang="de-DE" i="1" dirty="0" smtClean="0"/>
              <a:t>gemacht werden: </a:t>
            </a:r>
          </a:p>
          <a:p>
            <a:pPr marL="231069" indent="-231069">
              <a:spcBef>
                <a:spcPts val="0"/>
              </a:spcBef>
              <a:buFont typeface="Arial" pitchFamily="34" charset="0"/>
              <a:buChar char="•"/>
              <a:defRPr/>
            </a:pPr>
            <a:r>
              <a:rPr lang="de-DE" i="1" dirty="0" smtClean="0"/>
              <a:t>konkrete Zeitplanung für den definierten Zeitraum</a:t>
            </a:r>
          </a:p>
          <a:p>
            <a:pPr marL="231069" indent="-231069">
              <a:spcBef>
                <a:spcPts val="0"/>
              </a:spcBef>
              <a:buFont typeface="Arial" pitchFamily="34" charset="0"/>
              <a:buChar char="•"/>
              <a:defRPr/>
            </a:pPr>
            <a:r>
              <a:rPr lang="de-DE" i="1" dirty="0" smtClean="0"/>
              <a:t>im Rahmenlehrplan definierte Kompetenzen </a:t>
            </a:r>
          </a:p>
          <a:p>
            <a:pPr marL="231069" indent="-231069">
              <a:spcBef>
                <a:spcPts val="0"/>
              </a:spcBef>
              <a:buFont typeface="Arial" pitchFamily="34" charset="0"/>
              <a:buChar char="•"/>
              <a:defRPr/>
            </a:pPr>
            <a:r>
              <a:rPr lang="de-DE" i="1" dirty="0" smtClean="0"/>
              <a:t>konkretisierte Inhaltskontexte</a:t>
            </a:r>
          </a:p>
          <a:p>
            <a:pPr marL="231069" indent="-231069">
              <a:spcBef>
                <a:spcPts val="0"/>
              </a:spcBef>
              <a:buFont typeface="Arial" pitchFamily="34" charset="0"/>
              <a:buChar char="•"/>
              <a:defRPr/>
            </a:pPr>
            <a:r>
              <a:rPr lang="de-DE" i="1" dirty="0" smtClean="0"/>
              <a:t>Berücksichtigung der Entwicklungsschwerpunkte des Schulprojekts</a:t>
            </a:r>
          </a:p>
          <a:p>
            <a:pPr marL="231069" indent="-231069">
              <a:spcBef>
                <a:spcPts val="0"/>
              </a:spcBef>
              <a:buFont typeface="Arial" pitchFamily="34" charset="0"/>
              <a:buChar char="•"/>
              <a:defRPr/>
            </a:pPr>
            <a:r>
              <a:rPr lang="de-DE" i="1" dirty="0" smtClean="0"/>
              <a:t>methodisch-didaktische Hinweise</a:t>
            </a:r>
          </a:p>
          <a:p>
            <a:pPr marL="231069" indent="-231069">
              <a:spcBef>
                <a:spcPts val="0"/>
              </a:spcBef>
              <a:buFont typeface="Arial" pitchFamily="34" charset="0"/>
              <a:buChar char="•"/>
              <a:defRPr/>
            </a:pPr>
            <a:r>
              <a:rPr lang="de-DE" i="1" dirty="0" smtClean="0"/>
              <a:t>Angaben zur Leistungsermittlung und -bewertung der Schülerkompetenzen</a:t>
            </a:r>
          </a:p>
          <a:p>
            <a:pPr marL="231069" indent="-231069">
              <a:spcBef>
                <a:spcPts val="0"/>
              </a:spcBef>
              <a:buFont typeface="Arial" pitchFamily="34" charset="0"/>
              <a:buChar char="•"/>
              <a:defRPr/>
            </a:pPr>
            <a:r>
              <a:rPr lang="de-DE" i="1" dirty="0" smtClean="0"/>
              <a:t>systematische Verankerung von fächerverbindendem und fächerübergreifendem Unterricht </a:t>
            </a:r>
          </a:p>
          <a:p>
            <a:pPr>
              <a:spcBef>
                <a:spcPts val="0"/>
              </a:spcBef>
              <a:defRPr/>
            </a:pPr>
            <a:r>
              <a:rPr lang="de-DE" dirty="0" smtClean="0"/>
              <a:t>Die Ergebnisse aus den Fächern werden auf der </a:t>
            </a:r>
            <a:r>
              <a:rPr lang="de-DE" b="1" dirty="0" smtClean="0"/>
              <a:t>Ebene der Jahrgangsteams bzw. Jahrgangsstufenkonferenzen </a:t>
            </a:r>
            <a:r>
              <a:rPr lang="de-DE" dirty="0" smtClean="0"/>
              <a:t>gesammelt und gebündelt. Ziel ist es, die Fächer im Sinne des fächerverbindenden und fachübergreifenden Unterrichts miteinander effizient zu vernetzten. Die Ergebnisse können sowohl in den Formaten der einzelnen Fächer als auch in einem übergeordneten Format dokumentiert werden. </a:t>
            </a:r>
            <a:endParaRPr lang="de-DE" dirty="0"/>
          </a:p>
        </p:txBody>
      </p:sp>
      <p:sp>
        <p:nvSpPr>
          <p:cNvPr id="88068" name="Foliennummernplatzhalter 3"/>
          <p:cNvSpPr>
            <a:spLocks noGrp="1"/>
          </p:cNvSpPr>
          <p:nvPr>
            <p:ph type="sldNum" sz="quarter" idx="5"/>
          </p:nvPr>
        </p:nvSpPr>
        <p:spPr>
          <a:noFill/>
        </p:spPr>
        <p:txBody>
          <a:bodyPr/>
          <a:lstStyle/>
          <a:p>
            <a:fld id="{C8F19C8C-9B4B-451D-AB63-F37C9F1256A3}" type="slidenum">
              <a:rPr lang="de-DE" altLang="de-DE" smtClean="0"/>
              <a:pPr/>
              <a:t>27</a:t>
            </a:fld>
            <a:endParaRPr lang="de-DE" alt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xfrm>
            <a:off x="931863" y="750888"/>
            <a:ext cx="1512887" cy="1133475"/>
          </a:xfrm>
          <a:ln/>
        </p:spPr>
      </p:sp>
      <p:sp>
        <p:nvSpPr>
          <p:cNvPr id="89091" name="Notizenplatzhalter 2"/>
          <p:cNvSpPr>
            <a:spLocks noGrp="1"/>
          </p:cNvSpPr>
          <p:nvPr>
            <p:ph type="body" idx="1"/>
          </p:nvPr>
        </p:nvSpPr>
        <p:spPr>
          <a:noFill/>
          <a:ln/>
        </p:spPr>
        <p:txBody>
          <a:bodyPr/>
          <a:lstStyle/>
          <a:p>
            <a:pPr eaLnBrk="1" hangingPunct="1">
              <a:spcBef>
                <a:spcPct val="0"/>
              </a:spcBef>
            </a:pPr>
            <a:r>
              <a:rPr lang="de-DE" altLang="de-DE" b="1" dirty="0" smtClean="0">
                <a:sym typeface="Wingdings" pitchFamily="2" charset="2"/>
              </a:rPr>
              <a:t>Arbeitspaket 3 : Beschlussfassung</a:t>
            </a:r>
          </a:p>
          <a:p>
            <a:pPr eaLnBrk="1" hangingPunct="1">
              <a:spcBef>
                <a:spcPct val="0"/>
              </a:spcBef>
            </a:pPr>
            <a:endParaRPr lang="de-DE" altLang="de-DE" b="1" dirty="0" smtClean="0">
              <a:sym typeface="Wingdings" pitchFamily="2" charset="2"/>
            </a:endParaRPr>
          </a:p>
          <a:p>
            <a:pPr eaLnBrk="1" hangingPunct="1">
              <a:spcBef>
                <a:spcPct val="0"/>
              </a:spcBef>
            </a:pPr>
            <a:r>
              <a:rPr lang="de-DE" altLang="de-DE" dirty="0" smtClean="0"/>
              <a:t>Im letzten Arbeitspaket bündelt die </a:t>
            </a:r>
            <a:r>
              <a:rPr lang="de-DE" altLang="de-DE" b="1" dirty="0" smtClean="0"/>
              <a:t>Steuergruppe </a:t>
            </a:r>
            <a:r>
              <a:rPr lang="de-DE" altLang="de-DE" dirty="0" smtClean="0"/>
              <a:t>die Ergebnisse aus den Fachkonferenzen und den Jahrgangsteamsitzungen und bereitet sie zur </a:t>
            </a:r>
            <a:r>
              <a:rPr lang="de-DE" altLang="de-DE" b="1" dirty="0" smtClean="0"/>
              <a:t>Beschlussfassung durch die Gesamtkonferenz </a:t>
            </a:r>
            <a:r>
              <a:rPr lang="de-DE" altLang="de-DE" dirty="0" smtClean="0"/>
              <a:t>vor. (z.B. …  )</a:t>
            </a:r>
          </a:p>
          <a:p>
            <a:pPr eaLnBrk="1" hangingPunct="1">
              <a:spcBef>
                <a:spcPct val="0"/>
              </a:spcBef>
            </a:pPr>
            <a:r>
              <a:rPr lang="de-DE" altLang="de-DE" dirty="0" smtClean="0"/>
              <a:t>Sofern die zu beschließenden Festlegungen Auswirkungen auf das Schulprogramm oder auf profilbildende Maßnahmen haben, ist die </a:t>
            </a:r>
            <a:r>
              <a:rPr lang="de-DE" altLang="de-DE" b="1" dirty="0" smtClean="0"/>
              <a:t>Schulkonferenz </a:t>
            </a:r>
            <a:r>
              <a:rPr lang="de-DE" altLang="de-DE" dirty="0" smtClean="0"/>
              <a:t>mit in die Entscheidung einzubeziehen. Mit der Beschlussfassung wird das </a:t>
            </a:r>
            <a:r>
              <a:rPr lang="de-DE" altLang="de-DE" dirty="0" err="1" smtClean="0"/>
              <a:t>SchiC</a:t>
            </a:r>
            <a:r>
              <a:rPr lang="de-DE" altLang="de-DE" dirty="0" smtClean="0"/>
              <a:t> unterrichtswirksam und kann im folgenden Jahr erprobt und evaluiert werden.    </a:t>
            </a:r>
          </a:p>
          <a:p>
            <a:pPr eaLnBrk="1" hangingPunct="1">
              <a:spcBef>
                <a:spcPct val="0"/>
              </a:spcBef>
            </a:pPr>
            <a:r>
              <a:rPr lang="de-DE" altLang="de-DE" b="1" dirty="0" smtClean="0">
                <a:sym typeface="Wingdings" pitchFamily="2" charset="2"/>
              </a:rPr>
              <a:t>	</a:t>
            </a:r>
            <a:endParaRPr lang="de-DE" altLang="de-DE" dirty="0" smtClean="0">
              <a:sym typeface="Wingdings" pitchFamily="2" charset="2"/>
            </a:endParaRPr>
          </a:p>
          <a:p>
            <a:pPr eaLnBrk="1" hangingPunct="1">
              <a:spcBef>
                <a:spcPct val="0"/>
              </a:spcBef>
            </a:pPr>
            <a:endParaRPr lang="de-DE" altLang="de-DE" dirty="0" smtClean="0"/>
          </a:p>
        </p:txBody>
      </p:sp>
      <p:sp>
        <p:nvSpPr>
          <p:cNvPr id="89092" name="Foliennummernplatzhalter 3"/>
          <p:cNvSpPr>
            <a:spLocks noGrp="1"/>
          </p:cNvSpPr>
          <p:nvPr>
            <p:ph type="sldNum" sz="quarter" idx="5"/>
          </p:nvPr>
        </p:nvSpPr>
        <p:spPr>
          <a:noFill/>
        </p:spPr>
        <p:txBody>
          <a:bodyPr/>
          <a:lstStyle/>
          <a:p>
            <a:fld id="{CCB2F575-35AE-486C-B2F4-6F3A1827E948}" type="slidenum">
              <a:rPr lang="de-DE" altLang="de-DE" smtClean="0"/>
              <a:pPr/>
              <a:t>28</a:t>
            </a:fld>
            <a:endParaRPr lang="de-DE" alt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a:xfrm>
            <a:off x="931863" y="750888"/>
            <a:ext cx="1609725" cy="1206500"/>
          </a:xfrm>
          <a:ln/>
        </p:spPr>
      </p:sp>
      <p:sp>
        <p:nvSpPr>
          <p:cNvPr id="87043" name="Notizenplatzhalter 2"/>
          <p:cNvSpPr>
            <a:spLocks noGrp="1"/>
          </p:cNvSpPr>
          <p:nvPr>
            <p:ph type="body" idx="1"/>
          </p:nvPr>
        </p:nvSpPr>
        <p:spPr>
          <a:ln/>
        </p:spPr>
        <p:txBody>
          <a:bodyPr/>
          <a:lstStyle/>
          <a:p>
            <a:pPr>
              <a:defRPr/>
            </a:pPr>
            <a:r>
              <a:rPr lang="de-DE" dirty="0" smtClean="0"/>
              <a:t>Beispiele für</a:t>
            </a:r>
            <a:r>
              <a:rPr lang="de-DE" b="1" dirty="0" smtClean="0"/>
              <a:t> mögliche Formen der Dokumentation</a:t>
            </a:r>
            <a:r>
              <a:rPr lang="de-DE" dirty="0" smtClean="0"/>
              <a:t>:</a:t>
            </a:r>
          </a:p>
          <a:p>
            <a:pPr marL="231069" indent="-231069">
              <a:buFont typeface="Arial" pitchFamily="34" charset="0"/>
              <a:buChar char="•"/>
              <a:defRPr/>
            </a:pPr>
            <a:r>
              <a:rPr lang="de-DE" dirty="0" smtClean="0"/>
              <a:t>Checklisten</a:t>
            </a:r>
          </a:p>
          <a:p>
            <a:pPr marL="231069" indent="-231069">
              <a:buFont typeface="Arial" pitchFamily="34" charset="0"/>
              <a:buChar char="•"/>
              <a:defRPr/>
            </a:pPr>
            <a:r>
              <a:rPr lang="de-DE" dirty="0" smtClean="0"/>
              <a:t>Raster</a:t>
            </a:r>
          </a:p>
          <a:p>
            <a:pPr marL="231069" indent="-231069">
              <a:buFont typeface="Arial" pitchFamily="34" charset="0"/>
              <a:buChar char="•"/>
              <a:defRPr/>
            </a:pPr>
            <a:r>
              <a:rPr lang="de-DE" dirty="0" smtClean="0"/>
              <a:t>Tabellen</a:t>
            </a:r>
          </a:p>
          <a:p>
            <a:pPr marL="231069" indent="-231069">
              <a:buFont typeface="Arial" pitchFamily="34" charset="0"/>
              <a:buChar char="•"/>
              <a:defRPr/>
            </a:pPr>
            <a:r>
              <a:rPr lang="de-DE" dirty="0" smtClean="0"/>
              <a:t>Protokolle</a:t>
            </a:r>
          </a:p>
          <a:p>
            <a:pPr>
              <a:defRPr/>
            </a:pPr>
            <a:r>
              <a:rPr lang="de-DE" dirty="0" smtClean="0"/>
              <a:t>Diese Dokumente werden </a:t>
            </a:r>
            <a:r>
              <a:rPr lang="de-DE" b="1" dirty="0" smtClean="0"/>
              <a:t>zentral gesammelt und abgeglichen</a:t>
            </a:r>
            <a:r>
              <a:rPr lang="de-DE" dirty="0" smtClean="0"/>
              <a:t>, z. B. </a:t>
            </a:r>
          </a:p>
          <a:p>
            <a:pPr marL="231069" indent="-231069">
              <a:buFont typeface="Arial" pitchFamily="34" charset="0"/>
              <a:buChar char="•"/>
              <a:defRPr/>
            </a:pPr>
            <a:r>
              <a:rPr lang="de-DE" dirty="0" smtClean="0"/>
              <a:t>in Ordnern und/oder </a:t>
            </a:r>
          </a:p>
          <a:p>
            <a:pPr marL="231069" indent="-231069">
              <a:buFont typeface="Arial" pitchFamily="34" charset="0"/>
              <a:buChar char="•"/>
              <a:defRPr/>
            </a:pPr>
            <a:r>
              <a:rPr lang="de-DE" dirty="0" smtClean="0"/>
              <a:t>digital</a:t>
            </a:r>
          </a:p>
          <a:p>
            <a:pPr>
              <a:defRPr/>
            </a:pPr>
            <a:r>
              <a:rPr lang="de-DE" dirty="0" smtClean="0"/>
              <a:t>etc.</a:t>
            </a:r>
          </a:p>
          <a:p>
            <a:pPr>
              <a:defRPr/>
            </a:pPr>
            <a:r>
              <a:rPr lang="de-DE" dirty="0" smtClean="0"/>
              <a:t>Es ist sinnvoll das </a:t>
            </a:r>
            <a:r>
              <a:rPr lang="de-DE" b="1" dirty="0" err="1" smtClean="0"/>
              <a:t>SchiC</a:t>
            </a:r>
            <a:r>
              <a:rPr lang="de-DE" b="1" dirty="0" smtClean="0"/>
              <a:t> als „ein Produkt“ zu erstellen </a:t>
            </a:r>
            <a:r>
              <a:rPr lang="de-DE" dirty="0" smtClean="0"/>
              <a:t>und damit auch einheitlich an der Schule zu dokumentieren. </a:t>
            </a:r>
          </a:p>
          <a:p>
            <a:pPr>
              <a:defRPr/>
            </a:pPr>
            <a:endParaRPr lang="de-DE" dirty="0" smtClean="0"/>
          </a:p>
          <a:p>
            <a:pPr>
              <a:defRPr/>
            </a:pPr>
            <a:r>
              <a:rPr lang="de-DE" dirty="0" smtClean="0"/>
              <a:t>Dabei handelt es sich nicht um vorgeschriebene Beispiele </a:t>
            </a:r>
            <a:r>
              <a:rPr lang="de-DE" dirty="0" smtClean="0">
                <a:sym typeface="Wingdings" pitchFamily="2" charset="2"/>
              </a:rPr>
              <a:t> es geht vielmehr um einen Pool an Vorlagen, mithilfe derer die Teile A, B und C des SchiC dokumentiert werden könnten, der schulspezifisch erweitert und angepasst werden muss</a:t>
            </a:r>
            <a:r>
              <a:rPr lang="de-DE" dirty="0" smtClean="0">
                <a:sym typeface="Wingdings" pitchFamily="2" charset="2"/>
              </a:rPr>
              <a:t>.</a:t>
            </a:r>
            <a:endParaRPr lang="de-DE" dirty="0" smtClean="0">
              <a:sym typeface="Wingdings" pitchFamily="2" charset="2"/>
            </a:endParaRPr>
          </a:p>
        </p:txBody>
      </p:sp>
      <p:sp>
        <p:nvSpPr>
          <p:cNvPr id="90116" name="Foliennummernplatzhalter 3"/>
          <p:cNvSpPr>
            <a:spLocks noGrp="1"/>
          </p:cNvSpPr>
          <p:nvPr>
            <p:ph type="sldNum" sz="quarter" idx="5"/>
          </p:nvPr>
        </p:nvSpPr>
        <p:spPr>
          <a:noFill/>
        </p:spPr>
        <p:txBody>
          <a:bodyPr/>
          <a:lstStyle/>
          <a:p>
            <a:fld id="{C9321887-9F68-4410-8361-4DA945AE9B22}" type="slidenum">
              <a:rPr lang="de-DE" altLang="de-DE" smtClean="0"/>
              <a:pPr/>
              <a:t>29</a:t>
            </a:fld>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xfrm>
            <a:off x="935038" y="750888"/>
            <a:ext cx="2090737" cy="1568450"/>
          </a:xfrm>
          <a:ln/>
        </p:spPr>
      </p:sp>
      <p:sp>
        <p:nvSpPr>
          <p:cNvPr id="72707" name="Notizenplatzhalter 2"/>
          <p:cNvSpPr>
            <a:spLocks noGrp="1"/>
          </p:cNvSpPr>
          <p:nvPr>
            <p:ph type="body" idx="1"/>
          </p:nvPr>
        </p:nvSpPr>
        <p:spPr>
          <a:ln/>
        </p:spPr>
        <p:txBody>
          <a:bodyPr/>
          <a:lstStyle/>
          <a:p>
            <a:pPr>
              <a:spcBef>
                <a:spcPts val="0"/>
              </a:spcBef>
              <a:defRPr/>
            </a:pPr>
            <a:r>
              <a:rPr lang="de-DE" b="1" dirty="0" smtClean="0"/>
              <a:t>Der </a:t>
            </a:r>
            <a:r>
              <a:rPr lang="de-DE" b="1" u="sng" dirty="0" smtClean="0"/>
              <a:t>Ablauf</a:t>
            </a:r>
            <a:r>
              <a:rPr lang="de-DE" b="1" dirty="0" smtClean="0"/>
              <a:t> der heutigen Veranstaltung /des Vormittags:</a:t>
            </a:r>
          </a:p>
          <a:p>
            <a:pPr marL="231069" indent="-231069">
              <a:spcBef>
                <a:spcPts val="0"/>
              </a:spcBef>
              <a:buFont typeface="Arial" pitchFamily="34" charset="0"/>
              <a:buChar char="•"/>
              <a:defRPr/>
            </a:pPr>
            <a:r>
              <a:rPr lang="de-DE" dirty="0" smtClean="0"/>
              <a:t>Zunächst möchten wir das Vorwissen zu dem Thema „Schulinternes Curriculum“ sichern</a:t>
            </a:r>
          </a:p>
          <a:p>
            <a:pPr>
              <a:spcBef>
                <a:spcPts val="0"/>
              </a:spcBef>
              <a:defRPr/>
            </a:pPr>
            <a:endParaRPr lang="de-DE" dirty="0" smtClean="0"/>
          </a:p>
          <a:p>
            <a:pPr marL="693207" lvl="1" indent="-231069">
              <a:spcBef>
                <a:spcPts val="0"/>
              </a:spcBef>
              <a:buFont typeface="Symbol" pitchFamily="18" charset="2"/>
              <a:buChar char="-"/>
              <a:defRPr/>
            </a:pPr>
            <a:r>
              <a:rPr lang="de-DE" u="sng" dirty="0" smtClean="0"/>
              <a:t>dann</a:t>
            </a:r>
            <a:r>
              <a:rPr lang="de-DE" dirty="0" smtClean="0"/>
              <a:t> verständigen, welchen Nutzen die Arbeit am </a:t>
            </a:r>
            <a:r>
              <a:rPr lang="de-DE" dirty="0" err="1" smtClean="0"/>
              <a:t>SchiC</a:t>
            </a:r>
            <a:r>
              <a:rPr lang="de-DE" dirty="0" smtClean="0"/>
              <a:t> für die einzelne Schule haben kann, welche Stellung das </a:t>
            </a:r>
            <a:r>
              <a:rPr lang="de-DE" dirty="0" err="1" smtClean="0"/>
              <a:t>SchiC</a:t>
            </a:r>
            <a:r>
              <a:rPr lang="de-DE" dirty="0" smtClean="0"/>
              <a:t> innerhalb aller weiteren Verschriftlichungen/Schriften in der Schule hat und wie das </a:t>
            </a:r>
            <a:r>
              <a:rPr lang="de-DE" dirty="0" err="1" smtClean="0"/>
              <a:t>SchiC</a:t>
            </a:r>
            <a:r>
              <a:rPr lang="de-DE" dirty="0" smtClean="0"/>
              <a:t> aufgebaut ist.</a:t>
            </a:r>
          </a:p>
          <a:p>
            <a:pPr marL="635439" lvl="1" indent="-173302">
              <a:spcBef>
                <a:spcPts val="0"/>
              </a:spcBef>
              <a:buFont typeface="Arial" panose="020B0604020202020204" pitchFamily="34" charset="0"/>
              <a:buChar char="•"/>
              <a:defRPr/>
            </a:pPr>
            <a:r>
              <a:rPr lang="de-DE" dirty="0" smtClean="0"/>
              <a:t>Von Möglichkeiten der Prozessgestaltung hören</a:t>
            </a:r>
          </a:p>
          <a:p>
            <a:pPr marL="635439" lvl="1" indent="-173302">
              <a:spcBef>
                <a:spcPts val="0"/>
              </a:spcBef>
              <a:buFont typeface="Arial" panose="020B0604020202020204" pitchFamily="34" charset="0"/>
              <a:buChar char="•"/>
              <a:defRPr/>
            </a:pPr>
            <a:r>
              <a:rPr lang="de-DE" dirty="0" smtClean="0"/>
              <a:t>Und im letzten Teil Möglichkeiten… ausprobieren</a:t>
            </a:r>
          </a:p>
          <a:p>
            <a:pPr>
              <a:spcBef>
                <a:spcPts val="0"/>
              </a:spcBef>
              <a:defRPr/>
            </a:pPr>
            <a:endParaRPr lang="de-DE" dirty="0" smtClean="0"/>
          </a:p>
          <a:p>
            <a:pPr marL="231069" indent="-231069">
              <a:spcBef>
                <a:spcPts val="0"/>
              </a:spcBef>
              <a:buFont typeface="Arial" pitchFamily="34" charset="0"/>
              <a:buChar char="•"/>
              <a:defRPr/>
            </a:pPr>
            <a:endParaRPr lang="de-DE" dirty="0" smtClean="0"/>
          </a:p>
        </p:txBody>
      </p:sp>
      <p:sp>
        <p:nvSpPr>
          <p:cNvPr id="63492" name="Foliennummernplatzhalter 3"/>
          <p:cNvSpPr>
            <a:spLocks noGrp="1"/>
          </p:cNvSpPr>
          <p:nvPr>
            <p:ph type="sldNum" sz="quarter" idx="5"/>
          </p:nvPr>
        </p:nvSpPr>
        <p:spPr>
          <a:noFill/>
        </p:spPr>
        <p:txBody>
          <a:bodyPr/>
          <a:lstStyle/>
          <a:p>
            <a:fld id="{4670FDAB-55DB-4D38-AD80-F487CFE2C5B7}" type="slidenum">
              <a:rPr lang="de-DE" altLang="de-DE" smtClean="0"/>
              <a:pPr/>
              <a:t>3</a:t>
            </a:fld>
            <a:endParaRPr lang="de-DE" alt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lienbildplatzhalter 1"/>
          <p:cNvSpPr>
            <a:spLocks noGrp="1" noRot="1" noChangeAspect="1" noTextEdit="1"/>
          </p:cNvSpPr>
          <p:nvPr>
            <p:ph type="sldImg"/>
          </p:nvPr>
        </p:nvSpPr>
        <p:spPr>
          <a:xfrm>
            <a:off x="931863" y="750888"/>
            <a:ext cx="1343025" cy="1006475"/>
          </a:xfrm>
          <a:ln/>
        </p:spPr>
      </p:sp>
      <p:sp>
        <p:nvSpPr>
          <p:cNvPr id="91139" name="Notizenplatzhalter 2"/>
          <p:cNvSpPr>
            <a:spLocks noGrp="1"/>
          </p:cNvSpPr>
          <p:nvPr>
            <p:ph type="body" idx="1"/>
          </p:nvPr>
        </p:nvSpPr>
        <p:spPr>
          <a:noFill/>
          <a:ln/>
        </p:spPr>
        <p:txBody>
          <a:bodyPr/>
          <a:lstStyle/>
          <a:p>
            <a:r>
              <a:rPr lang="de-DE" altLang="de-DE" dirty="0" smtClean="0"/>
              <a:t>Die Dokumentation wird/kann/sollte/muss auf drei Ebenen erfolgen</a:t>
            </a:r>
          </a:p>
        </p:txBody>
      </p:sp>
      <p:sp>
        <p:nvSpPr>
          <p:cNvPr id="91140" name="Foliennummernplatzhalter 3"/>
          <p:cNvSpPr>
            <a:spLocks noGrp="1"/>
          </p:cNvSpPr>
          <p:nvPr>
            <p:ph type="sldNum" sz="quarter" idx="5"/>
          </p:nvPr>
        </p:nvSpPr>
        <p:spPr>
          <a:noFill/>
        </p:spPr>
        <p:txBody>
          <a:bodyPr/>
          <a:lstStyle/>
          <a:p>
            <a:fld id="{635803BC-38C2-477A-AB16-6D86D3314510}" type="slidenum">
              <a:rPr lang="de-DE" altLang="de-DE" smtClean="0"/>
              <a:pPr/>
              <a:t>30</a:t>
            </a:fld>
            <a:endParaRPr lang="de-DE" alt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lienbildplatzhalter 1"/>
          <p:cNvSpPr>
            <a:spLocks noGrp="1" noRot="1" noChangeAspect="1" noTextEdit="1"/>
          </p:cNvSpPr>
          <p:nvPr>
            <p:ph type="sldImg"/>
          </p:nvPr>
        </p:nvSpPr>
        <p:spPr>
          <a:xfrm>
            <a:off x="935038" y="750888"/>
            <a:ext cx="2090737" cy="1568450"/>
          </a:xfrm>
          <a:ln/>
        </p:spPr>
      </p:sp>
      <p:sp>
        <p:nvSpPr>
          <p:cNvPr id="92163" name="Notizenplatzhalter 2"/>
          <p:cNvSpPr>
            <a:spLocks noGrp="1"/>
          </p:cNvSpPr>
          <p:nvPr>
            <p:ph type="body" idx="1"/>
          </p:nvPr>
        </p:nvSpPr>
        <p:spPr>
          <a:noFill/>
          <a:ln/>
        </p:spPr>
        <p:txBody>
          <a:bodyPr/>
          <a:lstStyle/>
          <a:p>
            <a:r>
              <a:rPr lang="de-DE" altLang="de-DE" b="1" dirty="0" smtClean="0"/>
              <a:t>Ebene 1 </a:t>
            </a:r>
            <a:r>
              <a:rPr lang="de-DE" altLang="de-DE" b="1" dirty="0" smtClean="0">
                <a:sym typeface="Wingdings" pitchFamily="2" charset="2"/>
              </a:rPr>
              <a:t> </a:t>
            </a:r>
            <a:r>
              <a:rPr lang="de-DE" altLang="de-DE" b="1" dirty="0" smtClean="0"/>
              <a:t>Orientierungshilfe</a:t>
            </a:r>
          </a:p>
          <a:p>
            <a:endParaRPr lang="de-DE" altLang="de-DE" dirty="0" smtClean="0"/>
          </a:p>
          <a:p>
            <a:r>
              <a:rPr lang="de-DE" altLang="de-DE" dirty="0" smtClean="0"/>
              <a:t>Als Orientierungshilfe bei der eigenen Standortbestimmung kann man z. B. die so genannte Landkarte einsetzen. Sie erlaubt gewissermaßen aus der Vogelperspektive eine schnelle Orientierung über die drei Teile A (9 übergreifende bildungs- und</a:t>
            </a:r>
            <a:r>
              <a:rPr lang="de-DE" altLang="de-DE" baseline="0" dirty="0" smtClean="0"/>
              <a:t> erziehungsaufgaben)</a:t>
            </a:r>
            <a:r>
              <a:rPr lang="de-DE" altLang="de-DE" dirty="0" smtClean="0"/>
              <a:t>, B und C des RLP  mit ihren jeweiligen Handlungs- und Themenfeldern und deren Vernetzung untereinander.</a:t>
            </a:r>
          </a:p>
          <a:p>
            <a:r>
              <a:rPr lang="de-DE" altLang="de-DE" dirty="0" smtClean="0"/>
              <a:t>Die Farbmarkierungen ermöglichen einen schnellen Überblick über den Entwicklungsstand der jeweiligen Schule und dienen der fortlaufenden Dokumentation. </a:t>
            </a:r>
          </a:p>
          <a:p>
            <a:endParaRPr lang="de-DE" altLang="de-DE" dirty="0" smtClean="0"/>
          </a:p>
        </p:txBody>
      </p:sp>
      <p:sp>
        <p:nvSpPr>
          <p:cNvPr id="92164" name="Foliennummernplatzhalter 3"/>
          <p:cNvSpPr>
            <a:spLocks noGrp="1"/>
          </p:cNvSpPr>
          <p:nvPr>
            <p:ph type="sldNum" sz="quarter" idx="5"/>
          </p:nvPr>
        </p:nvSpPr>
        <p:spPr>
          <a:noFill/>
        </p:spPr>
        <p:txBody>
          <a:bodyPr/>
          <a:lstStyle/>
          <a:p>
            <a:fld id="{28A272B5-C743-4D8E-86F8-C74BA737EB7D}" type="slidenum">
              <a:rPr lang="de-DE" altLang="de-DE" smtClean="0"/>
              <a:pPr/>
              <a:t>31</a:t>
            </a:fld>
            <a:endParaRPr lang="de-DE" alt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lienbildplatzhalter 1"/>
          <p:cNvSpPr>
            <a:spLocks noGrp="1" noRot="1" noChangeAspect="1" noTextEdit="1"/>
          </p:cNvSpPr>
          <p:nvPr>
            <p:ph type="sldImg"/>
          </p:nvPr>
        </p:nvSpPr>
        <p:spPr>
          <a:xfrm>
            <a:off x="935038" y="750888"/>
            <a:ext cx="2479675" cy="1858962"/>
          </a:xfrm>
          <a:ln/>
        </p:spPr>
      </p:sp>
      <p:sp>
        <p:nvSpPr>
          <p:cNvPr id="93187" name="Notizenplatzhalter 2"/>
          <p:cNvSpPr>
            <a:spLocks noGrp="1"/>
          </p:cNvSpPr>
          <p:nvPr>
            <p:ph type="body" idx="1"/>
          </p:nvPr>
        </p:nvSpPr>
        <p:spPr>
          <a:noFill/>
          <a:ln/>
        </p:spPr>
        <p:txBody>
          <a:bodyPr/>
          <a:lstStyle/>
          <a:p>
            <a:r>
              <a:rPr lang="de-DE" altLang="de-DE" b="1" dirty="0" smtClean="0"/>
              <a:t>Ebene 2 </a:t>
            </a:r>
            <a:r>
              <a:rPr lang="de-DE" altLang="de-DE" b="1" dirty="0" smtClean="0">
                <a:sym typeface="Wingdings" pitchFamily="2" charset="2"/>
              </a:rPr>
              <a:t> Checklisten </a:t>
            </a:r>
          </a:p>
          <a:p>
            <a:endParaRPr lang="de-DE" altLang="de-DE" b="1" dirty="0" smtClean="0">
              <a:sym typeface="Wingdings" pitchFamily="2" charset="2"/>
            </a:endParaRPr>
          </a:p>
          <a:p>
            <a:r>
              <a:rPr lang="de-DE" altLang="de-DE" dirty="0" smtClean="0"/>
              <a:t>Die Checklisten für die Teile  A, B, und C konkretisieren und differenzieren auf der zweiten Ebene die Landkarte. Sie geben einen schnellen Überblick  über den konkreten Bestand der Schule bezogen auf die Festlegungen des RLP,  indem erfasst wird, was bereits vorhanden, in Arbeit oder in Planung ist. Dabei werden die Aussagen des aktuellen Schulprogrammes sowie bereits vorhandener Konzepte und Projekte den Handlungsfeldern aus dem Teil A und den Themengebieten aus dem Teil B vergleichend gegenübergestellt. Diese werden kritisch mit Blick  auf den neuen RLP dahingehend überprüft,  ob sie anschlussfähig sind. Auf dieser Basis lässt sich der aktuelle Entwicklungsstand der eigenen Schule leicht bestimmen und man erhält einen Überblick über vorhandene und fehlende pflichtige Aussagen.</a:t>
            </a:r>
          </a:p>
          <a:p>
            <a:r>
              <a:rPr lang="de-DE" altLang="de-DE" dirty="0" smtClean="0"/>
              <a:t> </a:t>
            </a:r>
          </a:p>
          <a:p>
            <a:endParaRPr lang="de-DE" altLang="de-DE" dirty="0" smtClean="0"/>
          </a:p>
        </p:txBody>
      </p:sp>
      <p:sp>
        <p:nvSpPr>
          <p:cNvPr id="93188" name="Foliennummernplatzhalter 3"/>
          <p:cNvSpPr>
            <a:spLocks noGrp="1"/>
          </p:cNvSpPr>
          <p:nvPr>
            <p:ph type="sldNum" sz="quarter" idx="5"/>
          </p:nvPr>
        </p:nvSpPr>
        <p:spPr>
          <a:noFill/>
        </p:spPr>
        <p:txBody>
          <a:bodyPr/>
          <a:lstStyle/>
          <a:p>
            <a:fld id="{2B4E4BD7-1BCC-46EF-87D7-B67124AAA31F}" type="slidenum">
              <a:rPr lang="de-DE" altLang="de-DE" smtClean="0"/>
              <a:pPr/>
              <a:t>32</a:t>
            </a:fld>
            <a:endParaRPr lang="de-DE" alt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lienbildplatzhalter 1"/>
          <p:cNvSpPr>
            <a:spLocks noGrp="1" noRot="1" noChangeAspect="1" noTextEdit="1"/>
          </p:cNvSpPr>
          <p:nvPr>
            <p:ph type="sldImg"/>
          </p:nvPr>
        </p:nvSpPr>
        <p:spPr>
          <a:xfrm>
            <a:off x="933450" y="750888"/>
            <a:ext cx="1704975" cy="1277937"/>
          </a:xfrm>
          <a:ln/>
        </p:spPr>
      </p:sp>
      <p:sp>
        <p:nvSpPr>
          <p:cNvPr id="94211" name="Notizenplatzhalter 2"/>
          <p:cNvSpPr>
            <a:spLocks noGrp="1"/>
          </p:cNvSpPr>
          <p:nvPr>
            <p:ph type="body" idx="1"/>
          </p:nvPr>
        </p:nvSpPr>
        <p:spPr>
          <a:noFill/>
          <a:ln/>
        </p:spPr>
        <p:txBody>
          <a:bodyPr/>
          <a:lstStyle/>
          <a:p>
            <a:r>
              <a:rPr lang="de-DE" altLang="de-DE" b="1" dirty="0" smtClean="0"/>
              <a:t>Ebene 2 </a:t>
            </a:r>
            <a:r>
              <a:rPr lang="de-DE" altLang="de-DE" b="1" dirty="0" smtClean="0">
                <a:sym typeface="Wingdings" pitchFamily="2" charset="2"/>
              </a:rPr>
              <a:t> Checklisten </a:t>
            </a:r>
          </a:p>
          <a:p>
            <a:endParaRPr lang="de-DE" altLang="de-DE" b="1" dirty="0" smtClean="0">
              <a:sym typeface="Wingdings" pitchFamily="2" charset="2"/>
            </a:endParaRPr>
          </a:p>
          <a:p>
            <a:r>
              <a:rPr lang="de-DE" altLang="de-DE" dirty="0" smtClean="0"/>
              <a:t>Die Checklisten für die Teile  A, B, und C konkretisieren und differenzieren auf der zweiten Ebene die Landkarte. Sie geben einen schnellen Überblick  über den konkreten Bestand der Schule bezogen auf die Festlegungen des RLP,  indem erfasst wird, was bereits vorhanden, in Arbeit oder in Planung ist. Dabei werden die Aussagen des aktuellen Schulprogrammes sowie bereits vorhandener Konzepte und Projekte den Handlungsfeldern aus dem Teil A und den Themengebieten aus dem Teil B vergleichend gegenübergestellt. Diese werden kritisch mit Blick  auf den neuen RLP dahingehend überprüft,  ob sie anschlussfähig sind. Auf dieser Basis lässt sich der aktuelle Entwicklungsstand der eigenen Schule leicht bestimmen und erhält man leicht einen Überblick über vorhandene und fehlende pflichtige Aussagen.</a:t>
            </a:r>
          </a:p>
          <a:p>
            <a:endParaRPr lang="de-DE" altLang="de-DE" dirty="0" smtClean="0"/>
          </a:p>
        </p:txBody>
      </p:sp>
      <p:sp>
        <p:nvSpPr>
          <p:cNvPr id="94212" name="Foliennummernplatzhalter 3"/>
          <p:cNvSpPr>
            <a:spLocks noGrp="1"/>
          </p:cNvSpPr>
          <p:nvPr>
            <p:ph type="sldNum" sz="quarter" idx="5"/>
          </p:nvPr>
        </p:nvSpPr>
        <p:spPr>
          <a:noFill/>
        </p:spPr>
        <p:txBody>
          <a:bodyPr/>
          <a:lstStyle/>
          <a:p>
            <a:fld id="{D0948D4A-55A6-441E-A5B0-067A6F63075E}" type="slidenum">
              <a:rPr lang="de-DE" altLang="de-DE" smtClean="0"/>
              <a:pPr/>
              <a:t>33</a:t>
            </a:fld>
            <a:endParaRPr lang="de-DE" altLang="de-DE"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lienbildplatzhalter 1"/>
          <p:cNvSpPr>
            <a:spLocks noGrp="1" noRot="1" noChangeAspect="1" noTextEdit="1"/>
          </p:cNvSpPr>
          <p:nvPr>
            <p:ph type="sldImg"/>
          </p:nvPr>
        </p:nvSpPr>
        <p:spPr>
          <a:xfrm>
            <a:off x="933450" y="750888"/>
            <a:ext cx="1558925" cy="1169987"/>
          </a:xfrm>
          <a:ln/>
        </p:spPr>
      </p:sp>
      <p:sp>
        <p:nvSpPr>
          <p:cNvPr id="95235" name="Notizenplatzhalter 2"/>
          <p:cNvSpPr>
            <a:spLocks noGrp="1"/>
          </p:cNvSpPr>
          <p:nvPr>
            <p:ph type="body" idx="1"/>
          </p:nvPr>
        </p:nvSpPr>
        <p:spPr>
          <a:noFill/>
          <a:ln/>
        </p:spPr>
        <p:txBody>
          <a:bodyPr/>
          <a:lstStyle/>
          <a:p>
            <a:r>
              <a:rPr lang="de-DE" altLang="de-DE" b="1" dirty="0" smtClean="0"/>
              <a:t>Ebene 2 </a:t>
            </a:r>
            <a:r>
              <a:rPr lang="de-DE" altLang="de-DE" b="1" dirty="0" smtClean="0">
                <a:sym typeface="Wingdings" pitchFamily="2" charset="2"/>
              </a:rPr>
              <a:t> Checklisten </a:t>
            </a:r>
          </a:p>
          <a:p>
            <a:endParaRPr lang="de-DE" altLang="de-DE" b="1" dirty="0" smtClean="0">
              <a:sym typeface="Wingdings" pitchFamily="2" charset="2"/>
            </a:endParaRPr>
          </a:p>
          <a:p>
            <a:r>
              <a:rPr lang="de-DE" altLang="de-DE" dirty="0" smtClean="0"/>
              <a:t>Die Checklisten für die Teile  A, B, und C konkretisieren und differenzieren auf der zweiten Ebene die Landkarte. Sie geben einen schnellen Überblick  über den konkreten Bestand der Schule bezogen auf die Festlegungen des RLP,  indem erfasst wird, was bereits vorhanden, in Arbeit oder in Planung ist. Dabei werden die Aussagen des aktuellen Schulprogrammes sowie bereits vorhandener Konzepte und Projekte den Handlungsfeldern aus dem Teil A und den Themengebieten aus dem Teil B vergleichend gegenübergestellt. Diese werden kritisch mit Blick  auf den neuen RLP dahingehend überprüft,  ob sie anschlussfähig sind. Auf dieser Basis lässt sich der aktuelle Entwicklungsstand der eigenen Schule leicht bestimmen und erhält man leicht einen Überblick über vorhandene und fehlende pflichtige Aussagen.</a:t>
            </a:r>
          </a:p>
          <a:p>
            <a:endParaRPr lang="de-DE" altLang="de-DE" dirty="0" smtClean="0"/>
          </a:p>
        </p:txBody>
      </p:sp>
      <p:sp>
        <p:nvSpPr>
          <p:cNvPr id="95236" name="Foliennummernplatzhalter 3"/>
          <p:cNvSpPr>
            <a:spLocks noGrp="1"/>
          </p:cNvSpPr>
          <p:nvPr>
            <p:ph type="sldNum" sz="quarter" idx="5"/>
          </p:nvPr>
        </p:nvSpPr>
        <p:spPr>
          <a:noFill/>
        </p:spPr>
        <p:txBody>
          <a:bodyPr/>
          <a:lstStyle/>
          <a:p>
            <a:fld id="{B02C19B6-F4A4-40F8-9CC5-5754A6F1F00B}" type="slidenum">
              <a:rPr lang="de-DE" altLang="de-DE" smtClean="0"/>
              <a:pPr/>
              <a:t>34</a:t>
            </a:fld>
            <a:endParaRPr lang="de-DE" alt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xfrm>
            <a:off x="933450" y="750888"/>
            <a:ext cx="1704975" cy="1279525"/>
          </a:xfrm>
          <a:ln/>
        </p:spPr>
      </p:sp>
      <p:sp>
        <p:nvSpPr>
          <p:cNvPr id="3" name="Notizenplatzhalter 2"/>
          <p:cNvSpPr>
            <a:spLocks noGrp="1"/>
          </p:cNvSpPr>
          <p:nvPr>
            <p:ph type="body" idx="1"/>
          </p:nvPr>
        </p:nvSpPr>
        <p:spPr/>
        <p:txBody>
          <a:bodyPr>
            <a:normAutofit lnSpcReduction="10000"/>
          </a:bodyPr>
          <a:lstStyle/>
          <a:p>
            <a:pPr>
              <a:defRPr/>
            </a:pPr>
            <a:r>
              <a:rPr lang="de-DE" b="1" dirty="0" smtClean="0"/>
              <a:t>Ebene 3 </a:t>
            </a:r>
            <a:r>
              <a:rPr lang="de-DE" b="1" dirty="0" smtClean="0">
                <a:sym typeface="Wingdings" pitchFamily="2" charset="2"/>
              </a:rPr>
              <a:t> Konkretisierung</a:t>
            </a:r>
          </a:p>
          <a:p>
            <a:pPr>
              <a:defRPr/>
            </a:pPr>
            <a:endParaRPr lang="de-DE" dirty="0" smtClean="0">
              <a:sym typeface="Wingdings" pitchFamily="2" charset="2"/>
            </a:endParaRPr>
          </a:p>
          <a:p>
            <a:pPr>
              <a:defRPr/>
            </a:pPr>
            <a:r>
              <a:rPr lang="de-DE" dirty="0" smtClean="0"/>
              <a:t>Für jedes Fach werden auf der Fachkonferenzebene für einen Zeitraum von einem Schuljahr ausgehend von den Kompetenzbereichen bzw. Standards oder Niveaustufen die Inhaltskontexte konkretisiert, an denen die im  Rahmenplan definierten  Kompetenzen erarbeitet werden sollen. </a:t>
            </a:r>
          </a:p>
          <a:p>
            <a:pPr>
              <a:defRPr/>
            </a:pPr>
            <a:endParaRPr lang="de-DE" dirty="0" smtClean="0"/>
          </a:p>
          <a:p>
            <a:pPr>
              <a:defRPr/>
            </a:pPr>
            <a:r>
              <a:rPr lang="de-DE" dirty="0" smtClean="0"/>
              <a:t>Dabei werden  Aussagen zu folgenden Aspekten gemacht: </a:t>
            </a:r>
          </a:p>
          <a:p>
            <a:pPr>
              <a:defRPr/>
            </a:pPr>
            <a:r>
              <a:rPr lang="de-DE" dirty="0" smtClean="0"/>
              <a:t> </a:t>
            </a:r>
          </a:p>
          <a:p>
            <a:pPr>
              <a:buFont typeface="Arial" pitchFamily="34" charset="0"/>
              <a:buChar char="•"/>
              <a:defRPr/>
            </a:pPr>
            <a:r>
              <a:rPr lang="de-DE" dirty="0" smtClean="0"/>
              <a:t> Kompetenzen und Standards </a:t>
            </a:r>
          </a:p>
          <a:p>
            <a:pPr>
              <a:buFont typeface="Arial" pitchFamily="34" charset="0"/>
              <a:buChar char="•"/>
              <a:defRPr/>
            </a:pPr>
            <a:r>
              <a:rPr lang="de-DE" dirty="0" smtClean="0"/>
              <a:t> Kompetenzentwicklung </a:t>
            </a:r>
          </a:p>
          <a:p>
            <a:pPr>
              <a:buFont typeface="Arial" pitchFamily="34" charset="0"/>
              <a:buChar char="•"/>
              <a:defRPr/>
            </a:pPr>
            <a:r>
              <a:rPr lang="de-DE" dirty="0" smtClean="0"/>
              <a:t> Themen und Inhalte</a:t>
            </a:r>
          </a:p>
          <a:p>
            <a:pPr>
              <a:buFont typeface="Arial" pitchFamily="34" charset="0"/>
              <a:buChar char="•"/>
              <a:defRPr/>
            </a:pPr>
            <a:r>
              <a:rPr lang="de-DE" dirty="0" smtClean="0"/>
              <a:t> Bezüge zum Teil A </a:t>
            </a:r>
          </a:p>
          <a:p>
            <a:pPr>
              <a:buFont typeface="Arial" pitchFamily="34" charset="0"/>
              <a:buChar char="•"/>
              <a:defRPr/>
            </a:pPr>
            <a:r>
              <a:rPr lang="de-DE" dirty="0" smtClean="0"/>
              <a:t> Bezüge zum Teil B</a:t>
            </a:r>
          </a:p>
          <a:p>
            <a:pPr>
              <a:buFont typeface="Arial" pitchFamily="34" charset="0"/>
              <a:buChar char="•"/>
              <a:defRPr/>
            </a:pPr>
            <a:r>
              <a:rPr lang="de-DE" dirty="0" smtClean="0"/>
              <a:t> fächerverbindende und fachübergreifende Bezüge</a:t>
            </a:r>
          </a:p>
          <a:p>
            <a:pPr>
              <a:buFont typeface="Arial" pitchFamily="34" charset="0"/>
              <a:buChar char="•"/>
              <a:defRPr/>
            </a:pPr>
            <a:r>
              <a:rPr lang="de-DE" dirty="0" smtClean="0"/>
              <a:t> Lern- und Leistungsaufgaben</a:t>
            </a:r>
          </a:p>
          <a:p>
            <a:pPr>
              <a:buFont typeface="Arial" pitchFamily="34" charset="0"/>
              <a:buChar char="•"/>
              <a:defRPr/>
            </a:pPr>
            <a:r>
              <a:rPr lang="de-DE" dirty="0" smtClean="0"/>
              <a:t> Angaben zur Leistungsermittlung und -bewertung der Schülerkompetenzen (Evaluation)</a:t>
            </a:r>
          </a:p>
          <a:p>
            <a:pPr>
              <a:buFont typeface="Arial" pitchFamily="34" charset="0"/>
              <a:buChar char="•"/>
              <a:defRPr/>
            </a:pPr>
            <a:r>
              <a:rPr lang="de-DE" dirty="0" smtClean="0"/>
              <a:t> Didaktisch-methodische Hinweise </a:t>
            </a:r>
          </a:p>
          <a:p>
            <a:pPr>
              <a:defRPr/>
            </a:pPr>
            <a:r>
              <a:rPr lang="de-DE" dirty="0" smtClean="0"/>
              <a:t> </a:t>
            </a:r>
          </a:p>
          <a:p>
            <a:pPr>
              <a:defRPr/>
            </a:pPr>
            <a:r>
              <a:rPr lang="de-DE" dirty="0" smtClean="0"/>
              <a:t>Weil es nicht immer möglich ist, in allen Fächern mit nur einem Dokumentationsformat zu arbeiten, ist vorab zumindest eine allgemeine Verbindlichkeit der wesentlichen Rubriken in ihrer Benennung und Reihenfolge in den verwendeten Formaten sicher zu stellen. </a:t>
            </a:r>
          </a:p>
          <a:p>
            <a:pPr>
              <a:defRPr/>
            </a:pPr>
            <a:endParaRPr lang="de-DE" dirty="0" smtClean="0"/>
          </a:p>
          <a:p>
            <a:pPr>
              <a:defRPr/>
            </a:pPr>
            <a:r>
              <a:rPr lang="de-DE" dirty="0" smtClean="0"/>
              <a:t>Es empfiehlt sich im Sinne der Grundintention des RLP die Implementierung entweder ausgehend von den Kompetenzen oder von den Niveaustufen zu beginnen. Ob alle Aspekte sofort oder über einen längeren Zeitraum verteilt Schritt für Schritt Berücksichtigung finden, hängt von den Schwerpunktsetzungen und den Ressourcen der Schule ab. </a:t>
            </a:r>
          </a:p>
        </p:txBody>
      </p:sp>
      <p:sp>
        <p:nvSpPr>
          <p:cNvPr id="96260" name="Foliennummernplatzhalter 3"/>
          <p:cNvSpPr>
            <a:spLocks noGrp="1"/>
          </p:cNvSpPr>
          <p:nvPr>
            <p:ph type="sldNum" sz="quarter" idx="5"/>
          </p:nvPr>
        </p:nvSpPr>
        <p:spPr>
          <a:noFill/>
        </p:spPr>
        <p:txBody>
          <a:bodyPr/>
          <a:lstStyle/>
          <a:p>
            <a:fld id="{AE7097BB-9FB5-4C63-BC9D-5BAB851633F7}" type="slidenum">
              <a:rPr lang="de-DE" altLang="de-DE" smtClean="0"/>
              <a:pPr/>
              <a:t>35</a:t>
            </a:fld>
            <a:endParaRPr lang="de-DE" alt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a:xfrm>
            <a:off x="935038" y="750888"/>
            <a:ext cx="2066925" cy="1550987"/>
          </a:xfrm>
          <a:ln/>
        </p:spPr>
      </p:sp>
      <p:sp>
        <p:nvSpPr>
          <p:cNvPr id="97283" name="Notizenplatzhalter 2"/>
          <p:cNvSpPr>
            <a:spLocks noGrp="1"/>
          </p:cNvSpPr>
          <p:nvPr>
            <p:ph type="body" idx="1"/>
          </p:nvPr>
        </p:nvSpPr>
        <p:spPr>
          <a:noFill/>
          <a:ln/>
        </p:spPr>
        <p:txBody>
          <a:bodyPr/>
          <a:lstStyle/>
          <a:p>
            <a:endParaRPr lang="de-DE" altLang="de-DE" smtClean="0"/>
          </a:p>
        </p:txBody>
      </p:sp>
      <p:sp>
        <p:nvSpPr>
          <p:cNvPr id="97284" name="Foliennummernplatzhalter 3"/>
          <p:cNvSpPr>
            <a:spLocks noGrp="1"/>
          </p:cNvSpPr>
          <p:nvPr>
            <p:ph type="sldNum" sz="quarter" idx="5"/>
          </p:nvPr>
        </p:nvSpPr>
        <p:spPr>
          <a:noFill/>
        </p:spPr>
        <p:txBody>
          <a:bodyPr/>
          <a:lstStyle/>
          <a:p>
            <a:fld id="{44BBDF50-C8CC-4D16-8E0E-83E2EBC3A1AE}" type="slidenum">
              <a:rPr lang="de-DE" altLang="de-DE" smtClean="0"/>
              <a:pPr/>
              <a:t>36</a:t>
            </a:fld>
            <a:endParaRPr lang="de-DE" alt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a:xfrm>
            <a:off x="933450" y="750888"/>
            <a:ext cx="2287588" cy="1714500"/>
          </a:xfrm>
          <a:ln/>
        </p:spPr>
      </p:sp>
      <p:sp>
        <p:nvSpPr>
          <p:cNvPr id="98307" name="Notizenplatzhalter 2"/>
          <p:cNvSpPr>
            <a:spLocks noGrp="1"/>
          </p:cNvSpPr>
          <p:nvPr>
            <p:ph type="body" idx="1"/>
          </p:nvPr>
        </p:nvSpPr>
        <p:spPr>
          <a:noFill/>
          <a:ln/>
        </p:spPr>
        <p:txBody>
          <a:bodyPr/>
          <a:lstStyle/>
          <a:p>
            <a:r>
              <a:rPr lang="de-DE" altLang="de-DE" smtClean="0"/>
              <a:t>Innerhalb eines Faches: im Sinne eines integrativen Deutschunterrichts, kumulativer, systematischer Aufbau</a:t>
            </a:r>
          </a:p>
          <a:p>
            <a:r>
              <a:rPr lang="de-DE" altLang="de-DE" smtClean="0"/>
              <a:t>Doppeljahrgangsstufen: Fachkonferenzabsprachen, Niveaustufenzuordnungen  </a:t>
            </a:r>
          </a:p>
        </p:txBody>
      </p:sp>
      <p:sp>
        <p:nvSpPr>
          <p:cNvPr id="98308" name="Foliennummernplatzhalter 3"/>
          <p:cNvSpPr>
            <a:spLocks noGrp="1"/>
          </p:cNvSpPr>
          <p:nvPr>
            <p:ph type="sldNum" sz="quarter" idx="5"/>
          </p:nvPr>
        </p:nvSpPr>
        <p:spPr>
          <a:noFill/>
        </p:spPr>
        <p:txBody>
          <a:bodyPr/>
          <a:lstStyle/>
          <a:p>
            <a:fld id="{65914E8E-FB9C-4828-9235-69426DB39528}" type="slidenum">
              <a:rPr lang="de-DE" altLang="de-DE" smtClean="0"/>
              <a:pPr/>
              <a:t>37</a:t>
            </a:fld>
            <a:endParaRPr lang="de-DE" alt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lienbildplatzhalter 1"/>
          <p:cNvSpPr>
            <a:spLocks noGrp="1" noRot="1" noChangeAspect="1" noTextEdit="1"/>
          </p:cNvSpPr>
          <p:nvPr>
            <p:ph type="sldImg"/>
          </p:nvPr>
        </p:nvSpPr>
        <p:spPr>
          <a:xfrm>
            <a:off x="933450" y="750888"/>
            <a:ext cx="2143125" cy="1606550"/>
          </a:xfrm>
          <a:ln/>
        </p:spPr>
      </p:sp>
      <p:sp>
        <p:nvSpPr>
          <p:cNvPr id="99331" name="Notizenplatzhalter 2"/>
          <p:cNvSpPr>
            <a:spLocks noGrp="1"/>
          </p:cNvSpPr>
          <p:nvPr>
            <p:ph type="body" idx="1"/>
          </p:nvPr>
        </p:nvSpPr>
        <p:spPr>
          <a:noFill/>
          <a:ln/>
        </p:spPr>
        <p:txBody>
          <a:bodyPr/>
          <a:lstStyle/>
          <a:p>
            <a:endParaRPr lang="de-DE" altLang="de-DE" smtClean="0"/>
          </a:p>
        </p:txBody>
      </p:sp>
      <p:sp>
        <p:nvSpPr>
          <p:cNvPr id="99332" name="Foliennummernplatzhalter 3"/>
          <p:cNvSpPr>
            <a:spLocks noGrp="1"/>
          </p:cNvSpPr>
          <p:nvPr>
            <p:ph type="sldNum" sz="quarter" idx="5"/>
          </p:nvPr>
        </p:nvSpPr>
        <p:spPr>
          <a:noFill/>
        </p:spPr>
        <p:txBody>
          <a:bodyPr/>
          <a:lstStyle/>
          <a:p>
            <a:fld id="{94390313-4BE1-4793-BC9F-C2A027AB5B42}" type="slidenum">
              <a:rPr lang="de-DE" altLang="de-DE" smtClean="0"/>
              <a:pPr/>
              <a:t>38</a:t>
            </a:fld>
            <a:endParaRPr lang="de-DE" alt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lienbildplatzhalter 1"/>
          <p:cNvSpPr>
            <a:spLocks noGrp="1" noRot="1" noChangeAspect="1" noTextEdit="1"/>
          </p:cNvSpPr>
          <p:nvPr>
            <p:ph type="sldImg"/>
          </p:nvPr>
        </p:nvSpPr>
        <p:spPr>
          <a:xfrm>
            <a:off x="933450" y="750888"/>
            <a:ext cx="1704975" cy="1277937"/>
          </a:xfrm>
          <a:ln/>
        </p:spPr>
      </p:sp>
      <p:sp>
        <p:nvSpPr>
          <p:cNvPr id="100355" name="Notizenplatzhalter 2"/>
          <p:cNvSpPr>
            <a:spLocks noGrp="1"/>
          </p:cNvSpPr>
          <p:nvPr>
            <p:ph type="body" idx="1"/>
          </p:nvPr>
        </p:nvSpPr>
        <p:spPr>
          <a:noFill/>
          <a:ln/>
        </p:spPr>
        <p:txBody>
          <a:bodyPr/>
          <a:lstStyle/>
          <a:p>
            <a:r>
              <a:rPr lang="de-DE" altLang="de-DE" dirty="0" smtClean="0"/>
              <a:t>An Bewährtes anknüpfen – Beispiel für einen Auszug aus dem schulinternen Lesecurriculum der (ehemaligen) </a:t>
            </a:r>
            <a:r>
              <a:rPr lang="de-DE" altLang="de-DE" dirty="0" err="1" smtClean="0"/>
              <a:t>Grips</a:t>
            </a:r>
            <a:r>
              <a:rPr lang="de-DE" altLang="de-DE" dirty="0" smtClean="0"/>
              <a:t>-Grundschule (2005-2010</a:t>
            </a:r>
            <a:r>
              <a:rPr lang="de-DE" altLang="de-DE" dirty="0" smtClean="0"/>
              <a:t>)</a:t>
            </a:r>
            <a:endParaRPr lang="de-DE" altLang="de-DE" dirty="0" smtClean="0"/>
          </a:p>
        </p:txBody>
      </p:sp>
      <p:sp>
        <p:nvSpPr>
          <p:cNvPr id="100356" name="Foliennummernplatzhalter 3"/>
          <p:cNvSpPr>
            <a:spLocks noGrp="1"/>
          </p:cNvSpPr>
          <p:nvPr>
            <p:ph type="sldNum" sz="quarter" idx="5"/>
          </p:nvPr>
        </p:nvSpPr>
        <p:spPr>
          <a:noFill/>
        </p:spPr>
        <p:txBody>
          <a:bodyPr/>
          <a:lstStyle/>
          <a:p>
            <a:fld id="{9F70E4EC-B54E-4AB1-9BFE-BCA57E5C8F85}" type="slidenum">
              <a:rPr lang="de-DE" altLang="de-DE" smtClean="0"/>
              <a:pPr/>
              <a:t>39</a:t>
            </a:fld>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a:xfrm>
            <a:off x="935038" y="750888"/>
            <a:ext cx="2187575" cy="1641475"/>
          </a:xfrm>
          <a:ln/>
        </p:spPr>
      </p:sp>
      <p:sp>
        <p:nvSpPr>
          <p:cNvPr id="64515" name="Notizenplatzhalter 2"/>
          <p:cNvSpPr>
            <a:spLocks noGrp="1"/>
          </p:cNvSpPr>
          <p:nvPr>
            <p:ph type="body" idx="1"/>
          </p:nvPr>
        </p:nvSpPr>
        <p:spPr>
          <a:noFill/>
          <a:ln/>
        </p:spPr>
        <p:txBody>
          <a:bodyPr/>
          <a:lstStyle/>
          <a:p>
            <a:r>
              <a:rPr lang="de-DE" altLang="de-DE" b="1" dirty="0" smtClean="0"/>
              <a:t>Ziel</a:t>
            </a:r>
            <a:r>
              <a:rPr lang="de-DE" altLang="de-DE" dirty="0" smtClean="0"/>
              <a:t> des </a:t>
            </a:r>
            <a:r>
              <a:rPr lang="de-DE" altLang="de-DE" dirty="0" err="1" smtClean="0"/>
              <a:t>Warming</a:t>
            </a:r>
            <a:r>
              <a:rPr lang="de-DE" altLang="de-DE" dirty="0" smtClean="0"/>
              <a:t> </a:t>
            </a:r>
            <a:r>
              <a:rPr lang="de-DE" altLang="de-DE" dirty="0" err="1" smtClean="0"/>
              <a:t>Ups</a:t>
            </a:r>
            <a:r>
              <a:rPr lang="de-DE" altLang="de-DE" dirty="0" smtClean="0"/>
              <a:t>: </a:t>
            </a:r>
            <a:r>
              <a:rPr lang="de-DE" altLang="de-DE" b="1" dirty="0" smtClean="0"/>
              <a:t>Gemeinsame Sprache in Bezug auf das </a:t>
            </a:r>
            <a:r>
              <a:rPr lang="de-DE" altLang="de-DE" b="1" dirty="0" err="1" smtClean="0"/>
              <a:t>SchiC</a:t>
            </a:r>
            <a:r>
              <a:rPr lang="de-DE" altLang="de-DE" b="1" dirty="0" smtClean="0"/>
              <a:t> finden</a:t>
            </a:r>
          </a:p>
          <a:p>
            <a:endParaRPr lang="de-DE" altLang="de-DE" dirty="0" smtClean="0"/>
          </a:p>
          <a:p>
            <a:r>
              <a:rPr lang="de-DE" altLang="de-DE" dirty="0" smtClean="0"/>
              <a:t>Eine Vielzahl von Begriffen „schwirrt“ durch die Literatur, die man zum </a:t>
            </a:r>
            <a:r>
              <a:rPr lang="de-DE" altLang="de-DE" dirty="0" err="1" smtClean="0"/>
              <a:t>SchiC</a:t>
            </a:r>
            <a:r>
              <a:rPr lang="de-DE" altLang="de-DE" dirty="0" smtClean="0"/>
              <a:t> finden kann. </a:t>
            </a:r>
          </a:p>
          <a:p>
            <a:r>
              <a:rPr lang="de-DE" altLang="de-DE" dirty="0" smtClean="0"/>
              <a:t>(</a:t>
            </a:r>
            <a:r>
              <a:rPr lang="de-DE" altLang="de-DE" b="1" dirty="0" smtClean="0"/>
              <a:t>Klick</a:t>
            </a:r>
            <a:r>
              <a:rPr lang="de-DE" altLang="de-DE" dirty="0" smtClean="0"/>
              <a:t> – Begriffe schwirren durcheinander: Schulprogramm, Leitbild, Unterrichtentwicklung, Schulentwicklung, Qualitätszyklus, Basiscurriculum, Evaluation, Maßnahmenplan, Schulinternes Curriculum </a:t>
            </a:r>
            <a:r>
              <a:rPr lang="de-DE" altLang="de-DE" dirty="0" smtClean="0">
                <a:sym typeface="Wingdings" pitchFamily="2" charset="2"/>
              </a:rPr>
              <a:t> Verwirrung?)</a:t>
            </a:r>
          </a:p>
          <a:p>
            <a:endParaRPr lang="de-DE" altLang="de-DE" dirty="0" smtClean="0"/>
          </a:p>
          <a:p>
            <a:r>
              <a:rPr lang="de-DE" altLang="de-DE" dirty="0" smtClean="0"/>
              <a:t>Aber meinen alle das Gleiche, wenn sie ein und denselben Begriff benutzen? </a:t>
            </a:r>
            <a:br>
              <a:rPr lang="de-DE" altLang="de-DE" dirty="0" smtClean="0"/>
            </a:br>
            <a:r>
              <a:rPr lang="de-DE" altLang="de-DE" dirty="0" smtClean="0"/>
              <a:t>Und v. a.: Wo ist die Trennschärfe? Oder ist es erlaubt alles zu mischen und </a:t>
            </a:r>
            <a:r>
              <a:rPr lang="de-DE" altLang="de-DE" dirty="0" smtClean="0"/>
              <a:t>durcheinander </a:t>
            </a:r>
            <a:r>
              <a:rPr lang="de-DE" altLang="de-DE" dirty="0" smtClean="0"/>
              <a:t>zu würfeln?</a:t>
            </a:r>
          </a:p>
          <a:p>
            <a:r>
              <a:rPr lang="de-DE" altLang="de-DE" dirty="0" smtClean="0"/>
              <a:t>Immer wieder haben wir festgestellt, dass es wichtig ist, dass </a:t>
            </a:r>
            <a:r>
              <a:rPr lang="de-DE" altLang="de-DE" dirty="0" smtClean="0"/>
              <a:t>sich Menschen</a:t>
            </a:r>
            <a:r>
              <a:rPr lang="de-DE" altLang="de-DE" dirty="0" smtClean="0"/>
              <a:t>, die zusammen arbeiten, </a:t>
            </a:r>
            <a:r>
              <a:rPr lang="de-DE" altLang="de-DE" dirty="0" smtClean="0"/>
              <a:t>auf </a:t>
            </a:r>
            <a:r>
              <a:rPr lang="de-DE" altLang="de-DE" dirty="0" smtClean="0"/>
              <a:t>eine gemeinsame Sprache einigen.</a:t>
            </a:r>
          </a:p>
          <a:p>
            <a:endParaRPr lang="de-DE" altLang="de-DE" dirty="0" smtClean="0"/>
          </a:p>
          <a:p>
            <a:r>
              <a:rPr lang="de-DE" altLang="de-DE" dirty="0" smtClean="0"/>
              <a:t>Dazu möchten wir Ihnen eine </a:t>
            </a:r>
            <a:r>
              <a:rPr lang="de-DE" altLang="de-DE" b="1" dirty="0" smtClean="0"/>
              <a:t>kleine Übung</a:t>
            </a:r>
            <a:r>
              <a:rPr lang="de-DE" altLang="de-DE" dirty="0" smtClean="0"/>
              <a:t> vorstellen – die lediglich für das Thema und das Anliegen, das Sprachbabylon zu beenden, aufschließen soll. </a:t>
            </a:r>
            <a:br>
              <a:rPr lang="de-DE" altLang="de-DE" dirty="0" smtClean="0"/>
            </a:br>
            <a:r>
              <a:rPr lang="de-DE" altLang="de-DE" i="1" dirty="0" smtClean="0"/>
              <a:t>Es geht beileibe NICHT um einen Wissentest …. Nehmen Sie´s spielerisch!</a:t>
            </a:r>
          </a:p>
        </p:txBody>
      </p:sp>
      <p:sp>
        <p:nvSpPr>
          <p:cNvPr id="64516" name="Foliennummernplatzhalter 3"/>
          <p:cNvSpPr>
            <a:spLocks noGrp="1"/>
          </p:cNvSpPr>
          <p:nvPr>
            <p:ph type="sldNum" sz="quarter" idx="5"/>
          </p:nvPr>
        </p:nvSpPr>
        <p:spPr>
          <a:noFill/>
        </p:spPr>
        <p:txBody>
          <a:bodyPr/>
          <a:lstStyle/>
          <a:p>
            <a:fld id="{0ADDC988-B98A-4BC1-A282-E9CD591EAE91}" type="slidenum">
              <a:rPr lang="de-DE" altLang="de-DE" smtClean="0"/>
              <a:pPr/>
              <a:t>4</a:t>
            </a:fld>
            <a:endParaRPr lang="de-DE" altLang="de-DE"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lienbildplatzhalter 1"/>
          <p:cNvSpPr>
            <a:spLocks noGrp="1" noRot="1" noChangeAspect="1" noTextEdit="1"/>
          </p:cNvSpPr>
          <p:nvPr>
            <p:ph type="sldImg"/>
          </p:nvPr>
        </p:nvSpPr>
        <p:spPr>
          <a:xfrm>
            <a:off x="933450" y="750888"/>
            <a:ext cx="2143125" cy="1606550"/>
          </a:xfrm>
          <a:ln/>
        </p:spPr>
      </p:sp>
      <p:sp>
        <p:nvSpPr>
          <p:cNvPr id="101379" name="Notizenplatzhalter 2"/>
          <p:cNvSpPr>
            <a:spLocks noGrp="1"/>
          </p:cNvSpPr>
          <p:nvPr>
            <p:ph type="body" idx="1"/>
          </p:nvPr>
        </p:nvSpPr>
        <p:spPr>
          <a:noFill/>
          <a:ln/>
        </p:spPr>
        <p:txBody>
          <a:bodyPr/>
          <a:lstStyle/>
          <a:p>
            <a:r>
              <a:rPr lang="de-DE" altLang="de-DE" smtClean="0"/>
              <a:t>An Bewährtes anknüpfen – Beispiel für einen Auszug aus dem „Handlungsrahmen schulinternes Curriculum“ für das Netzwerk Grund- und Förderschulen (Brandenburg)</a:t>
            </a:r>
          </a:p>
        </p:txBody>
      </p:sp>
      <p:sp>
        <p:nvSpPr>
          <p:cNvPr id="101380" name="Foliennummernplatzhalter 3"/>
          <p:cNvSpPr>
            <a:spLocks noGrp="1"/>
          </p:cNvSpPr>
          <p:nvPr>
            <p:ph type="sldNum" sz="quarter" idx="5"/>
          </p:nvPr>
        </p:nvSpPr>
        <p:spPr>
          <a:noFill/>
        </p:spPr>
        <p:txBody>
          <a:bodyPr/>
          <a:lstStyle/>
          <a:p>
            <a:fld id="{0894F6C1-3DD5-4EF9-824C-CE55832D5EC0}" type="slidenum">
              <a:rPr lang="de-DE" altLang="de-DE" smtClean="0"/>
              <a:pPr/>
              <a:t>40</a:t>
            </a:fld>
            <a:endParaRPr lang="de-DE" altLang="de-DE"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lienbildplatzhalter 1"/>
          <p:cNvSpPr>
            <a:spLocks noGrp="1" noRot="1" noChangeAspect="1" noTextEdit="1"/>
          </p:cNvSpPr>
          <p:nvPr>
            <p:ph type="sldImg"/>
          </p:nvPr>
        </p:nvSpPr>
        <p:spPr>
          <a:xfrm>
            <a:off x="933450" y="750888"/>
            <a:ext cx="1801813" cy="1350962"/>
          </a:xfrm>
          <a:ln/>
        </p:spPr>
      </p:sp>
      <p:sp>
        <p:nvSpPr>
          <p:cNvPr id="102403" name="Notizenplatzhalter 2"/>
          <p:cNvSpPr>
            <a:spLocks noGrp="1"/>
          </p:cNvSpPr>
          <p:nvPr>
            <p:ph type="body" idx="1"/>
          </p:nvPr>
        </p:nvSpPr>
        <p:spPr>
          <a:noFill/>
          <a:ln/>
        </p:spPr>
        <p:txBody>
          <a:bodyPr/>
          <a:lstStyle/>
          <a:p>
            <a:r>
              <a:rPr lang="de-DE" altLang="de-DE" smtClean="0"/>
              <a:t>An Bewährtes anknüpfen – Beispiel aus dem „Leitfaden Deutsch / schulinternes Curriculum“ für Brandenburg (RLP 2004)</a:t>
            </a:r>
          </a:p>
        </p:txBody>
      </p:sp>
      <p:sp>
        <p:nvSpPr>
          <p:cNvPr id="102404" name="Foliennummernplatzhalter 3"/>
          <p:cNvSpPr>
            <a:spLocks noGrp="1"/>
          </p:cNvSpPr>
          <p:nvPr>
            <p:ph type="sldNum" sz="quarter" idx="5"/>
          </p:nvPr>
        </p:nvSpPr>
        <p:spPr>
          <a:noFill/>
        </p:spPr>
        <p:txBody>
          <a:bodyPr/>
          <a:lstStyle/>
          <a:p>
            <a:fld id="{B4289381-E715-41D9-81B1-EEF36D12604D}" type="slidenum">
              <a:rPr lang="de-DE" altLang="de-DE" smtClean="0"/>
              <a:pPr/>
              <a:t>41</a:t>
            </a:fld>
            <a:endParaRPr lang="de-DE" altLang="de-DE"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lienbildplatzhalter 1"/>
          <p:cNvSpPr>
            <a:spLocks noGrp="1" noRot="1" noChangeAspect="1" noTextEdit="1"/>
          </p:cNvSpPr>
          <p:nvPr>
            <p:ph type="sldImg"/>
          </p:nvPr>
        </p:nvSpPr>
        <p:spPr>
          <a:xfrm>
            <a:off x="931863" y="750888"/>
            <a:ext cx="1220787" cy="914400"/>
          </a:xfrm>
          <a:ln/>
        </p:spPr>
      </p:sp>
      <p:sp>
        <p:nvSpPr>
          <p:cNvPr id="103427" name="Notizenplatzhalter 2"/>
          <p:cNvSpPr>
            <a:spLocks noGrp="1"/>
          </p:cNvSpPr>
          <p:nvPr>
            <p:ph type="body" idx="1"/>
          </p:nvPr>
        </p:nvSpPr>
        <p:spPr>
          <a:noFill/>
          <a:ln/>
        </p:spPr>
        <p:txBody>
          <a:bodyPr/>
          <a:lstStyle/>
          <a:p>
            <a:r>
              <a:rPr lang="de-DE" altLang="de-DE" smtClean="0"/>
              <a:t>An Bewährtes anknüpfen – Beispiel für einen Auszug aus den bisherigen fachbezogenen Festlegungen Deutsch der Voltaire-Gesamtschule Potsdam zum SP Medienbildung </a:t>
            </a:r>
          </a:p>
        </p:txBody>
      </p:sp>
      <p:sp>
        <p:nvSpPr>
          <p:cNvPr id="103428" name="Foliennummernplatzhalter 3"/>
          <p:cNvSpPr>
            <a:spLocks noGrp="1"/>
          </p:cNvSpPr>
          <p:nvPr>
            <p:ph type="sldNum" sz="quarter" idx="5"/>
          </p:nvPr>
        </p:nvSpPr>
        <p:spPr>
          <a:noFill/>
        </p:spPr>
        <p:txBody>
          <a:bodyPr/>
          <a:lstStyle/>
          <a:p>
            <a:fld id="{23CEBF21-69D9-4CA5-A672-6CE2BDE31A9E}" type="slidenum">
              <a:rPr lang="de-DE" altLang="de-DE" smtClean="0"/>
              <a:pPr/>
              <a:t>42</a:t>
            </a:fld>
            <a:endParaRPr lang="de-DE" altLang="de-DE"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lienbildplatzhalter 1"/>
          <p:cNvSpPr>
            <a:spLocks noGrp="1" noRot="1" noChangeAspect="1" noTextEdit="1"/>
          </p:cNvSpPr>
          <p:nvPr>
            <p:ph type="sldImg"/>
          </p:nvPr>
        </p:nvSpPr>
        <p:spPr bwMode="hidden">
          <a:xfrm>
            <a:off x="933450" y="750888"/>
            <a:ext cx="1801813" cy="1350962"/>
          </a:xfrm>
          <a:ln/>
        </p:spPr>
      </p:sp>
      <p:sp>
        <p:nvSpPr>
          <p:cNvPr id="104451" name="Notizenplatzhalter 2"/>
          <p:cNvSpPr>
            <a:spLocks noGrp="1"/>
          </p:cNvSpPr>
          <p:nvPr>
            <p:ph type="body" idx="1"/>
          </p:nvPr>
        </p:nvSpPr>
        <p:spPr>
          <a:noFill/>
          <a:ln/>
        </p:spPr>
        <p:txBody>
          <a:bodyPr/>
          <a:lstStyle/>
          <a:p>
            <a:r>
              <a:rPr lang="de-DE" altLang="de-DE" smtClean="0"/>
              <a:t>An Bewährtes anknüpfen – Beispiel für einen Auszug aus aus den bisherigen fachbezogenen Festlegungen Deutsch der Voltaire-Gesamtschule Potsdam zum SP Medienbildung  </a:t>
            </a:r>
          </a:p>
          <a:p>
            <a:r>
              <a:rPr lang="de-DE" altLang="de-DE" smtClean="0"/>
              <a:t>„alter</a:t>
            </a:r>
            <a:r>
              <a:rPr lang="ja-JP" altLang="de-DE" smtClean="0"/>
              <a:t>“</a:t>
            </a:r>
            <a:r>
              <a:rPr lang="de-DE" altLang="ja-JP" smtClean="0"/>
              <a:t> Plan Astrid im A3-Format auf die Tische legen zur besseren Lesbarkeit</a:t>
            </a:r>
          </a:p>
          <a:p>
            <a:r>
              <a:rPr lang="de-DE" altLang="ja-JP" smtClean="0"/>
              <a:t>Welche Rubriken enthält dieser Plan: Thema, Zeitrahmen, Kompetenzbereiche mit Bezug auf die entsprechenden Standards und Inhalte der Doppeljahrgangsstufe, Bezug zu den Themen und Inhalte lt. bisherigem RLP (siehe Fettdruck), Wissensbestände im Kontext des Orientierungswissens, Leistungsbewertung;  Blaudruck Kennzeichnung der Bezüge zum Medienkonzept der Schule</a:t>
            </a:r>
          </a:p>
          <a:p>
            <a:endParaRPr lang="de-DE" altLang="de-DE" smtClean="0"/>
          </a:p>
        </p:txBody>
      </p:sp>
      <p:sp>
        <p:nvSpPr>
          <p:cNvPr id="104452" name="Foliennummernplatzhalter 3"/>
          <p:cNvSpPr>
            <a:spLocks noGrp="1"/>
          </p:cNvSpPr>
          <p:nvPr>
            <p:ph type="sldNum" sz="quarter" idx="5"/>
          </p:nvPr>
        </p:nvSpPr>
        <p:spPr>
          <a:noFill/>
        </p:spPr>
        <p:txBody>
          <a:bodyPr/>
          <a:lstStyle/>
          <a:p>
            <a:fld id="{2B878B70-B130-4BFC-8510-3EEEF8E84092}" type="slidenum">
              <a:rPr lang="de-DE" altLang="de-DE" smtClean="0"/>
              <a:pPr/>
              <a:t>43</a:t>
            </a:fld>
            <a:endParaRPr lang="de-DE" altLang="de-DE"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bildplatzhalter 1"/>
          <p:cNvSpPr>
            <a:spLocks noGrp="1" noRot="1" noChangeAspect="1" noTextEdit="1"/>
          </p:cNvSpPr>
          <p:nvPr>
            <p:ph type="sldImg"/>
          </p:nvPr>
        </p:nvSpPr>
        <p:spPr>
          <a:xfrm>
            <a:off x="935038" y="750888"/>
            <a:ext cx="2090737" cy="1568450"/>
          </a:xfrm>
          <a:ln/>
        </p:spPr>
      </p:sp>
      <p:sp>
        <p:nvSpPr>
          <p:cNvPr id="105475" name="Notizenplatzhalter 2"/>
          <p:cNvSpPr>
            <a:spLocks noGrp="1"/>
          </p:cNvSpPr>
          <p:nvPr>
            <p:ph type="body" idx="1"/>
          </p:nvPr>
        </p:nvSpPr>
        <p:spPr>
          <a:noFill/>
          <a:ln/>
        </p:spPr>
        <p:txBody>
          <a:bodyPr/>
          <a:lstStyle/>
          <a:p>
            <a:r>
              <a:rPr lang="de-DE" altLang="de-DE" smtClean="0"/>
              <a:t>An Bewährtes anknüpfen – Beispiel für einen Auszug aus den bisherigen fachbezogenen Festlegungen Deutsch der Voltaire-Gesamtschule Potsdam zum SP Medienbildung – Plan liegt im A3-Format auf den Tischen</a:t>
            </a:r>
          </a:p>
          <a:p>
            <a:r>
              <a:rPr lang="de-DE" altLang="ja-JP" smtClean="0"/>
              <a:t>Welche Rubriken enthält dieser Plan: Thema, Zeitrahmen, Kompetenzbereiche mit Bezug auf die entsprechenden Standards und Inhalte der Doppeljahrgangsstufe, Bezug zu den Themen und Inhalte lt. bisherigem RLP (siehe Fettdruck), Wissensbestände im Kontext des Orientierungswissens, Leistungsbewertung;  Blaudruck Kennzeichnung der Bezüge zum Medienkonzept der Schule</a:t>
            </a:r>
            <a:endParaRPr lang="de-DE" altLang="de-DE" smtClean="0"/>
          </a:p>
        </p:txBody>
      </p:sp>
      <p:sp>
        <p:nvSpPr>
          <p:cNvPr id="105476" name="Foliennummernplatzhalter 3"/>
          <p:cNvSpPr>
            <a:spLocks noGrp="1"/>
          </p:cNvSpPr>
          <p:nvPr>
            <p:ph type="sldNum" sz="quarter" idx="5"/>
          </p:nvPr>
        </p:nvSpPr>
        <p:spPr>
          <a:noFill/>
        </p:spPr>
        <p:txBody>
          <a:bodyPr/>
          <a:lstStyle/>
          <a:p>
            <a:fld id="{A8883A32-ECFC-4B24-9CF8-493C3405068E}" type="slidenum">
              <a:rPr lang="de-DE" altLang="de-DE" smtClean="0"/>
              <a:pPr/>
              <a:t>44</a:t>
            </a:fld>
            <a:endParaRPr lang="de-DE" altLang="de-DE"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lienbildplatzhalter 1"/>
          <p:cNvSpPr>
            <a:spLocks noGrp="1" noRot="1" noChangeAspect="1" noTextEdit="1"/>
          </p:cNvSpPr>
          <p:nvPr>
            <p:ph type="sldImg"/>
          </p:nvPr>
        </p:nvSpPr>
        <p:spPr>
          <a:xfrm>
            <a:off x="935038" y="750888"/>
            <a:ext cx="2212975" cy="1660525"/>
          </a:xfrm>
          <a:ln/>
        </p:spPr>
      </p:sp>
      <p:sp>
        <p:nvSpPr>
          <p:cNvPr id="106499" name="Notizenplatzhalter 2"/>
          <p:cNvSpPr>
            <a:spLocks noGrp="1"/>
          </p:cNvSpPr>
          <p:nvPr>
            <p:ph type="body" idx="1"/>
          </p:nvPr>
        </p:nvSpPr>
        <p:spPr>
          <a:noFill/>
          <a:ln/>
        </p:spPr>
        <p:txBody>
          <a:bodyPr/>
          <a:lstStyle/>
          <a:p>
            <a:r>
              <a:rPr lang="de-DE" altLang="de-DE" dirty="0" smtClean="0"/>
              <a:t>Tabellenköpfe, Schwerpunkte?</a:t>
            </a:r>
          </a:p>
          <a:p>
            <a:r>
              <a:rPr lang="de-DE" altLang="de-DE" dirty="0" smtClean="0"/>
              <a:t>Eigene </a:t>
            </a:r>
            <a:r>
              <a:rPr lang="de-DE" altLang="de-DE" dirty="0" smtClean="0"/>
              <a:t>Pläne </a:t>
            </a:r>
            <a:r>
              <a:rPr lang="de-DE" altLang="de-DE" dirty="0" smtClean="0"/>
              <a:t>und Kärtchen auf den Tischen, 15 min. Arbeitszeit</a:t>
            </a:r>
          </a:p>
          <a:p>
            <a:endParaRPr lang="de-DE" altLang="de-DE" dirty="0" smtClean="0"/>
          </a:p>
        </p:txBody>
      </p:sp>
      <p:sp>
        <p:nvSpPr>
          <p:cNvPr id="106500" name="Foliennummernplatzhalter 3"/>
          <p:cNvSpPr>
            <a:spLocks noGrp="1"/>
          </p:cNvSpPr>
          <p:nvPr>
            <p:ph type="sldNum" sz="quarter" idx="5"/>
          </p:nvPr>
        </p:nvSpPr>
        <p:spPr>
          <a:noFill/>
        </p:spPr>
        <p:txBody>
          <a:bodyPr/>
          <a:lstStyle/>
          <a:p>
            <a:fld id="{10D67FE9-1B2E-44B9-8FA2-FC7C587CBCCE}" type="slidenum">
              <a:rPr lang="de-DE" altLang="de-DE" smtClean="0"/>
              <a:pPr/>
              <a:t>45</a:t>
            </a:fld>
            <a:endParaRPr lang="de-DE" altLang="de-DE"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lienbildplatzhalter 1"/>
          <p:cNvSpPr>
            <a:spLocks noGrp="1" noRot="1" noChangeAspect="1" noTextEdit="1"/>
          </p:cNvSpPr>
          <p:nvPr>
            <p:ph type="sldImg"/>
          </p:nvPr>
        </p:nvSpPr>
        <p:spPr>
          <a:xfrm>
            <a:off x="935038" y="750888"/>
            <a:ext cx="2359025" cy="1770062"/>
          </a:xfrm>
          <a:ln/>
        </p:spPr>
      </p:sp>
      <p:sp>
        <p:nvSpPr>
          <p:cNvPr id="107523" name="Notizenplatzhalter 2"/>
          <p:cNvSpPr>
            <a:spLocks noGrp="1"/>
          </p:cNvSpPr>
          <p:nvPr>
            <p:ph type="body" idx="1"/>
          </p:nvPr>
        </p:nvSpPr>
        <p:spPr>
          <a:noFill/>
          <a:ln/>
        </p:spPr>
        <p:txBody>
          <a:bodyPr/>
          <a:lstStyle/>
          <a:p>
            <a:endParaRPr lang="de-DE" altLang="de-DE" dirty="0" smtClean="0"/>
          </a:p>
        </p:txBody>
      </p:sp>
      <p:sp>
        <p:nvSpPr>
          <p:cNvPr id="107524" name="Foliennummernplatzhalter 3"/>
          <p:cNvSpPr>
            <a:spLocks noGrp="1"/>
          </p:cNvSpPr>
          <p:nvPr>
            <p:ph type="sldNum" sz="quarter" idx="5"/>
          </p:nvPr>
        </p:nvSpPr>
        <p:spPr>
          <a:noFill/>
        </p:spPr>
        <p:txBody>
          <a:bodyPr/>
          <a:lstStyle/>
          <a:p>
            <a:fld id="{DFEE13C7-68FC-4ECC-B9DE-8B87B98F73AC}" type="slidenum">
              <a:rPr lang="de-DE" altLang="de-DE" smtClean="0"/>
              <a:pPr/>
              <a:t>46</a:t>
            </a:fld>
            <a:endParaRPr lang="de-DE" altLang="de-DE"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lienbildplatzhalter 1"/>
          <p:cNvSpPr>
            <a:spLocks noGrp="1" noRot="1" noChangeAspect="1" noTextEdit="1"/>
          </p:cNvSpPr>
          <p:nvPr>
            <p:ph type="sldImg"/>
          </p:nvPr>
        </p:nvSpPr>
        <p:spPr>
          <a:xfrm>
            <a:off x="933450" y="750888"/>
            <a:ext cx="1778000" cy="1333500"/>
          </a:xfrm>
          <a:ln/>
        </p:spPr>
      </p:sp>
      <p:sp>
        <p:nvSpPr>
          <p:cNvPr id="108547" name="Notizenplatzhalter 2"/>
          <p:cNvSpPr>
            <a:spLocks noGrp="1"/>
          </p:cNvSpPr>
          <p:nvPr>
            <p:ph type="body" idx="1"/>
          </p:nvPr>
        </p:nvSpPr>
        <p:spPr>
          <a:noFill/>
          <a:ln/>
        </p:spPr>
        <p:txBody>
          <a:bodyPr/>
          <a:lstStyle/>
          <a:p>
            <a:r>
              <a:rPr lang="de-DE" altLang="de-DE" dirty="0" smtClean="0"/>
              <a:t>Probieren</a:t>
            </a:r>
            <a:r>
              <a:rPr lang="de-DE" altLang="de-DE" dirty="0" smtClean="0"/>
              <a:t>, diskutieren</a:t>
            </a:r>
          </a:p>
          <a:p>
            <a:r>
              <a:rPr lang="de-DE" altLang="de-DE" dirty="0" smtClean="0"/>
              <a:t>An Tischen der anderen schauen ist dann möglich</a:t>
            </a:r>
            <a:r>
              <a:rPr lang="de-DE" altLang="de-DE" dirty="0" smtClean="0"/>
              <a:t>.</a:t>
            </a:r>
            <a:endParaRPr lang="de-DE" altLang="de-DE" dirty="0" smtClean="0"/>
          </a:p>
        </p:txBody>
      </p:sp>
      <p:sp>
        <p:nvSpPr>
          <p:cNvPr id="108548" name="Foliennummernplatzhalter 3"/>
          <p:cNvSpPr>
            <a:spLocks noGrp="1"/>
          </p:cNvSpPr>
          <p:nvPr>
            <p:ph type="sldNum" sz="quarter" idx="5"/>
          </p:nvPr>
        </p:nvSpPr>
        <p:spPr>
          <a:noFill/>
        </p:spPr>
        <p:txBody>
          <a:bodyPr/>
          <a:lstStyle/>
          <a:p>
            <a:fld id="{B01249EC-220A-4646-90EC-0B45A28D4B00}" type="slidenum">
              <a:rPr lang="de-DE" altLang="de-DE" smtClean="0"/>
              <a:pPr/>
              <a:t>47</a:t>
            </a:fld>
            <a:endParaRPr lang="de-DE" altLang="de-DE"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lienbildplatzhalter 1"/>
          <p:cNvSpPr>
            <a:spLocks noGrp="1" noRot="1" noChangeAspect="1" noTextEdit="1"/>
          </p:cNvSpPr>
          <p:nvPr>
            <p:ph type="sldImg"/>
          </p:nvPr>
        </p:nvSpPr>
        <p:spPr>
          <a:xfrm>
            <a:off x="933450" y="750888"/>
            <a:ext cx="2579688" cy="1933575"/>
          </a:xfrm>
          <a:ln/>
        </p:spPr>
      </p:sp>
      <p:sp>
        <p:nvSpPr>
          <p:cNvPr id="109571" name="Notizenplatzhalter 2"/>
          <p:cNvSpPr>
            <a:spLocks noGrp="1"/>
          </p:cNvSpPr>
          <p:nvPr>
            <p:ph type="body" idx="1"/>
          </p:nvPr>
        </p:nvSpPr>
        <p:spPr>
          <a:noFill/>
          <a:ln/>
        </p:spPr>
        <p:txBody>
          <a:bodyPr/>
          <a:lstStyle/>
          <a:p>
            <a:r>
              <a:rPr lang="de-DE" altLang="de-DE" smtClean="0"/>
              <a:t>Farbiges A3-Blatt</a:t>
            </a:r>
          </a:p>
          <a:p>
            <a:r>
              <a:rPr lang="de-DE" altLang="de-DE" smtClean="0"/>
              <a:t>Teil B 3.5.</a:t>
            </a:r>
          </a:p>
        </p:txBody>
      </p:sp>
      <p:sp>
        <p:nvSpPr>
          <p:cNvPr id="109572" name="Foliennummernplatzhalter 3"/>
          <p:cNvSpPr>
            <a:spLocks noGrp="1"/>
          </p:cNvSpPr>
          <p:nvPr>
            <p:ph type="sldNum" sz="quarter" idx="5"/>
          </p:nvPr>
        </p:nvSpPr>
        <p:spPr>
          <a:noFill/>
        </p:spPr>
        <p:txBody>
          <a:bodyPr/>
          <a:lstStyle/>
          <a:p>
            <a:fld id="{C077B716-E751-4C84-B63C-E5EC8CEAE1CF}" type="slidenum">
              <a:rPr lang="de-DE" altLang="de-DE" smtClean="0"/>
              <a:pPr/>
              <a:t>48</a:t>
            </a:fld>
            <a:endParaRPr lang="de-DE" altLang="de-DE"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olienbildplatzhalter 1"/>
          <p:cNvSpPr>
            <a:spLocks noGrp="1" noRot="1" noChangeAspect="1" noTextEdit="1"/>
          </p:cNvSpPr>
          <p:nvPr>
            <p:ph type="sldImg"/>
          </p:nvPr>
        </p:nvSpPr>
        <p:spPr>
          <a:xfrm>
            <a:off x="936625" y="750888"/>
            <a:ext cx="3522663" cy="2641600"/>
          </a:xfrm>
          <a:ln/>
        </p:spPr>
      </p:sp>
      <p:sp>
        <p:nvSpPr>
          <p:cNvPr id="111619" name="Notizenplatzhalter 2"/>
          <p:cNvSpPr>
            <a:spLocks noGrp="1"/>
          </p:cNvSpPr>
          <p:nvPr>
            <p:ph type="body" idx="1"/>
          </p:nvPr>
        </p:nvSpPr>
        <p:spPr>
          <a:noFill/>
          <a:ln/>
        </p:spPr>
        <p:txBody>
          <a:bodyPr/>
          <a:lstStyle/>
          <a:p>
            <a:endParaRPr lang="de-DE" altLang="de-DE" smtClean="0"/>
          </a:p>
        </p:txBody>
      </p:sp>
      <p:sp>
        <p:nvSpPr>
          <p:cNvPr id="111620" name="Foliennummernplatzhalter 3"/>
          <p:cNvSpPr>
            <a:spLocks noGrp="1"/>
          </p:cNvSpPr>
          <p:nvPr>
            <p:ph type="sldNum" sz="quarter" idx="5"/>
          </p:nvPr>
        </p:nvSpPr>
        <p:spPr>
          <a:noFill/>
        </p:spPr>
        <p:txBody>
          <a:bodyPr/>
          <a:lstStyle/>
          <a:p>
            <a:fld id="{3DEFCCD6-3FE1-45C9-BAC8-1677C5D21954}" type="slidenum">
              <a:rPr lang="de-DE" altLang="de-DE" smtClean="0"/>
              <a:pPr/>
              <a:t>49</a:t>
            </a:fld>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xfrm>
            <a:off x="933450" y="750888"/>
            <a:ext cx="2287588" cy="1714500"/>
          </a:xfrm>
          <a:ln/>
        </p:spPr>
      </p:sp>
      <p:sp>
        <p:nvSpPr>
          <p:cNvPr id="66563" name="Notizenplatzhalter 2"/>
          <p:cNvSpPr>
            <a:spLocks noGrp="1"/>
          </p:cNvSpPr>
          <p:nvPr>
            <p:ph type="body" idx="1"/>
          </p:nvPr>
        </p:nvSpPr>
        <p:spPr>
          <a:ln/>
        </p:spPr>
        <p:txBody>
          <a:bodyPr/>
          <a:lstStyle/>
          <a:p>
            <a:pPr>
              <a:defRPr/>
            </a:pPr>
            <a:r>
              <a:rPr lang="de-DE" altLang="de-DE" dirty="0" smtClean="0"/>
              <a:t>Ziel des</a:t>
            </a:r>
            <a:r>
              <a:rPr lang="de-DE" altLang="de-DE" b="1" dirty="0" smtClean="0"/>
              <a:t> </a:t>
            </a:r>
            <a:r>
              <a:rPr lang="de-DE" altLang="de-DE" b="1" dirty="0" err="1" smtClean="0"/>
              <a:t>Warming</a:t>
            </a:r>
            <a:r>
              <a:rPr lang="de-DE" altLang="de-DE" b="1" dirty="0" smtClean="0"/>
              <a:t> </a:t>
            </a:r>
            <a:r>
              <a:rPr lang="de-DE" altLang="de-DE" b="1" dirty="0" err="1" smtClean="0"/>
              <a:t>Up</a:t>
            </a:r>
            <a:r>
              <a:rPr lang="de-DE" altLang="de-DE" dirty="0" err="1" smtClean="0"/>
              <a:t>s</a:t>
            </a:r>
            <a:r>
              <a:rPr lang="de-DE" altLang="de-DE" dirty="0" smtClean="0"/>
              <a:t>: Gemeinsame Sprache in Bezug auf das </a:t>
            </a:r>
            <a:r>
              <a:rPr lang="de-DE" altLang="de-DE" dirty="0" err="1" smtClean="0"/>
              <a:t>SchiC</a:t>
            </a:r>
            <a:r>
              <a:rPr lang="de-DE" altLang="de-DE" dirty="0" smtClean="0"/>
              <a:t> finden</a:t>
            </a:r>
          </a:p>
          <a:p>
            <a:pPr>
              <a:defRPr/>
            </a:pPr>
            <a:endParaRPr lang="de-DE" altLang="de-DE" dirty="0" smtClean="0"/>
          </a:p>
          <a:p>
            <a:pPr>
              <a:defRPr/>
            </a:pPr>
            <a:r>
              <a:rPr lang="de-DE" altLang="de-DE" dirty="0" smtClean="0"/>
              <a:t>Gleich gibt es zwei kleine Arbeitsaufträge:</a:t>
            </a:r>
          </a:p>
          <a:p>
            <a:pPr>
              <a:defRPr/>
            </a:pPr>
            <a:endParaRPr lang="de-DE" altLang="de-DE" dirty="0" smtClean="0"/>
          </a:p>
          <a:p>
            <a:pPr marL="231069" indent="-231069">
              <a:buFont typeface="+mj-lt"/>
              <a:buAutoNum type="arabicPeriod"/>
              <a:defRPr/>
            </a:pPr>
            <a:r>
              <a:rPr lang="de-DE" altLang="de-DE" dirty="0" smtClean="0"/>
              <a:t>Sie brauchen einen Stift.</a:t>
            </a:r>
          </a:p>
          <a:p>
            <a:pPr marL="231069" indent="-231069">
              <a:buFont typeface="+mj-lt"/>
              <a:buAutoNum type="arabicPeriod"/>
              <a:defRPr/>
            </a:pPr>
            <a:r>
              <a:rPr lang="de-DE" altLang="de-DE" dirty="0" smtClean="0"/>
              <a:t>Sie finden in Ihrer Mappe ein grünes oder ein blaues oder ein gelbes Blatt.</a:t>
            </a:r>
            <a:br>
              <a:rPr lang="de-DE" altLang="de-DE" dirty="0" smtClean="0"/>
            </a:br>
            <a:r>
              <a:rPr lang="de-DE" altLang="de-DE" dirty="0" smtClean="0"/>
              <a:t>(Klick - </a:t>
            </a:r>
            <a:r>
              <a:rPr lang="de-DE" altLang="de-DE" b="1" dirty="0" smtClean="0"/>
              <a:t>jetzt 1. einblenden</a:t>
            </a:r>
            <a:r>
              <a:rPr lang="de-DE" altLang="de-DE" dirty="0" smtClean="0"/>
              <a:t>)</a:t>
            </a:r>
          </a:p>
          <a:p>
            <a:pPr marL="231069" indent="-231069">
              <a:buFont typeface="+mj-lt"/>
              <a:buAutoNum type="arabicPeriod"/>
              <a:defRPr/>
            </a:pPr>
            <a:r>
              <a:rPr lang="de-DE" altLang="de-DE" dirty="0" smtClean="0"/>
              <a:t>Hier der 1. Arbeitsauftrag: </a:t>
            </a:r>
          </a:p>
          <a:p>
            <a:pPr marL="231069" indent="-231069">
              <a:defRPr/>
            </a:pPr>
            <a:r>
              <a:rPr lang="de-DE" altLang="de-DE" dirty="0" smtClean="0"/>
              <a:t>Was gehört zusammen? Verbinden Sie die Begriffe mit der dazugehörenden Definition. Es wäre toll, wenn Sie ein oder sogar zwei Paare finden. Unten rechts auf Ihrem Arbeitsblatt sehen Sie eine kleine Tabelle in die Sie Ihre gefundenen Lösungen eintragen können.</a:t>
            </a:r>
          </a:p>
          <a:p>
            <a:pPr marL="231069" indent="-231069">
              <a:defRPr/>
            </a:pPr>
            <a:endParaRPr lang="de-DE" altLang="de-DE" dirty="0" smtClean="0"/>
          </a:p>
          <a:p>
            <a:pPr marL="231069" indent="-231069">
              <a:defRPr/>
            </a:pPr>
            <a:r>
              <a:rPr lang="de-DE" altLang="de-DE" dirty="0" smtClean="0"/>
              <a:t>(Klick -</a:t>
            </a:r>
            <a:r>
              <a:rPr lang="de-DE" altLang="de-DE" b="1" dirty="0" smtClean="0"/>
              <a:t>nach ca. 5´ 2. Check aufblenden</a:t>
            </a:r>
            <a:r>
              <a:rPr lang="de-DE" altLang="de-DE" dirty="0" smtClean="0"/>
              <a:t>)</a:t>
            </a:r>
          </a:p>
          <a:p>
            <a:pPr marL="231069" indent="-231069">
              <a:buFont typeface="Arial" pitchFamily="34" charset="0"/>
              <a:buChar char="•"/>
              <a:defRPr/>
            </a:pPr>
            <a:r>
              <a:rPr lang="de-DE" altLang="de-DE" dirty="0" smtClean="0"/>
              <a:t>Tauschen Sie sich im Anschluss mit einer Person in Ihrer Umgebung, die ein Arbeitsblatt der gleichen Farbe bearbeitet hat, über Ihre Lösungen aus.</a:t>
            </a:r>
          </a:p>
          <a:p>
            <a:pPr marL="231069" indent="-231069">
              <a:buFont typeface="Arial" pitchFamily="34" charset="0"/>
              <a:buNone/>
              <a:defRPr/>
            </a:pPr>
            <a:endParaRPr lang="de-DE" altLang="de-DE" dirty="0" smtClean="0"/>
          </a:p>
        </p:txBody>
      </p:sp>
      <p:sp>
        <p:nvSpPr>
          <p:cNvPr id="65540" name="Foliennummernplatzhalter 3"/>
          <p:cNvSpPr>
            <a:spLocks noGrp="1"/>
          </p:cNvSpPr>
          <p:nvPr>
            <p:ph type="sldNum" sz="quarter" idx="5"/>
          </p:nvPr>
        </p:nvSpPr>
        <p:spPr>
          <a:noFill/>
        </p:spPr>
        <p:txBody>
          <a:bodyPr/>
          <a:lstStyle/>
          <a:p>
            <a:fld id="{E2A24B59-A9DD-458C-844D-F861553B7D8D}" type="slidenum">
              <a:rPr lang="de-DE" altLang="de-DE" smtClean="0"/>
              <a:pPr/>
              <a:t>5</a:t>
            </a:fld>
            <a:endParaRPr lang="de-DE" altLang="de-DE"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lienbildplatzhalter 1"/>
          <p:cNvSpPr>
            <a:spLocks noGrp="1" noRot="1" noChangeAspect="1" noTextEdit="1"/>
          </p:cNvSpPr>
          <p:nvPr>
            <p:ph type="sldImg"/>
          </p:nvPr>
        </p:nvSpPr>
        <p:spPr>
          <a:xfrm>
            <a:off x="1698625" y="866775"/>
            <a:ext cx="2906713" cy="2179638"/>
          </a:xfrm>
          <a:ln/>
        </p:spPr>
      </p:sp>
      <p:sp>
        <p:nvSpPr>
          <p:cNvPr id="112643" name="Notizenplatzhalter 2"/>
          <p:cNvSpPr>
            <a:spLocks noGrp="1"/>
          </p:cNvSpPr>
          <p:nvPr>
            <p:ph type="body" idx="1"/>
          </p:nvPr>
        </p:nvSpPr>
        <p:spPr>
          <a:noFill/>
          <a:ln/>
        </p:spPr>
        <p:txBody>
          <a:bodyPr/>
          <a:lstStyle/>
          <a:p>
            <a:endParaRPr lang="de-DE" altLang="de-DE" smtClean="0"/>
          </a:p>
        </p:txBody>
      </p:sp>
      <p:sp>
        <p:nvSpPr>
          <p:cNvPr id="112644" name="Foliennummernplatzhalter 3"/>
          <p:cNvSpPr>
            <a:spLocks noGrp="1"/>
          </p:cNvSpPr>
          <p:nvPr>
            <p:ph type="sldNum" sz="quarter" idx="5"/>
          </p:nvPr>
        </p:nvSpPr>
        <p:spPr>
          <a:noFill/>
        </p:spPr>
        <p:txBody>
          <a:bodyPr/>
          <a:lstStyle/>
          <a:p>
            <a:fld id="{87479C1F-40F5-489E-9447-63EF9FD9CDF7}" type="slidenum">
              <a:rPr lang="de-DE" altLang="de-DE" smtClean="0"/>
              <a:pPr/>
              <a:t>50</a:t>
            </a:fld>
            <a:endParaRPr lang="de-DE"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a:xfrm>
            <a:off x="935038" y="750888"/>
            <a:ext cx="2382837" cy="1787525"/>
          </a:xfrm>
          <a:ln/>
        </p:spPr>
      </p:sp>
      <p:sp>
        <p:nvSpPr>
          <p:cNvPr id="66563" name="Notizenplatzhalter 2"/>
          <p:cNvSpPr>
            <a:spLocks noGrp="1"/>
          </p:cNvSpPr>
          <p:nvPr>
            <p:ph type="body" idx="1"/>
          </p:nvPr>
        </p:nvSpPr>
        <p:spPr>
          <a:noFill/>
          <a:ln/>
        </p:spPr>
        <p:txBody>
          <a:bodyPr/>
          <a:lstStyle/>
          <a:p>
            <a:pPr marL="231069" indent="-231069"/>
            <a:r>
              <a:rPr lang="de-DE" altLang="de-DE" dirty="0" smtClean="0"/>
              <a:t>Lösung des</a:t>
            </a:r>
            <a:r>
              <a:rPr lang="de-DE" altLang="de-DE" b="1" dirty="0" smtClean="0"/>
              <a:t> </a:t>
            </a:r>
            <a:r>
              <a:rPr lang="de-DE" altLang="de-DE" b="1" dirty="0" err="1" smtClean="0"/>
              <a:t>Warming</a:t>
            </a:r>
            <a:r>
              <a:rPr lang="de-DE" altLang="de-DE" b="1" dirty="0" smtClean="0"/>
              <a:t> </a:t>
            </a:r>
            <a:r>
              <a:rPr lang="de-DE" altLang="de-DE" b="1" dirty="0" err="1" smtClean="0"/>
              <a:t>Up</a:t>
            </a:r>
            <a:r>
              <a:rPr lang="de-DE" altLang="de-DE" dirty="0" err="1" smtClean="0"/>
              <a:t>s</a:t>
            </a:r>
            <a:r>
              <a:rPr lang="de-DE" altLang="de-DE" dirty="0" smtClean="0"/>
              <a:t>:</a:t>
            </a:r>
          </a:p>
          <a:p>
            <a:pPr marL="231069" indent="-231069"/>
            <a:r>
              <a:rPr lang="de-DE" altLang="de-DE" dirty="0" smtClean="0"/>
              <a:t>Bitte vergleichen und ergänzen Sie kurz entsprechend Ihrer Farbe.</a:t>
            </a:r>
          </a:p>
          <a:p>
            <a:pPr marL="231069" indent="-231069"/>
            <a:endParaRPr lang="de-DE" altLang="de-DE" dirty="0" smtClean="0"/>
          </a:p>
          <a:p>
            <a:pPr marL="231069" indent="-231069"/>
            <a:r>
              <a:rPr lang="de-DE" altLang="de-DE" b="1" dirty="0" smtClean="0"/>
              <a:t>Klick</a:t>
            </a:r>
            <a:r>
              <a:rPr lang="de-DE" altLang="de-DE" dirty="0" smtClean="0"/>
              <a:t> - </a:t>
            </a:r>
          </a:p>
          <a:p>
            <a:pPr marL="231069" indent="-231069"/>
            <a:r>
              <a:rPr lang="de-DE" altLang="de-DE" dirty="0" smtClean="0"/>
              <a:t>Auf jedem der Arbeitsblätter finden Sie den Begriff des  </a:t>
            </a:r>
            <a:r>
              <a:rPr lang="de-DE" altLang="de-DE" b="1" dirty="0" smtClean="0"/>
              <a:t>Schulinternen Curriculum</a:t>
            </a:r>
            <a:r>
              <a:rPr lang="de-DE" altLang="de-DE" dirty="0" smtClean="0"/>
              <a:t> erläutert.</a:t>
            </a:r>
          </a:p>
        </p:txBody>
      </p:sp>
      <p:sp>
        <p:nvSpPr>
          <p:cNvPr id="66564" name="Foliennummernplatzhalter 3"/>
          <p:cNvSpPr>
            <a:spLocks noGrp="1"/>
          </p:cNvSpPr>
          <p:nvPr>
            <p:ph type="sldNum" sz="quarter" idx="5"/>
          </p:nvPr>
        </p:nvSpPr>
        <p:spPr>
          <a:noFill/>
        </p:spPr>
        <p:txBody>
          <a:bodyPr/>
          <a:lstStyle/>
          <a:p>
            <a:fld id="{233D50DD-8025-4F00-A324-2921B019E1CD}" type="slidenum">
              <a:rPr lang="de-DE" altLang="de-DE" smtClean="0"/>
              <a:pPr/>
              <a:t>6</a:t>
            </a:fld>
            <a:endParaRPr lang="de-DE" alt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a:xfrm>
            <a:off x="933450" y="750888"/>
            <a:ext cx="1801813" cy="1350962"/>
          </a:xfrm>
          <a:ln/>
        </p:spPr>
      </p:sp>
      <p:sp>
        <p:nvSpPr>
          <p:cNvPr id="72707" name="Notizenplatzhalter 2"/>
          <p:cNvSpPr>
            <a:spLocks noGrp="1"/>
          </p:cNvSpPr>
          <p:nvPr>
            <p:ph type="body" idx="1"/>
          </p:nvPr>
        </p:nvSpPr>
        <p:spPr>
          <a:ln/>
        </p:spPr>
        <p:txBody>
          <a:bodyPr/>
          <a:lstStyle/>
          <a:p>
            <a:pPr eaLnBrk="1" hangingPunct="1">
              <a:spcBef>
                <a:spcPct val="0"/>
              </a:spcBef>
              <a:spcAft>
                <a:spcPts val="606"/>
              </a:spcAft>
              <a:defRPr/>
            </a:pPr>
            <a:r>
              <a:rPr lang="de-DE" b="1" dirty="0" smtClean="0"/>
              <a:t>Das Schulinterne Curriculum</a:t>
            </a:r>
            <a:r>
              <a:rPr lang="de-DE" dirty="0" smtClean="0"/>
              <a:t> ist ein wichtiges Instrument zur Entwicklung der Unterrichtsqualität und entsteht unter Mitwirkung aller an der Bildungs- und Erziehungsarbeit in einer Schule Beteiligten.</a:t>
            </a:r>
            <a:endParaRPr lang="de-DE" altLang="de-DE" dirty="0" smtClean="0"/>
          </a:p>
          <a:p>
            <a:pPr eaLnBrk="1" hangingPunct="1">
              <a:spcBef>
                <a:spcPct val="0"/>
              </a:spcBef>
              <a:spcAft>
                <a:spcPts val="606"/>
              </a:spcAft>
              <a:defRPr/>
            </a:pPr>
            <a:endParaRPr lang="de-DE" altLang="de-DE" dirty="0" smtClean="0"/>
          </a:p>
          <a:p>
            <a:pPr eaLnBrk="1" hangingPunct="1">
              <a:spcBef>
                <a:spcPct val="0"/>
              </a:spcBef>
              <a:spcAft>
                <a:spcPts val="606"/>
              </a:spcAft>
              <a:defRPr/>
            </a:pPr>
            <a:r>
              <a:rPr lang="de-DE" altLang="de-DE" dirty="0" smtClean="0"/>
              <a:t>Das </a:t>
            </a:r>
            <a:r>
              <a:rPr lang="de-DE" altLang="de-DE" dirty="0" err="1" smtClean="0"/>
              <a:t>SchiC</a:t>
            </a:r>
            <a:endParaRPr lang="de-DE" altLang="de-DE" dirty="0" smtClean="0"/>
          </a:p>
          <a:p>
            <a:pPr marL="231069" indent="-231069" eaLnBrk="1" hangingPunct="1">
              <a:spcBef>
                <a:spcPct val="0"/>
              </a:spcBef>
              <a:spcAft>
                <a:spcPts val="606"/>
              </a:spcAft>
              <a:buFont typeface="Arial" pitchFamily="34" charset="0"/>
              <a:buChar char="•"/>
              <a:defRPr/>
            </a:pPr>
            <a:r>
              <a:rPr lang="de-DE" altLang="de-DE" dirty="0" smtClean="0"/>
              <a:t>bezieht sich immer auf die </a:t>
            </a:r>
            <a:r>
              <a:rPr lang="de-DE" altLang="de-DE" b="1" dirty="0" smtClean="0"/>
              <a:t>schulspezifischen</a:t>
            </a:r>
            <a:r>
              <a:rPr lang="de-DE" altLang="de-DE" dirty="0" smtClean="0"/>
              <a:t> Rahmenbedingungen, insbesondere auf die Zusammensetzung der </a:t>
            </a:r>
            <a:r>
              <a:rPr lang="de-DE" altLang="de-DE" b="1" dirty="0" smtClean="0"/>
              <a:t>Schülerschaft</a:t>
            </a:r>
            <a:r>
              <a:rPr lang="de-DE" altLang="de-DE" dirty="0" smtClean="0"/>
              <a:t> mit ihren heterogenen Lerninteressen und –</a:t>
            </a:r>
            <a:r>
              <a:rPr lang="de-DE" altLang="de-DE" dirty="0" err="1" smtClean="0"/>
              <a:t>voraussetzungen</a:t>
            </a:r>
            <a:r>
              <a:rPr lang="de-DE" altLang="de-DE" dirty="0" smtClean="0"/>
              <a:t>.</a:t>
            </a:r>
          </a:p>
          <a:p>
            <a:pPr marL="231069" indent="-231069" eaLnBrk="1" hangingPunct="1">
              <a:spcBef>
                <a:spcPct val="0"/>
              </a:spcBef>
              <a:spcAft>
                <a:spcPts val="606"/>
              </a:spcAft>
              <a:buFont typeface="Arial" pitchFamily="34" charset="0"/>
              <a:buChar char="•"/>
              <a:defRPr/>
            </a:pPr>
            <a:r>
              <a:rPr lang="de-DE" altLang="de-DE" dirty="0" smtClean="0"/>
              <a:t>beinhaltet die Verabredungen zu den gemeinsamen</a:t>
            </a:r>
            <a:r>
              <a:rPr lang="de-DE" altLang="de-DE" b="1" dirty="0" smtClean="0"/>
              <a:t> schulischen Entwicklungsschwerpunkten </a:t>
            </a:r>
            <a:r>
              <a:rPr lang="de-DE" altLang="de-DE" dirty="0" smtClean="0"/>
              <a:t>unter Einbeziehung von Beiträgen verschiedener Fächer auf Grundlage des </a:t>
            </a:r>
            <a:r>
              <a:rPr lang="de-DE" altLang="de-DE" b="1" dirty="0" smtClean="0"/>
              <a:t>Schulprogramms</a:t>
            </a:r>
            <a:r>
              <a:rPr lang="de-DE" altLang="de-DE" dirty="0" smtClean="0"/>
              <a:t> und des </a:t>
            </a:r>
            <a:r>
              <a:rPr lang="de-DE" altLang="de-DE" b="1" dirty="0" smtClean="0"/>
              <a:t>RLP</a:t>
            </a:r>
            <a:r>
              <a:rPr lang="de-DE" altLang="de-DE" dirty="0" smtClean="0"/>
              <a:t>. </a:t>
            </a:r>
            <a:r>
              <a:rPr lang="de-DE" altLang="de-DE" b="1" dirty="0" smtClean="0"/>
              <a:t> </a:t>
            </a:r>
            <a:endParaRPr lang="de-DE" altLang="de-DE" dirty="0" smtClean="0"/>
          </a:p>
          <a:p>
            <a:pPr marL="231069" indent="-231069" eaLnBrk="1" hangingPunct="1">
              <a:spcBef>
                <a:spcPct val="0"/>
              </a:spcBef>
              <a:buFont typeface="Arial" pitchFamily="34" charset="0"/>
              <a:buChar char="•"/>
              <a:defRPr/>
            </a:pPr>
            <a:r>
              <a:rPr lang="de-DE" altLang="de-DE" dirty="0" smtClean="0"/>
              <a:t>ist das zentrale Produkt </a:t>
            </a:r>
            <a:r>
              <a:rPr lang="de-DE" altLang="de-DE" b="1" dirty="0" smtClean="0"/>
              <a:t>kooperativer Unterrichtsentwicklung </a:t>
            </a:r>
            <a:r>
              <a:rPr lang="de-DE" altLang="de-DE" dirty="0" smtClean="0"/>
              <a:t>im Fach und über das Fach hinaus und somit gemeinsame Arbeitsgrundlage auf die alle Kolleginnen und Kollegen Bezug nehmen.</a:t>
            </a:r>
          </a:p>
          <a:p>
            <a:pPr marL="231069" indent="-231069" eaLnBrk="1" hangingPunct="1">
              <a:spcBef>
                <a:spcPct val="0"/>
              </a:spcBef>
              <a:defRPr/>
            </a:pPr>
            <a:endParaRPr lang="de-DE" altLang="de-DE" b="1" dirty="0" smtClean="0"/>
          </a:p>
          <a:p>
            <a:pPr marL="231069" indent="-231069" eaLnBrk="1" hangingPunct="1">
              <a:spcBef>
                <a:spcPct val="0"/>
              </a:spcBef>
              <a:defRPr/>
            </a:pPr>
            <a:r>
              <a:rPr lang="de-DE" altLang="de-DE" b="1" dirty="0" smtClean="0"/>
              <a:t>Im </a:t>
            </a:r>
            <a:r>
              <a:rPr lang="de-DE" altLang="de-DE" b="1" dirty="0" err="1" smtClean="0"/>
              <a:t>SchiC</a:t>
            </a:r>
            <a:r>
              <a:rPr lang="de-DE" altLang="de-DE" b="1" dirty="0" smtClean="0"/>
              <a:t> werden die gemeinsam gefundenen Verabredungen und Vereinbarungen systematisch und nachvollziehbar dokumentiert.</a:t>
            </a:r>
          </a:p>
          <a:p>
            <a:pPr>
              <a:defRPr/>
            </a:pPr>
            <a:endParaRPr lang="de-DE" dirty="0" smtClean="0"/>
          </a:p>
        </p:txBody>
      </p:sp>
      <p:sp>
        <p:nvSpPr>
          <p:cNvPr id="67588" name="Foliennummernplatzhalter 3"/>
          <p:cNvSpPr>
            <a:spLocks noGrp="1"/>
          </p:cNvSpPr>
          <p:nvPr>
            <p:ph type="sldNum" sz="quarter" idx="5"/>
          </p:nvPr>
        </p:nvSpPr>
        <p:spPr>
          <a:noFill/>
        </p:spPr>
        <p:txBody>
          <a:bodyPr/>
          <a:lstStyle/>
          <a:p>
            <a:fld id="{03CCEE31-AA10-4513-AFB6-AEFD570114C1}" type="slidenum">
              <a:rPr lang="de-DE" altLang="de-DE" smtClean="0"/>
              <a:pPr/>
              <a:t>7</a:t>
            </a:fld>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lienbildplatzhalter 1"/>
          <p:cNvSpPr>
            <a:spLocks noGrp="1" noRot="1" noChangeAspect="1" noTextEdit="1"/>
          </p:cNvSpPr>
          <p:nvPr>
            <p:ph type="sldImg"/>
          </p:nvPr>
        </p:nvSpPr>
        <p:spPr>
          <a:xfrm>
            <a:off x="933450" y="750888"/>
            <a:ext cx="1898650" cy="1423987"/>
          </a:xfrm>
          <a:ln/>
        </p:spPr>
      </p:sp>
      <p:sp>
        <p:nvSpPr>
          <p:cNvPr id="75779" name="Notizenplatzhalter 2"/>
          <p:cNvSpPr>
            <a:spLocks noGrp="1"/>
          </p:cNvSpPr>
          <p:nvPr>
            <p:ph type="body" idx="1"/>
          </p:nvPr>
        </p:nvSpPr>
        <p:spPr>
          <a:ln/>
        </p:spPr>
        <p:txBody>
          <a:bodyPr/>
          <a:lstStyle/>
          <a:p>
            <a:pPr>
              <a:spcAft>
                <a:spcPts val="606"/>
              </a:spcAft>
              <a:defRPr/>
            </a:pPr>
            <a:r>
              <a:rPr lang="de-DE" altLang="de-DE" dirty="0" smtClean="0"/>
              <a:t>Aus dem Orientierungsrahmen Schulqualität Brandenburg (Qualitätsbereich 2) lässt sich ableiten, </a:t>
            </a:r>
            <a:br>
              <a:rPr lang="de-DE" altLang="de-DE" dirty="0" smtClean="0"/>
            </a:br>
            <a:r>
              <a:rPr lang="de-DE" altLang="de-DE" dirty="0" smtClean="0"/>
              <a:t>dass Schulen dann qualitativ bessere Ergebnisse erzielen, wenn das pädagogische Personal</a:t>
            </a:r>
          </a:p>
          <a:p>
            <a:pPr marL="231069" indent="-231069">
              <a:spcAft>
                <a:spcPts val="606"/>
              </a:spcAft>
              <a:buFont typeface="Arial" pitchFamily="34" charset="0"/>
              <a:buChar char="•"/>
              <a:defRPr/>
            </a:pPr>
            <a:r>
              <a:rPr lang="de-DE" altLang="de-DE" b="1" dirty="0" smtClean="0"/>
              <a:t>(Klick) </a:t>
            </a:r>
          </a:p>
          <a:p>
            <a:pPr marL="693207" lvl="1" indent="-231069">
              <a:spcAft>
                <a:spcPts val="606"/>
              </a:spcAft>
              <a:buFont typeface="Wingdings" pitchFamily="2" charset="2"/>
              <a:buChar char="Ø"/>
              <a:defRPr/>
            </a:pPr>
            <a:r>
              <a:rPr lang="de-DE" altLang="de-DE" dirty="0" smtClean="0"/>
              <a:t>die Unterrichtsentwicklung </a:t>
            </a:r>
            <a:r>
              <a:rPr lang="de-DE" altLang="de-DE" b="1" dirty="0" smtClean="0"/>
              <a:t>gemeinsam plant</a:t>
            </a:r>
            <a:r>
              <a:rPr lang="de-DE" altLang="de-DE" dirty="0" smtClean="0"/>
              <a:t>,</a:t>
            </a:r>
          </a:p>
          <a:p>
            <a:pPr marL="231069" indent="-231069">
              <a:spcAft>
                <a:spcPts val="606"/>
              </a:spcAft>
              <a:buFont typeface="Arial" pitchFamily="34" charset="0"/>
              <a:buChar char="•"/>
              <a:defRPr/>
            </a:pPr>
            <a:r>
              <a:rPr lang="de-DE" altLang="de-DE" b="1" dirty="0" smtClean="0"/>
              <a:t>(Klick)</a:t>
            </a:r>
          </a:p>
          <a:p>
            <a:pPr marL="693207" lvl="1" indent="-231069">
              <a:spcAft>
                <a:spcPts val="606"/>
              </a:spcAft>
              <a:buFont typeface="Wingdings" pitchFamily="2" charset="2"/>
              <a:buChar char="Ø"/>
              <a:defRPr/>
            </a:pPr>
            <a:r>
              <a:rPr lang="de-DE" altLang="de-DE" b="1" dirty="0" smtClean="0"/>
              <a:t> </a:t>
            </a:r>
            <a:r>
              <a:rPr lang="de-DE" altLang="de-DE" dirty="0" smtClean="0"/>
              <a:t>wenn es </a:t>
            </a:r>
            <a:r>
              <a:rPr lang="de-DE" altLang="de-DE" b="1" dirty="0" smtClean="0"/>
              <a:t>kollegiale</a:t>
            </a:r>
            <a:r>
              <a:rPr lang="de-DE" altLang="de-DE" dirty="0" smtClean="0"/>
              <a:t> </a:t>
            </a:r>
            <a:r>
              <a:rPr lang="de-DE" altLang="de-DE" b="1" dirty="0" smtClean="0"/>
              <a:t>Verabredungen</a:t>
            </a:r>
            <a:r>
              <a:rPr lang="de-DE" altLang="de-DE" dirty="0" smtClean="0"/>
              <a:t> über Inhalte und Methoden sowie den Einsatz von Lehr- und Lernmitteln trifft  und </a:t>
            </a:r>
          </a:p>
          <a:p>
            <a:pPr marL="693207" lvl="1" indent="-231069">
              <a:spcAft>
                <a:spcPts val="606"/>
              </a:spcAft>
              <a:buFont typeface="Wingdings" pitchFamily="2" charset="2"/>
              <a:buChar char="Ø"/>
              <a:defRPr/>
            </a:pPr>
            <a:r>
              <a:rPr lang="de-DE" altLang="de-DE" dirty="0" smtClean="0"/>
              <a:t>diese verbindlich </a:t>
            </a:r>
            <a:r>
              <a:rPr lang="de-DE" altLang="de-DE" b="1" dirty="0" smtClean="0"/>
              <a:t>umsetzt</a:t>
            </a:r>
            <a:r>
              <a:rPr lang="de-DE" altLang="de-DE" dirty="0" smtClean="0"/>
              <a:t>,</a:t>
            </a:r>
          </a:p>
          <a:p>
            <a:pPr marL="231069" indent="-231069">
              <a:spcAft>
                <a:spcPts val="606"/>
              </a:spcAft>
              <a:buFont typeface="Arial" pitchFamily="34" charset="0"/>
              <a:buChar char="•"/>
              <a:defRPr/>
            </a:pPr>
            <a:r>
              <a:rPr lang="de-DE" altLang="de-DE" b="1" dirty="0" smtClean="0"/>
              <a:t>(Klick)</a:t>
            </a:r>
            <a:r>
              <a:rPr lang="de-DE" altLang="de-DE" dirty="0" smtClean="0"/>
              <a:t> </a:t>
            </a:r>
          </a:p>
          <a:p>
            <a:pPr marL="693207" lvl="1" indent="-231069">
              <a:spcAft>
                <a:spcPts val="606"/>
              </a:spcAft>
              <a:buFont typeface="Wingdings" pitchFamily="2" charset="2"/>
              <a:buChar char="Ø"/>
              <a:defRPr/>
            </a:pPr>
            <a:r>
              <a:rPr lang="de-DE" altLang="de-DE" dirty="0" smtClean="0"/>
              <a:t>und wenn es sich auf Grundlage der Erfahrungen </a:t>
            </a:r>
            <a:r>
              <a:rPr lang="de-DE" altLang="de-DE" b="1" dirty="0" smtClean="0"/>
              <a:t>austauscht</a:t>
            </a:r>
            <a:r>
              <a:rPr lang="de-DE" altLang="de-DE" dirty="0" smtClean="0"/>
              <a:t> und </a:t>
            </a:r>
          </a:p>
          <a:p>
            <a:pPr marL="693207" lvl="1" indent="-231069">
              <a:spcAft>
                <a:spcPts val="606"/>
              </a:spcAft>
              <a:buFont typeface="Wingdings" pitchFamily="2" charset="2"/>
              <a:buChar char="Ø"/>
              <a:defRPr/>
            </a:pPr>
            <a:r>
              <a:rPr lang="de-DE" altLang="de-DE" dirty="0" smtClean="0"/>
              <a:t>so den Unterricht kontinuierlich </a:t>
            </a:r>
            <a:r>
              <a:rPr lang="de-DE" altLang="de-DE" b="1" dirty="0" smtClean="0"/>
              <a:t>weiterentwickelt</a:t>
            </a:r>
            <a:r>
              <a:rPr lang="de-DE" altLang="de-DE" dirty="0" smtClean="0"/>
              <a:t>.</a:t>
            </a:r>
          </a:p>
          <a:p>
            <a:pPr marL="693207" lvl="1" indent="-231069">
              <a:spcAft>
                <a:spcPts val="606"/>
              </a:spcAft>
              <a:buFont typeface="Wingdings" pitchFamily="2" charset="2"/>
              <a:buChar char="Ø"/>
              <a:defRPr/>
            </a:pPr>
            <a:endParaRPr lang="de-DE" altLang="de-DE" dirty="0" smtClean="0"/>
          </a:p>
          <a:p>
            <a:pPr marL="231069" indent="-231069">
              <a:spcAft>
                <a:spcPts val="606"/>
              </a:spcAft>
              <a:defRPr/>
            </a:pPr>
            <a:r>
              <a:rPr lang="de-DE" altLang="de-DE" b="1" dirty="0" smtClean="0"/>
              <a:t>Was wir also eben als gewinnbringend beschrieben haben, ist die Gesamtplanung der eigenverantwortlichen Schule.</a:t>
            </a:r>
          </a:p>
        </p:txBody>
      </p:sp>
      <p:sp>
        <p:nvSpPr>
          <p:cNvPr id="68612" name="Foliennummernplatzhalter 3"/>
          <p:cNvSpPr>
            <a:spLocks noGrp="1"/>
          </p:cNvSpPr>
          <p:nvPr>
            <p:ph type="sldNum" sz="quarter" idx="5"/>
          </p:nvPr>
        </p:nvSpPr>
        <p:spPr>
          <a:noFill/>
        </p:spPr>
        <p:txBody>
          <a:bodyPr/>
          <a:lstStyle/>
          <a:p>
            <a:fld id="{0886DC4E-D27D-4E1B-A0E0-863C2DF5388D}" type="slidenum">
              <a:rPr lang="de-DE" altLang="de-DE" smtClean="0"/>
              <a:pPr/>
              <a:t>8</a:t>
            </a:fld>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xfrm>
            <a:off x="935038" y="750888"/>
            <a:ext cx="2359025" cy="1770062"/>
          </a:xfrm>
          <a:ln/>
        </p:spPr>
      </p:sp>
      <p:sp>
        <p:nvSpPr>
          <p:cNvPr id="91139" name="Notizenplatzhalter 2"/>
          <p:cNvSpPr>
            <a:spLocks noGrp="1"/>
          </p:cNvSpPr>
          <p:nvPr>
            <p:ph type="body" idx="1"/>
          </p:nvPr>
        </p:nvSpPr>
        <p:spPr>
          <a:xfrm>
            <a:off x="452026" y="3046624"/>
            <a:ext cx="6202886" cy="6685350"/>
          </a:xfrm>
          <a:ln/>
        </p:spPr>
        <p:txBody>
          <a:bodyPr/>
          <a:lstStyle/>
          <a:p>
            <a:pPr>
              <a:spcBef>
                <a:spcPts val="0"/>
              </a:spcBef>
              <a:defRPr/>
            </a:pPr>
            <a:r>
              <a:rPr lang="de-DE" altLang="de-DE" b="1" dirty="0" smtClean="0"/>
              <a:t>Ein schlechtes </a:t>
            </a:r>
            <a:r>
              <a:rPr lang="de-DE" altLang="de-DE" b="1" dirty="0" err="1" smtClean="0"/>
              <a:t>SchiC</a:t>
            </a:r>
            <a:r>
              <a:rPr lang="de-DE" altLang="de-DE" b="1" dirty="0" smtClean="0"/>
              <a:t> ist nur für die Schreibtischschublade,</a:t>
            </a:r>
          </a:p>
          <a:p>
            <a:pPr>
              <a:spcBef>
                <a:spcPts val="0"/>
              </a:spcBef>
              <a:defRPr/>
            </a:pPr>
            <a:r>
              <a:rPr lang="de-DE" altLang="de-DE" b="1" dirty="0" smtClean="0"/>
              <a:t>	aber ein gutes hat Vorteile…</a:t>
            </a:r>
          </a:p>
          <a:p>
            <a:pPr marL="231069" indent="-231069">
              <a:spcBef>
                <a:spcPts val="0"/>
              </a:spcBef>
              <a:buFont typeface="Arial" pitchFamily="34" charset="0"/>
              <a:buChar char="•"/>
              <a:defRPr/>
            </a:pPr>
            <a:r>
              <a:rPr lang="de-DE" altLang="de-DE" b="1" dirty="0" smtClean="0"/>
              <a:t>Man kann </a:t>
            </a:r>
            <a:r>
              <a:rPr lang="de-DE" altLang="de-DE" dirty="0" smtClean="0"/>
              <a:t>die Vorgaben aus dem RLP unter Beachtung der schuleigenen Ressourcen, der Heterogenität der Schülerschaft und der Leitideen im Schulprogramm umsetzen, also standortbezogen</a:t>
            </a:r>
            <a:r>
              <a:rPr lang="de-DE" altLang="de-DE" baseline="0" dirty="0" smtClean="0"/>
              <a:t> planen</a:t>
            </a:r>
            <a:endParaRPr lang="de-DE" altLang="de-DE" dirty="0" smtClean="0"/>
          </a:p>
          <a:p>
            <a:pPr marL="231069" indent="-231069">
              <a:spcBef>
                <a:spcPts val="0"/>
              </a:spcBef>
              <a:buFont typeface="Arial" pitchFamily="34" charset="0"/>
              <a:buChar char="•"/>
              <a:defRPr/>
            </a:pPr>
            <a:r>
              <a:rPr lang="de-DE" altLang="de-DE" b="1" dirty="0" smtClean="0"/>
              <a:t>Das Eigenverantwortliche Handeln </a:t>
            </a:r>
            <a:r>
              <a:rPr lang="de-DE" altLang="de-DE" dirty="0" smtClean="0"/>
              <a:t>der Schule wird durch konkrete Verabredungen und Abstimmungen gestärkt</a:t>
            </a:r>
          </a:p>
          <a:p>
            <a:pPr marL="231069" indent="-231069">
              <a:spcBef>
                <a:spcPts val="0"/>
              </a:spcBef>
              <a:buFont typeface="Arial" pitchFamily="34" charset="0"/>
              <a:buChar char="•"/>
              <a:defRPr/>
            </a:pPr>
            <a:r>
              <a:rPr lang="de-DE" altLang="de-DE" dirty="0" smtClean="0"/>
              <a:t>Das </a:t>
            </a:r>
            <a:r>
              <a:rPr lang="de-DE" altLang="de-DE" dirty="0" err="1" smtClean="0"/>
              <a:t>SchiC</a:t>
            </a:r>
            <a:r>
              <a:rPr lang="de-DE" altLang="de-DE" dirty="0" smtClean="0"/>
              <a:t> </a:t>
            </a:r>
            <a:r>
              <a:rPr lang="de-DE" altLang="de-DE" dirty="0" smtClean="0"/>
              <a:t>ist für die einzelne Lehrkraft eine </a:t>
            </a:r>
            <a:r>
              <a:rPr lang="de-DE" altLang="de-DE" b="1" dirty="0" smtClean="0"/>
              <a:t>Arbeitserleichterung</a:t>
            </a:r>
            <a:r>
              <a:rPr lang="de-DE" altLang="de-DE" b="0" dirty="0" smtClean="0"/>
              <a:t>,</a:t>
            </a:r>
            <a:r>
              <a:rPr lang="de-DE" altLang="de-DE" b="0" baseline="0" dirty="0" smtClean="0"/>
              <a:t> weil </a:t>
            </a:r>
            <a:r>
              <a:rPr lang="de-DE" altLang="de-DE" dirty="0" smtClean="0"/>
              <a:t>Ziele, Inhalte und gemeinsame Handlungsfelder fixiert sind, man sich über Verfahrensweisen, Materialien und Medien abgestimmt hat. (es muss also</a:t>
            </a:r>
            <a:r>
              <a:rPr lang="de-DE" altLang="de-DE" baseline="0" dirty="0" smtClean="0"/>
              <a:t> nicht mehr jeder allein vor sich hin arbeiten</a:t>
            </a:r>
            <a:r>
              <a:rPr lang="de-DE" altLang="de-DE" dirty="0" smtClean="0"/>
              <a:t>) das ist natürlich nicht neu</a:t>
            </a:r>
          </a:p>
          <a:p>
            <a:pPr marL="231069" indent="-231069">
              <a:spcBef>
                <a:spcPts val="0"/>
              </a:spcBef>
              <a:buFont typeface="Arial" pitchFamily="34" charset="0"/>
              <a:buChar char="•"/>
              <a:defRPr/>
            </a:pPr>
            <a:r>
              <a:rPr lang="de-DE" altLang="de-DE" dirty="0" smtClean="0"/>
              <a:t>Letztendlich</a:t>
            </a:r>
            <a:r>
              <a:rPr lang="de-DE" altLang="de-DE" baseline="0" dirty="0" smtClean="0"/>
              <a:t> bietet das </a:t>
            </a:r>
            <a:r>
              <a:rPr lang="de-DE" altLang="de-DE" baseline="0" dirty="0" err="1" smtClean="0"/>
              <a:t>SchiC</a:t>
            </a:r>
            <a:r>
              <a:rPr lang="de-DE" altLang="de-DE" baseline="0" dirty="0" smtClean="0"/>
              <a:t> </a:t>
            </a:r>
            <a:r>
              <a:rPr lang="de-DE" altLang="de-DE" baseline="0" dirty="0" smtClean="0"/>
              <a:t>m</a:t>
            </a:r>
            <a:r>
              <a:rPr lang="de-DE" altLang="de-DE" dirty="0" smtClean="0"/>
              <a:t>ehr </a:t>
            </a:r>
            <a:r>
              <a:rPr lang="de-DE" altLang="de-DE" b="1" dirty="0" smtClean="0"/>
              <a:t>Transparenz und Verlässlichkeit </a:t>
            </a:r>
            <a:r>
              <a:rPr lang="de-DE" altLang="de-DE" dirty="0" smtClean="0"/>
              <a:t>bzgl. Anforderungen, Leistungserwartungen und Unterrichtsgestaltung für LK, </a:t>
            </a:r>
            <a:r>
              <a:rPr lang="de-DE" altLang="de-DE" dirty="0" err="1" smtClean="0"/>
              <a:t>SuS</a:t>
            </a:r>
            <a:r>
              <a:rPr lang="de-DE" altLang="de-DE" dirty="0" smtClean="0"/>
              <a:t> und Eltern</a:t>
            </a:r>
          </a:p>
          <a:p>
            <a:pPr>
              <a:spcBef>
                <a:spcPts val="0"/>
              </a:spcBef>
              <a:defRPr/>
            </a:pPr>
            <a:endParaRPr lang="de-DE" altLang="de-DE" dirty="0" smtClean="0"/>
          </a:p>
          <a:p>
            <a:pPr>
              <a:spcBef>
                <a:spcPts val="0"/>
              </a:spcBef>
              <a:defRPr/>
            </a:pPr>
            <a:r>
              <a:rPr lang="de-DE" altLang="de-DE" dirty="0" smtClean="0"/>
              <a:t>Außerdem: </a:t>
            </a:r>
          </a:p>
          <a:p>
            <a:pPr marL="231069" indent="-231069">
              <a:spcBef>
                <a:spcPts val="0"/>
              </a:spcBef>
              <a:buFont typeface="Arial" pitchFamily="34" charset="0"/>
              <a:buChar char="•"/>
              <a:defRPr/>
            </a:pPr>
            <a:r>
              <a:rPr lang="de-DE" altLang="de-DE" dirty="0" err="1" smtClean="0"/>
              <a:t>SchiC</a:t>
            </a:r>
            <a:r>
              <a:rPr lang="de-DE" altLang="de-DE" dirty="0" smtClean="0"/>
              <a:t> als Handlungsrahmen, der Handlungssicherheit bietet</a:t>
            </a:r>
          </a:p>
          <a:p>
            <a:pPr marL="231069" indent="-231069">
              <a:spcBef>
                <a:spcPts val="0"/>
              </a:spcBef>
              <a:buFont typeface="Arial" pitchFamily="34" charset="0"/>
              <a:buChar char="•"/>
              <a:defRPr/>
            </a:pPr>
            <a:r>
              <a:rPr lang="de-DE" altLang="de-DE" dirty="0" smtClean="0"/>
              <a:t>Gemeinsame Ziele stärken Zusammenarbeit im Kollegium – Teambildung bereits in der Prozessphase</a:t>
            </a:r>
          </a:p>
          <a:p>
            <a:pPr marL="231069" indent="-231069">
              <a:spcBef>
                <a:spcPts val="0"/>
              </a:spcBef>
              <a:buFont typeface="Arial" pitchFamily="34" charset="0"/>
              <a:buChar char="•"/>
              <a:defRPr/>
            </a:pPr>
            <a:r>
              <a:rPr lang="de-DE" altLang="de-DE" dirty="0" smtClean="0"/>
              <a:t>Bewährtes soll aufgriffen werden</a:t>
            </a:r>
          </a:p>
          <a:p>
            <a:pPr>
              <a:spcBef>
                <a:spcPts val="0"/>
              </a:spcBef>
              <a:buFontTx/>
              <a:buChar char="•"/>
              <a:defRPr/>
            </a:pPr>
            <a:endParaRPr lang="de-DE" altLang="de-DE" dirty="0" smtClean="0"/>
          </a:p>
          <a:p>
            <a:pPr>
              <a:spcBef>
                <a:spcPts val="0"/>
              </a:spcBef>
              <a:defRPr/>
            </a:pPr>
            <a:r>
              <a:rPr lang="de-DE" dirty="0" smtClean="0"/>
              <a:t>Es </a:t>
            </a:r>
            <a:r>
              <a:rPr lang="de-DE" dirty="0" smtClean="0"/>
              <a:t>gilt:</a:t>
            </a:r>
          </a:p>
          <a:p>
            <a:pPr>
              <a:spcBef>
                <a:spcPts val="0"/>
              </a:spcBef>
              <a:defRPr/>
            </a:pPr>
            <a:r>
              <a:rPr lang="de-DE" dirty="0" smtClean="0"/>
              <a:t>eine </a:t>
            </a:r>
            <a:r>
              <a:rPr lang="de-DE" b="1" dirty="0" smtClean="0"/>
              <a:t>Balance </a:t>
            </a:r>
            <a:r>
              <a:rPr lang="de-DE" dirty="0" smtClean="0"/>
              <a:t>zu finden</a:t>
            </a:r>
            <a:r>
              <a:rPr lang="de-DE" b="1" dirty="0" smtClean="0"/>
              <a:t> zwischen Festlegungen und gestalterischer Offenheit</a:t>
            </a:r>
          </a:p>
          <a:p>
            <a:pPr marL="231069" indent="-231069">
              <a:spcBef>
                <a:spcPts val="0"/>
              </a:spcBef>
              <a:buFont typeface="Arial" pitchFamily="34" charset="0"/>
              <a:buChar char="•"/>
              <a:defRPr/>
            </a:pPr>
            <a:r>
              <a:rPr lang="de-DE" dirty="0" smtClean="0"/>
              <a:t>Ein gemeinsames </a:t>
            </a:r>
            <a:r>
              <a:rPr lang="de-DE" dirty="0" smtClean="0"/>
              <a:t>Verständnis zu entwickeln hins. Standards, Kompetenzen</a:t>
            </a:r>
          </a:p>
          <a:p>
            <a:pPr marL="231069" indent="-231069">
              <a:spcBef>
                <a:spcPts val="0"/>
              </a:spcBef>
              <a:buFont typeface="Arial" pitchFamily="34" charset="0"/>
              <a:buChar char="•"/>
              <a:defRPr/>
            </a:pPr>
            <a:r>
              <a:rPr lang="de-DE" dirty="0" smtClean="0"/>
              <a:t>Eine bessere </a:t>
            </a:r>
            <a:r>
              <a:rPr lang="de-DE" dirty="0" smtClean="0"/>
              <a:t>Vergleichbarkeit der Leistungen und Kompetenzen der </a:t>
            </a:r>
            <a:r>
              <a:rPr lang="de-DE" dirty="0" err="1" smtClean="0"/>
              <a:t>SuS</a:t>
            </a:r>
            <a:r>
              <a:rPr lang="de-DE" dirty="0" smtClean="0"/>
              <a:t> an den Übergängen zu erreichen</a:t>
            </a:r>
          </a:p>
          <a:p>
            <a:pPr marL="231069" indent="-231069">
              <a:spcBef>
                <a:spcPts val="0"/>
              </a:spcBef>
              <a:buFont typeface="Arial" pitchFamily="34" charset="0"/>
              <a:buChar char="•"/>
              <a:defRPr/>
            </a:pPr>
            <a:r>
              <a:rPr lang="de-DE" dirty="0" smtClean="0"/>
              <a:t>Ein verlässliches </a:t>
            </a:r>
            <a:r>
              <a:rPr lang="de-DE" dirty="0" smtClean="0"/>
              <a:t>Gerüst der schulischen Verabredungen zu erstellen</a:t>
            </a:r>
          </a:p>
          <a:p>
            <a:pPr marL="231069" indent="-231069">
              <a:spcBef>
                <a:spcPts val="0"/>
              </a:spcBef>
              <a:buFont typeface="Arial" pitchFamily="34" charset="0"/>
              <a:buChar char="•"/>
              <a:defRPr/>
            </a:pPr>
            <a:r>
              <a:rPr lang="de-DE" dirty="0" smtClean="0"/>
              <a:t>Das </a:t>
            </a:r>
            <a:r>
              <a:rPr lang="de-DE" dirty="0" err="1" smtClean="0"/>
              <a:t>SchiC</a:t>
            </a:r>
            <a:r>
              <a:rPr lang="de-DE" baseline="0" dirty="0" smtClean="0"/>
              <a:t> </a:t>
            </a:r>
            <a:r>
              <a:rPr lang="de-DE" baseline="0" dirty="0" smtClean="0"/>
              <a:t>soll </a:t>
            </a:r>
            <a:r>
              <a:rPr lang="de-DE" dirty="0" smtClean="0"/>
              <a:t>Informationsgrundlage für </a:t>
            </a:r>
            <a:r>
              <a:rPr lang="de-DE" dirty="0" err="1" smtClean="0"/>
              <a:t>SuS</a:t>
            </a:r>
            <a:r>
              <a:rPr lang="de-DE" dirty="0" smtClean="0"/>
              <a:t> und </a:t>
            </a:r>
            <a:r>
              <a:rPr lang="de-DE" dirty="0" smtClean="0"/>
              <a:t>Eltern werden</a:t>
            </a:r>
            <a:endParaRPr lang="de-DE" b="1" dirty="0" smtClean="0"/>
          </a:p>
          <a:p>
            <a:pPr marL="231069" indent="-231069">
              <a:spcBef>
                <a:spcPts val="0"/>
              </a:spcBef>
              <a:buFont typeface="Arial" pitchFamily="34" charset="0"/>
              <a:buChar char="•"/>
              <a:defRPr/>
            </a:pPr>
            <a:r>
              <a:rPr lang="de-DE" dirty="0" smtClean="0"/>
              <a:t>Die strategischen Aussagen im Schulprogramm sollen mit Zielen aus den Teilen ABC vernetzt werden</a:t>
            </a:r>
          </a:p>
          <a:p>
            <a:pPr marL="231069" indent="-231069">
              <a:spcBef>
                <a:spcPts val="0"/>
              </a:spcBef>
              <a:buFont typeface="Arial" pitchFamily="34" charset="0"/>
              <a:buChar char="•"/>
              <a:defRPr/>
            </a:pPr>
            <a:r>
              <a:rPr lang="de-DE" dirty="0" smtClean="0"/>
              <a:t>Fachübergreifende Kompetenzentwicklung wird erreicht durch Verknüpfung von Teil B mit Teil C</a:t>
            </a:r>
          </a:p>
          <a:p>
            <a:pPr marL="231069" indent="-231069">
              <a:spcBef>
                <a:spcPts val="0"/>
              </a:spcBef>
              <a:buFont typeface="Arial" pitchFamily="34" charset="0"/>
              <a:buChar char="•"/>
              <a:defRPr/>
            </a:pPr>
            <a:r>
              <a:rPr lang="de-DE" dirty="0" smtClean="0"/>
              <a:t>Und es soll eine Verständigung herbeigeführt werden zu Lern- und Leistungsaufgaben sowie deren Bewertung</a:t>
            </a:r>
          </a:p>
          <a:p>
            <a:pPr marL="231069" indent="-231069">
              <a:spcBef>
                <a:spcPts val="0"/>
              </a:spcBef>
              <a:buFont typeface="Arial" pitchFamily="34" charset="0"/>
              <a:buChar char="•"/>
              <a:defRPr/>
            </a:pPr>
            <a:r>
              <a:rPr lang="de-DE" dirty="0" smtClean="0"/>
              <a:t>Die Teamentwicklung wird gefördert</a:t>
            </a:r>
          </a:p>
          <a:p>
            <a:pPr marL="231069" indent="-231069">
              <a:spcBef>
                <a:spcPts val="0"/>
              </a:spcBef>
              <a:buFont typeface="Arial" pitchFamily="34" charset="0"/>
              <a:buChar char="•"/>
              <a:defRPr/>
            </a:pPr>
            <a:r>
              <a:rPr lang="de-DE" dirty="0" smtClean="0"/>
              <a:t>Integration neuer Kolleg/Innen in die Arbeit der Schule soll erleichtert werden</a:t>
            </a:r>
          </a:p>
          <a:p>
            <a:pPr>
              <a:defRPr/>
            </a:pPr>
            <a:endParaRPr lang="de-DE" altLang="de-DE" dirty="0" smtClean="0"/>
          </a:p>
        </p:txBody>
      </p:sp>
      <p:sp>
        <p:nvSpPr>
          <p:cNvPr id="69636" name="Foliennummernplatzhalter 3"/>
          <p:cNvSpPr>
            <a:spLocks noGrp="1"/>
          </p:cNvSpPr>
          <p:nvPr>
            <p:ph type="sldNum" sz="quarter" idx="5"/>
          </p:nvPr>
        </p:nvSpPr>
        <p:spPr>
          <a:noFill/>
        </p:spPr>
        <p:txBody>
          <a:bodyPr/>
          <a:lstStyle/>
          <a:p>
            <a:fld id="{15F4E0E0-5FF8-4E28-973D-03727DD0B188}" type="slidenum">
              <a:rPr lang="de-DE" altLang="de-DE" smtClean="0"/>
              <a:pPr/>
              <a:t>9</a:t>
            </a:fld>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p:cSld name="Titelfolie">
    <p:spTree>
      <p:nvGrpSpPr>
        <p:cNvPr id="1" name=""/>
        <p:cNvGrpSpPr/>
        <p:nvPr/>
      </p:nvGrpSpPr>
      <p:grpSpPr>
        <a:xfrm>
          <a:off x="0" y="0"/>
          <a:ext cx="0" cy="0"/>
          <a:chOff x="0" y="0"/>
          <a:chExt cx="0" cy="0"/>
        </a:xfrm>
      </p:grpSpPr>
      <p:pic>
        <p:nvPicPr>
          <p:cNvPr id="4" name="Grafik 11" descr="Hintergrund_Titel_ppt_jpg.jpg"/>
          <p:cNvPicPr>
            <a:picLocks noChangeAspect="1"/>
          </p:cNvPicPr>
          <p:nvPr/>
        </p:nvPicPr>
        <p:blipFill>
          <a:blip r:embed="rId2" cstate="print"/>
          <a:srcRect/>
          <a:stretch>
            <a:fillRect/>
          </a:stretch>
        </p:blipFill>
        <p:spPr bwMode="auto">
          <a:xfrm>
            <a:off x="0" y="-77788"/>
            <a:ext cx="9215438" cy="6973888"/>
          </a:xfrm>
          <a:prstGeom prst="rect">
            <a:avLst/>
          </a:prstGeom>
          <a:noFill/>
          <a:ln w="9525">
            <a:noFill/>
            <a:miter lim="800000"/>
            <a:headEnd/>
            <a:tailEnd/>
          </a:ln>
        </p:spPr>
      </p:pic>
      <p:pic>
        <p:nvPicPr>
          <p:cNvPr id="5" name="Grafik 30" descr="by-sa_K.png">
            <a:hlinkClick r:id="rId3" action="ppaction://hlinksldjump"/>
          </p:cNvPr>
          <p:cNvPicPr>
            <a:picLocks noChangeAspect="1"/>
          </p:cNvPicPr>
          <p:nvPr/>
        </p:nvPicPr>
        <p:blipFill>
          <a:blip r:embed="rId4" cstate="print"/>
          <a:srcRect/>
          <a:stretch>
            <a:fillRect/>
          </a:stretch>
        </p:blipFill>
        <p:spPr bwMode="auto">
          <a:xfrm>
            <a:off x="341313" y="6659563"/>
            <a:ext cx="812800" cy="152400"/>
          </a:xfrm>
          <a:prstGeom prst="rect">
            <a:avLst/>
          </a:prstGeom>
          <a:noFill/>
          <a:ln w="9525">
            <a:noFill/>
            <a:miter lim="800000"/>
            <a:headEnd/>
            <a:tailEnd/>
          </a:ln>
        </p:spPr>
      </p:pic>
      <p:sp>
        <p:nvSpPr>
          <p:cNvPr id="6" name="Datumsplatzhalter 3"/>
          <p:cNvSpPr txBox="1">
            <a:spLocks/>
          </p:cNvSpPr>
          <p:nvPr/>
        </p:nvSpPr>
        <p:spPr>
          <a:xfrm>
            <a:off x="1187450" y="6602413"/>
            <a:ext cx="7559675" cy="258762"/>
          </a:xfrm>
          <a:prstGeom prst="rect">
            <a:avLst/>
          </a:prstGeom>
        </p:spPr>
        <p:txBody>
          <a:bodyPr anchor="ctr"/>
          <a:lstStyle>
            <a:lvl1pPr eaLnBrk="1" hangingPunct="1">
              <a:defRPr sz="1200">
                <a:solidFill>
                  <a:srgbClr val="898989"/>
                </a:solidFill>
              </a:defRPr>
            </a:lvl1pPr>
          </a:lstStyle>
          <a:p>
            <a:pPr>
              <a:defRPr/>
            </a:pPr>
            <a:r>
              <a:rPr lang="de-DE" dirty="0" smtClean="0"/>
              <a:t>Die Präsentation beruht auf einer Grundlage des  </a:t>
            </a:r>
            <a:r>
              <a:rPr lang="de-DE" dirty="0" smtClean="0">
                <a:solidFill>
                  <a:schemeClr val="bg1">
                    <a:lumMod val="50000"/>
                  </a:schemeClr>
                </a:solidFill>
              </a:rPr>
              <a:t>Landesinstitut für  Schule und Medien Berlin-Brandenburg (2016)</a:t>
            </a:r>
            <a:endParaRPr lang="de-DE" dirty="0">
              <a:solidFill>
                <a:schemeClr val="bg1">
                  <a:lumMod val="50000"/>
                </a:schemeClr>
              </a:solidFill>
            </a:endParaRPr>
          </a:p>
        </p:txBody>
      </p:sp>
      <p:sp>
        <p:nvSpPr>
          <p:cNvPr id="29" name="Rectangle 3"/>
          <p:cNvSpPr>
            <a:spLocks noGrp="1" noChangeArrowheads="1"/>
          </p:cNvSpPr>
          <p:nvPr>
            <p:ph type="ctrTitle"/>
          </p:nvPr>
        </p:nvSpPr>
        <p:spPr>
          <a:xfrm>
            <a:off x="1143000" y="3162312"/>
            <a:ext cx="6858000" cy="1143000"/>
          </a:xfrm>
        </p:spPr>
        <p:txBody>
          <a:bodyPr/>
          <a:lstStyle>
            <a:lvl1pPr algn="ctr">
              <a:defRPr sz="3600" cap="none" baseline="0">
                <a:solidFill>
                  <a:srgbClr val="003366"/>
                </a:solidFill>
                <a:effectLst/>
                <a:latin typeface="+mj-lt"/>
                <a:ea typeface="Verdana" pitchFamily="34" charset="0"/>
                <a:cs typeface="Verdana" pitchFamily="34" charset="0"/>
              </a:defRPr>
            </a:lvl1pPr>
          </a:lstStyle>
          <a:p>
            <a:r>
              <a:rPr lang="de-DE" smtClean="0"/>
              <a:t>Titelmasterformat durch Klicken bearbeiten</a:t>
            </a:r>
            <a:endParaRPr lang="de-DE" dirty="0"/>
          </a:p>
        </p:txBody>
      </p:sp>
      <p:sp>
        <p:nvSpPr>
          <p:cNvPr id="30" name="Rectangle 4"/>
          <p:cNvSpPr>
            <a:spLocks noGrp="1" noChangeArrowheads="1"/>
          </p:cNvSpPr>
          <p:nvPr>
            <p:ph type="subTitle" idx="1"/>
          </p:nvPr>
        </p:nvSpPr>
        <p:spPr>
          <a:xfrm>
            <a:off x="1115616" y="4448188"/>
            <a:ext cx="6840760" cy="838200"/>
          </a:xfrm>
        </p:spPr>
        <p:txBody>
          <a:bodyPr/>
          <a:lstStyle>
            <a:lvl1pPr marL="0" indent="0" algn="ctr">
              <a:buFont typeface="Wingdings" pitchFamily="2" charset="2"/>
              <a:buNone/>
              <a:defRPr sz="2400" b="1" baseline="0">
                <a:solidFill>
                  <a:srgbClr val="003366"/>
                </a:solidFill>
                <a:latin typeface="+mj-lt"/>
                <a:ea typeface="Verdana" pitchFamily="34" charset="0"/>
                <a:cs typeface="Verdana" pitchFamily="34" charset="0"/>
              </a:defRPr>
            </a:lvl1pPr>
          </a:lstStyle>
          <a:p>
            <a:r>
              <a:rPr lang="de-DE" smtClean="0"/>
              <a:t>Formatvorlage des Untertitelmasters durch Klicken bearbeiten</a:t>
            </a:r>
            <a:endParaRPr lang="de-DE" dirty="0"/>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642350" cy="857250"/>
          </a:xfrm>
          <a:noFill/>
          <a:ln w="9525">
            <a:noFill/>
            <a:miter lim="800000"/>
            <a:headEnd/>
            <a:tailEnd/>
          </a:ln>
        </p:spPr>
        <p:txBody>
          <a:bodyPr/>
          <a:lstStyle>
            <a:lvl1pPr>
              <a:defRPr lang="de-DE" baseline="0" dirty="0"/>
            </a:lvl1pPr>
          </a:lstStyle>
          <a:p>
            <a:pPr lvl="0"/>
            <a:r>
              <a:rPr lang="de-DE" smtClean="0"/>
              <a:t>Titelmasterformat durch Klicken bearbeiten</a:t>
            </a:r>
            <a:endParaRPr lang="de-DE" dirty="0"/>
          </a:p>
        </p:txBody>
      </p:sp>
      <p:sp>
        <p:nvSpPr>
          <p:cNvPr id="7" name="Inhaltsplatzhalter 2"/>
          <p:cNvSpPr>
            <a:spLocks noGrp="1"/>
          </p:cNvSpPr>
          <p:nvPr>
            <p:ph idx="1"/>
          </p:nvPr>
        </p:nvSpPr>
        <p:spPr>
          <a:xfrm>
            <a:off x="251521" y="1844824"/>
            <a:ext cx="8641654" cy="4536503"/>
          </a:xfrm>
        </p:spPr>
        <p:txBody>
          <a:bodyPr/>
          <a:lstStyle>
            <a:lvl1pPr>
              <a:defRPr baseline="0">
                <a:solidFill>
                  <a:srgbClr val="003366"/>
                </a:solidFill>
                <a:latin typeface="Verdana" pitchFamily="34" charset="0"/>
                <a:ea typeface="Verdana" pitchFamily="34" charset="0"/>
                <a:cs typeface="Verdana" pitchFamily="34" charset="0"/>
              </a:defRPr>
            </a:lvl1pPr>
            <a:lvl2pPr>
              <a:defRPr baseline="0">
                <a:solidFill>
                  <a:srgbClr val="003366"/>
                </a:solidFill>
                <a:latin typeface="Verdana" pitchFamily="34" charset="0"/>
                <a:ea typeface="Verdana" pitchFamily="34" charset="0"/>
                <a:cs typeface="Verdana" pitchFamily="34" charset="0"/>
              </a:defRPr>
            </a:lvl2pPr>
            <a:lvl3pPr>
              <a:defRPr baseline="0">
                <a:solidFill>
                  <a:srgbClr val="003366"/>
                </a:solidFill>
                <a:latin typeface="Verdana" pitchFamily="34" charset="0"/>
                <a:ea typeface="Verdana" pitchFamily="34" charset="0"/>
                <a:cs typeface="Verdana" pitchFamily="34" charset="0"/>
              </a:defRPr>
            </a:lvl3pPr>
            <a:lvl4pPr>
              <a:defRPr baseline="0">
                <a:solidFill>
                  <a:srgbClr val="003366"/>
                </a:solidFill>
                <a:latin typeface="Verdana" pitchFamily="34" charset="0"/>
                <a:ea typeface="Verdana" pitchFamily="34" charset="0"/>
                <a:cs typeface="Verdana" pitchFamily="34" charset="0"/>
              </a:defRPr>
            </a:lvl4pPr>
            <a:lvl5pPr>
              <a:defRPr baseline="0">
                <a:solidFill>
                  <a:srgbClr val="003366"/>
                </a:solidFill>
                <a:latin typeface="Verdana" pitchFamily="34" charset="0"/>
                <a:ea typeface="Verdana" pitchFamily="34" charset="0"/>
                <a:cs typeface="Verdana" pitchFamily="34" charset="0"/>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Rectangle 5"/>
          <p:cNvSpPr>
            <a:spLocks noGrp="1" noChangeArrowheads="1"/>
          </p:cNvSpPr>
          <p:nvPr>
            <p:ph type="ftr" sz="quarter" idx="10"/>
          </p:nvPr>
        </p:nvSpPr>
        <p:spPr>
          <a:ln/>
        </p:spPr>
        <p:txBody>
          <a:bodyPr/>
          <a:lstStyle>
            <a:lvl1pPr>
              <a:defRPr/>
            </a:lvl1pPr>
          </a:lstStyle>
          <a:p>
            <a:pPr>
              <a:defRPr/>
            </a:pPr>
            <a:endParaRPr/>
          </a:p>
        </p:txBody>
      </p:sp>
      <p:sp>
        <p:nvSpPr>
          <p:cNvPr id="5" name="Rectangle 31"/>
          <p:cNvSpPr>
            <a:spLocks noGrp="1" noChangeArrowheads="1"/>
          </p:cNvSpPr>
          <p:nvPr>
            <p:ph type="sldNum" sz="quarter" idx="11"/>
          </p:nvPr>
        </p:nvSpPr>
        <p:spPr>
          <a:ln/>
        </p:spPr>
        <p:txBody>
          <a:bodyPr/>
          <a:lstStyle>
            <a:lvl1pPr>
              <a:defRPr/>
            </a:lvl1pPr>
          </a:lstStyle>
          <a:p>
            <a:pPr>
              <a:defRPr/>
            </a:pPr>
            <a:fld id="{3AC20BD6-19A0-4654-8466-F973A97D6D54}" type="slidenum">
              <a:rPr lang="de-DE" altLang="de-DE"/>
              <a:pPr>
                <a:defRPr/>
              </a:pPr>
              <a:t>‹Nr.›</a:t>
            </a:fld>
            <a:endParaRPr lang="de-DE" altLang="de-DE"/>
          </a:p>
        </p:txBody>
      </p:sp>
      <p:sp>
        <p:nvSpPr>
          <p:cNvPr id="6" name="Datumsplatzhalter 3"/>
          <p:cNvSpPr>
            <a:spLocks noGrp="1"/>
          </p:cNvSpPr>
          <p:nvPr>
            <p:ph type="dt" sz="half" idx="12"/>
          </p:nvPr>
        </p:nvSpPr>
        <p:spPr/>
        <p:txBody>
          <a:bodyPr/>
          <a:lstStyle>
            <a:lvl1pPr>
              <a:defRPr/>
            </a:lvl1pPr>
          </a:lstStyle>
          <a:p>
            <a:pPr>
              <a:defRPr/>
            </a:pPr>
            <a:r>
              <a:rPr lang="de-DE"/>
              <a:t>tt.01.jjjj</a:t>
            </a:r>
            <a:endParaRPr lang="de-DE"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4" name="Rechteck 3"/>
          <p:cNvSpPr/>
          <p:nvPr/>
        </p:nvSpPr>
        <p:spPr>
          <a:xfrm>
            <a:off x="-38100" y="-100013"/>
            <a:ext cx="9182100" cy="865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 name="Titel 1"/>
          <p:cNvSpPr>
            <a:spLocks noGrp="1"/>
          </p:cNvSpPr>
          <p:nvPr>
            <p:ph type="title"/>
          </p:nvPr>
        </p:nvSpPr>
        <p:spPr>
          <a:xfrm>
            <a:off x="251520" y="836712"/>
            <a:ext cx="8643600" cy="856800"/>
          </a:xfrm>
        </p:spPr>
        <p:txBody>
          <a:bodyPr/>
          <a:lstStyle/>
          <a:p>
            <a:r>
              <a:rPr lang="de-DE" smtClean="0"/>
              <a:t>Titelmasterformat durch Klicken bearbeiten</a:t>
            </a:r>
            <a:endParaRPr lang="de-DE" dirty="0"/>
          </a:p>
        </p:txBody>
      </p:sp>
      <p:sp>
        <p:nvSpPr>
          <p:cNvPr id="3" name="Tabellenplatzhalter 2"/>
          <p:cNvSpPr>
            <a:spLocks noGrp="1"/>
          </p:cNvSpPr>
          <p:nvPr>
            <p:ph type="tbl" idx="1"/>
          </p:nvPr>
        </p:nvSpPr>
        <p:spPr>
          <a:xfrm>
            <a:off x="261045" y="1844824"/>
            <a:ext cx="8643600" cy="4536000"/>
          </a:xfrm>
        </p:spPr>
        <p:txBody>
          <a:bodyPr/>
          <a:lstStyle/>
          <a:p>
            <a:pPr lvl="0"/>
            <a:r>
              <a:rPr lang="de-DE" noProof="0" smtClean="0"/>
              <a:t>Tabelle durch Klicken auf Symbol hinzufügen</a:t>
            </a:r>
          </a:p>
        </p:txBody>
      </p:sp>
      <p:sp>
        <p:nvSpPr>
          <p:cNvPr id="5" name="Rectangle 5"/>
          <p:cNvSpPr>
            <a:spLocks noGrp="1" noChangeArrowheads="1"/>
          </p:cNvSpPr>
          <p:nvPr>
            <p:ph type="ftr" sz="quarter" idx="10"/>
          </p:nvPr>
        </p:nvSpPr>
        <p:spPr/>
        <p:txBody>
          <a:bodyPr/>
          <a:lstStyle>
            <a:lvl1pPr algn="r" eaLnBrk="1" hangingPunct="1">
              <a:defRPr lang="de-DE" sz="1200" kern="1200">
                <a:solidFill>
                  <a:srgbClr val="002060"/>
                </a:solidFill>
                <a:latin typeface="Arial Narrow" pitchFamily="34" charset="0"/>
                <a:ea typeface="MS PGothic" pitchFamily="34" charset="-128"/>
                <a:cs typeface="+mn-cs"/>
              </a:defRPr>
            </a:lvl1pPr>
          </a:lstStyle>
          <a:p>
            <a:pPr>
              <a:defRPr/>
            </a:pPr>
            <a:endParaRPr/>
          </a:p>
        </p:txBody>
      </p:sp>
      <p:sp>
        <p:nvSpPr>
          <p:cNvPr id="6" name="Rectangle 31"/>
          <p:cNvSpPr>
            <a:spLocks noGrp="1" noChangeArrowheads="1"/>
          </p:cNvSpPr>
          <p:nvPr>
            <p:ph type="sldNum" sz="quarter" idx="11"/>
          </p:nvPr>
        </p:nvSpPr>
        <p:spPr/>
        <p:txBody>
          <a:bodyPr/>
          <a:lstStyle>
            <a:lvl1pPr>
              <a:defRPr>
                <a:solidFill>
                  <a:srgbClr val="002060"/>
                </a:solidFill>
              </a:defRPr>
            </a:lvl1pPr>
          </a:lstStyle>
          <a:p>
            <a:pPr>
              <a:defRPr/>
            </a:pPr>
            <a:fld id="{50121240-BA6F-4BA6-82A7-DB61A89C4962}" type="slidenum">
              <a:rPr lang="de-DE" altLang="de-DE"/>
              <a:pPr>
                <a:defRPr/>
              </a:pPr>
              <a:t>‹Nr.›</a:t>
            </a:fld>
            <a:endParaRPr lang="de-DE" altLang="de-DE"/>
          </a:p>
        </p:txBody>
      </p:sp>
      <p:sp>
        <p:nvSpPr>
          <p:cNvPr id="7" name="Datumsplatzhalter 3"/>
          <p:cNvSpPr>
            <a:spLocks noGrp="1"/>
          </p:cNvSpPr>
          <p:nvPr>
            <p:ph type="dt" sz="half" idx="12"/>
          </p:nvPr>
        </p:nvSpPr>
        <p:spPr/>
        <p:txBody>
          <a:bodyPr/>
          <a:lstStyle>
            <a:lvl1pPr eaLnBrk="1" hangingPunct="1">
              <a:defRPr sz="1200">
                <a:solidFill>
                  <a:srgbClr val="002060"/>
                </a:solidFill>
              </a:defRPr>
            </a:lvl1pPr>
          </a:lstStyle>
          <a:p>
            <a:pPr>
              <a:defRPr/>
            </a:pPr>
            <a:r>
              <a:rPr lang="de-DE"/>
              <a:t>tt.01.jjjj</a:t>
            </a:r>
            <a:endParaRPr lang="de-DE"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642350" cy="857250"/>
          </a:xfrm>
        </p:spPr>
        <p:txBody>
          <a:bodyPr/>
          <a:lstStyle>
            <a:lvl1pPr>
              <a:defRPr baseline="0">
                <a:solidFill>
                  <a:srgbClr val="003366"/>
                </a:solidFill>
              </a:defRPr>
            </a:lvl1pPr>
          </a:lstStyle>
          <a:p>
            <a:r>
              <a:rPr lang="de-DE" smtClean="0"/>
              <a:t>Titelmasterformat durch Klicken bearbeiten</a:t>
            </a:r>
            <a:endParaRPr lang="de-DE" dirty="0"/>
          </a:p>
        </p:txBody>
      </p:sp>
      <p:sp>
        <p:nvSpPr>
          <p:cNvPr id="3" name="Rectangle 5"/>
          <p:cNvSpPr>
            <a:spLocks noGrp="1" noChangeArrowheads="1"/>
          </p:cNvSpPr>
          <p:nvPr>
            <p:ph type="ftr" sz="quarter" idx="10"/>
          </p:nvPr>
        </p:nvSpPr>
        <p:spPr/>
        <p:txBody>
          <a:bodyPr/>
          <a:lstStyle>
            <a:lvl1pPr algn="r" eaLnBrk="1" hangingPunct="1">
              <a:defRPr lang="de-DE" sz="1200" kern="1200">
                <a:solidFill>
                  <a:srgbClr val="002060"/>
                </a:solidFill>
                <a:latin typeface="Arial Narrow" pitchFamily="34" charset="0"/>
                <a:ea typeface="MS PGothic" pitchFamily="34" charset="-128"/>
                <a:cs typeface="+mn-cs"/>
              </a:defRPr>
            </a:lvl1pPr>
          </a:lstStyle>
          <a:p>
            <a:pPr>
              <a:defRPr/>
            </a:pPr>
            <a:endParaRPr/>
          </a:p>
        </p:txBody>
      </p:sp>
      <p:sp>
        <p:nvSpPr>
          <p:cNvPr id="4" name="Rectangle 31"/>
          <p:cNvSpPr>
            <a:spLocks noGrp="1" noChangeArrowheads="1"/>
          </p:cNvSpPr>
          <p:nvPr>
            <p:ph type="sldNum" sz="quarter" idx="11"/>
          </p:nvPr>
        </p:nvSpPr>
        <p:spPr/>
        <p:txBody>
          <a:bodyPr/>
          <a:lstStyle>
            <a:lvl1pPr>
              <a:defRPr>
                <a:solidFill>
                  <a:srgbClr val="002060"/>
                </a:solidFill>
              </a:defRPr>
            </a:lvl1pPr>
          </a:lstStyle>
          <a:p>
            <a:pPr>
              <a:defRPr/>
            </a:pPr>
            <a:fld id="{7412E848-1237-48CC-B57C-1322C0FB39A9}" type="slidenum">
              <a:rPr lang="de-DE" altLang="de-DE"/>
              <a:pPr>
                <a:defRPr/>
              </a:pPr>
              <a:t>‹Nr.›</a:t>
            </a:fld>
            <a:endParaRPr lang="de-DE" altLang="de-DE"/>
          </a:p>
        </p:txBody>
      </p:sp>
      <p:sp>
        <p:nvSpPr>
          <p:cNvPr id="5" name="Datumsplatzhalter 3"/>
          <p:cNvSpPr>
            <a:spLocks noGrp="1"/>
          </p:cNvSpPr>
          <p:nvPr>
            <p:ph type="dt" sz="half" idx="12"/>
          </p:nvPr>
        </p:nvSpPr>
        <p:spPr/>
        <p:txBody>
          <a:bodyPr/>
          <a:lstStyle>
            <a:lvl1pPr eaLnBrk="1" hangingPunct="1">
              <a:defRPr sz="1200">
                <a:solidFill>
                  <a:srgbClr val="002060"/>
                </a:solidFill>
              </a:defRPr>
            </a:lvl1pPr>
          </a:lstStyle>
          <a:p>
            <a:pPr>
              <a:defRPr/>
            </a:pPr>
            <a:r>
              <a:rPr lang="de-DE"/>
              <a:t>tt.01.jjjj</a:t>
            </a:r>
            <a:endParaRPr lang="de-DE"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a:p>
        </p:txBody>
      </p:sp>
      <p:sp>
        <p:nvSpPr>
          <p:cNvPr id="3" name="Rectangle 31"/>
          <p:cNvSpPr>
            <a:spLocks noGrp="1" noChangeArrowheads="1"/>
          </p:cNvSpPr>
          <p:nvPr>
            <p:ph type="sldNum" sz="quarter" idx="11"/>
          </p:nvPr>
        </p:nvSpPr>
        <p:spPr>
          <a:ln/>
        </p:spPr>
        <p:txBody>
          <a:bodyPr/>
          <a:lstStyle>
            <a:lvl1pPr>
              <a:defRPr/>
            </a:lvl1pPr>
          </a:lstStyle>
          <a:p>
            <a:pPr>
              <a:defRPr/>
            </a:pPr>
            <a:fld id="{8406FE51-9DE9-4599-A8B8-122422358D40}" type="slidenum">
              <a:rPr lang="de-DE" altLang="de-DE"/>
              <a:pPr>
                <a:defRPr/>
              </a:pPr>
              <a:t>‹Nr.›</a:t>
            </a:fld>
            <a:endParaRPr lang="de-DE" altLang="de-DE"/>
          </a:p>
        </p:txBody>
      </p:sp>
      <p:sp>
        <p:nvSpPr>
          <p:cNvPr id="4" name="Datumsplatzhalter 3"/>
          <p:cNvSpPr>
            <a:spLocks noGrp="1"/>
          </p:cNvSpPr>
          <p:nvPr>
            <p:ph type="dt" sz="half" idx="12"/>
          </p:nvPr>
        </p:nvSpPr>
        <p:spPr/>
        <p:txBody>
          <a:bodyPr/>
          <a:lstStyle>
            <a:lvl1pPr>
              <a:defRPr/>
            </a:lvl1pPr>
          </a:lstStyle>
          <a:p>
            <a:pPr>
              <a:defRPr/>
            </a:pPr>
            <a:r>
              <a:rPr lang="de-DE"/>
              <a:t>tt.01.jjjj</a:t>
            </a:r>
            <a:endParaRPr lang="de-DE"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2000" y="836712"/>
            <a:ext cx="8641175" cy="857237"/>
          </a:xfrm>
        </p:spPr>
        <p:txBody>
          <a:bodyPr/>
          <a:lstStyle>
            <a:lvl1pPr>
              <a:defRPr baseline="0">
                <a:solidFill>
                  <a:srgbClr val="002060"/>
                </a:solidFill>
                <a:effectLst/>
              </a:defRPr>
            </a:lvl1pPr>
          </a:lstStyle>
          <a:p>
            <a:r>
              <a:rPr lang="de-DE" smtClean="0"/>
              <a:t>Titelmasterformat durch Klicken bearbeiten</a:t>
            </a:r>
            <a:endParaRPr lang="de-DE" dirty="0"/>
          </a:p>
        </p:txBody>
      </p:sp>
      <p:sp>
        <p:nvSpPr>
          <p:cNvPr id="3" name="Inhaltsplatzhalter 2"/>
          <p:cNvSpPr>
            <a:spLocks noGrp="1"/>
          </p:cNvSpPr>
          <p:nvPr>
            <p:ph sz="half" idx="1"/>
          </p:nvPr>
        </p:nvSpPr>
        <p:spPr>
          <a:xfrm>
            <a:off x="280095" y="1772816"/>
            <a:ext cx="4114800" cy="4521486"/>
          </a:xfrm>
        </p:spPr>
        <p:txBody>
          <a:bodyPr/>
          <a:lstStyle>
            <a:lvl1pPr>
              <a:defRPr sz="2800" baseline="0">
                <a:solidFill>
                  <a:srgbClr val="003366"/>
                </a:solidFill>
                <a:latin typeface="Verdana" pitchFamily="34" charset="0"/>
                <a:ea typeface="Verdana" pitchFamily="34" charset="0"/>
                <a:cs typeface="Verdana" pitchFamily="34" charset="0"/>
              </a:defRPr>
            </a:lvl1pPr>
            <a:lvl2pPr>
              <a:defRPr sz="2400" baseline="0">
                <a:solidFill>
                  <a:srgbClr val="003366"/>
                </a:solidFill>
                <a:latin typeface="Verdana" pitchFamily="34" charset="0"/>
                <a:ea typeface="Verdana" pitchFamily="34" charset="0"/>
                <a:cs typeface="Verdana" pitchFamily="34" charset="0"/>
              </a:defRPr>
            </a:lvl2pPr>
            <a:lvl3pPr>
              <a:defRPr sz="2000" baseline="0">
                <a:solidFill>
                  <a:srgbClr val="003366"/>
                </a:solidFill>
                <a:latin typeface="Verdana" pitchFamily="34" charset="0"/>
                <a:ea typeface="Verdana" pitchFamily="34" charset="0"/>
                <a:cs typeface="Verdana" pitchFamily="34" charset="0"/>
              </a:defRPr>
            </a:lvl3pPr>
            <a:lvl4pPr>
              <a:defRPr sz="1800" baseline="0">
                <a:solidFill>
                  <a:srgbClr val="003366"/>
                </a:solidFill>
                <a:latin typeface="Verdana" pitchFamily="34" charset="0"/>
                <a:ea typeface="Verdana" pitchFamily="34" charset="0"/>
                <a:cs typeface="Verdana" pitchFamily="34" charset="0"/>
              </a:defRPr>
            </a:lvl4pPr>
            <a:lvl5pPr>
              <a:defRPr sz="1800" baseline="0">
                <a:solidFill>
                  <a:srgbClr val="003366"/>
                </a:solidFill>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3439" y="1772816"/>
            <a:ext cx="4249736" cy="4521486"/>
          </a:xfrm>
        </p:spPr>
        <p:txBody>
          <a:bodyPr/>
          <a:lstStyle>
            <a:lvl1pPr>
              <a:defRPr sz="2800" baseline="0">
                <a:solidFill>
                  <a:srgbClr val="002060"/>
                </a:solidFill>
                <a:latin typeface="Verdana" pitchFamily="34" charset="0"/>
                <a:ea typeface="Verdana" pitchFamily="34" charset="0"/>
                <a:cs typeface="Verdana" pitchFamily="34" charset="0"/>
              </a:defRPr>
            </a:lvl1pPr>
            <a:lvl2pPr>
              <a:defRPr sz="2400" baseline="0">
                <a:solidFill>
                  <a:srgbClr val="002060"/>
                </a:solidFill>
                <a:latin typeface="Verdana" pitchFamily="34" charset="0"/>
                <a:ea typeface="Verdana" pitchFamily="34" charset="0"/>
                <a:cs typeface="Verdana" pitchFamily="34" charset="0"/>
              </a:defRPr>
            </a:lvl2pPr>
            <a:lvl3pPr>
              <a:defRPr sz="2000">
                <a:solidFill>
                  <a:srgbClr val="002060"/>
                </a:solidFill>
                <a:latin typeface="Verdana" pitchFamily="34" charset="0"/>
                <a:ea typeface="Verdana" pitchFamily="34" charset="0"/>
                <a:cs typeface="Verdana" pitchFamily="34" charset="0"/>
              </a:defRPr>
            </a:lvl3pPr>
            <a:lvl4pPr>
              <a:defRPr sz="1800">
                <a:solidFill>
                  <a:srgbClr val="002060"/>
                </a:solidFill>
                <a:latin typeface="Verdana" pitchFamily="34" charset="0"/>
                <a:ea typeface="Verdana" pitchFamily="34" charset="0"/>
                <a:cs typeface="Verdana" pitchFamily="34" charset="0"/>
              </a:defRPr>
            </a:lvl4pPr>
            <a:lvl5pPr>
              <a:defRPr sz="1800">
                <a:solidFill>
                  <a:srgbClr val="002060"/>
                </a:solidFill>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5"/>
          <p:cNvSpPr>
            <a:spLocks noGrp="1" noChangeArrowheads="1"/>
          </p:cNvSpPr>
          <p:nvPr>
            <p:ph type="ftr" sz="quarter" idx="10"/>
          </p:nvPr>
        </p:nvSpPr>
        <p:spPr>
          <a:ln/>
        </p:spPr>
        <p:txBody>
          <a:bodyPr/>
          <a:lstStyle>
            <a:lvl1pPr>
              <a:defRPr/>
            </a:lvl1pPr>
          </a:lstStyle>
          <a:p>
            <a:pPr>
              <a:defRPr/>
            </a:pPr>
            <a:endParaRPr/>
          </a:p>
        </p:txBody>
      </p:sp>
      <p:sp>
        <p:nvSpPr>
          <p:cNvPr id="6" name="Rectangle 31"/>
          <p:cNvSpPr>
            <a:spLocks noGrp="1" noChangeArrowheads="1"/>
          </p:cNvSpPr>
          <p:nvPr>
            <p:ph type="sldNum" sz="quarter" idx="11"/>
          </p:nvPr>
        </p:nvSpPr>
        <p:spPr>
          <a:ln/>
        </p:spPr>
        <p:txBody>
          <a:bodyPr/>
          <a:lstStyle>
            <a:lvl1pPr>
              <a:defRPr/>
            </a:lvl1pPr>
          </a:lstStyle>
          <a:p>
            <a:pPr>
              <a:defRPr/>
            </a:pPr>
            <a:fld id="{D111A0B2-0055-4DF6-A287-3DDFCFBCF50B}" type="slidenum">
              <a:rPr lang="de-DE" altLang="de-DE"/>
              <a:pPr>
                <a:defRPr/>
              </a:pPr>
              <a:t>‹Nr.›</a:t>
            </a:fld>
            <a:endParaRPr lang="de-DE" altLang="de-DE"/>
          </a:p>
        </p:txBody>
      </p:sp>
      <p:sp>
        <p:nvSpPr>
          <p:cNvPr id="7" name="Datumsplatzhalter 3"/>
          <p:cNvSpPr>
            <a:spLocks noGrp="1"/>
          </p:cNvSpPr>
          <p:nvPr>
            <p:ph type="dt" sz="half" idx="12"/>
          </p:nvPr>
        </p:nvSpPr>
        <p:spPr/>
        <p:txBody>
          <a:bodyPr/>
          <a:lstStyle>
            <a:lvl1pPr>
              <a:defRPr/>
            </a:lvl1pPr>
          </a:lstStyle>
          <a:p>
            <a:pPr>
              <a:defRPr/>
            </a:pPr>
            <a:r>
              <a:rPr lang="de-DE"/>
              <a:t>tt.01.jjjj</a:t>
            </a:r>
            <a:endParaRPr lang="de-DE"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1520" y="836712"/>
            <a:ext cx="8642350" cy="857250"/>
          </a:xfrm>
        </p:spPr>
        <p:txBody>
          <a:bodyPr/>
          <a:lstStyle>
            <a:lvl1pPr>
              <a:defRPr baseline="0">
                <a:solidFill>
                  <a:srgbClr val="003366"/>
                </a:solidFill>
              </a:defRPr>
            </a:lvl1pPr>
          </a:lstStyle>
          <a:p>
            <a:r>
              <a:rPr lang="de-DE" dirty="0" smtClean="0"/>
              <a:t>Titelmasterformat durch Klicken bearbeiten</a:t>
            </a:r>
            <a:endParaRPr lang="de-DE" dirty="0"/>
          </a:p>
        </p:txBody>
      </p:sp>
      <p:sp>
        <p:nvSpPr>
          <p:cNvPr id="3" name="Rectangle 5"/>
          <p:cNvSpPr>
            <a:spLocks noGrp="1" noChangeArrowheads="1"/>
          </p:cNvSpPr>
          <p:nvPr>
            <p:ph type="ftr" sz="quarter" idx="10"/>
          </p:nvPr>
        </p:nvSpPr>
        <p:spPr/>
        <p:txBody>
          <a:bodyPr/>
          <a:lstStyle>
            <a:lvl1pPr>
              <a:defRPr>
                <a:solidFill>
                  <a:srgbClr val="002060"/>
                </a:solidFill>
              </a:defRPr>
            </a:lvl1pPr>
          </a:lstStyle>
          <a:p>
            <a:pPr>
              <a:defRPr/>
            </a:pPr>
            <a:endParaRPr/>
          </a:p>
        </p:txBody>
      </p:sp>
      <p:sp>
        <p:nvSpPr>
          <p:cNvPr id="4" name="Rectangle 31"/>
          <p:cNvSpPr>
            <a:spLocks noGrp="1" noChangeArrowheads="1"/>
          </p:cNvSpPr>
          <p:nvPr>
            <p:ph type="sldNum" sz="quarter" idx="11"/>
          </p:nvPr>
        </p:nvSpPr>
        <p:spPr/>
        <p:txBody>
          <a:bodyPr/>
          <a:lstStyle>
            <a:lvl1pPr>
              <a:defRPr>
                <a:solidFill>
                  <a:srgbClr val="002060"/>
                </a:solidFill>
              </a:defRPr>
            </a:lvl1pPr>
          </a:lstStyle>
          <a:p>
            <a:pPr>
              <a:defRPr/>
            </a:pPr>
            <a:fld id="{3B56D85B-FCC2-4CAC-B62B-A9C2E1B0685A}" type="slidenum">
              <a:rPr lang="de-DE" altLang="de-DE"/>
              <a:pPr>
                <a:defRPr/>
              </a:pPr>
              <a:t>‹Nr.›</a:t>
            </a:fld>
            <a:endParaRPr lang="de-DE" altLang="de-DE"/>
          </a:p>
        </p:txBody>
      </p:sp>
      <p:sp>
        <p:nvSpPr>
          <p:cNvPr id="5" name="Datumsplatzhalter 3"/>
          <p:cNvSpPr>
            <a:spLocks noGrp="1"/>
          </p:cNvSpPr>
          <p:nvPr>
            <p:ph type="dt" sz="half" idx="12"/>
          </p:nvPr>
        </p:nvSpPr>
        <p:spPr/>
        <p:txBody>
          <a:bodyPr/>
          <a:lstStyle>
            <a:lvl1pPr>
              <a:defRPr>
                <a:solidFill>
                  <a:srgbClr val="002060"/>
                </a:solidFill>
              </a:defRPr>
            </a:lvl1pPr>
          </a:lstStyle>
          <a:p>
            <a:pPr>
              <a:defRPr/>
            </a:pPr>
            <a:r>
              <a:rPr lang="de-DE"/>
              <a:t>tt.01.jjjj</a:t>
            </a:r>
            <a:endParaRPr lang="de-DE"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
  <p:cSld name="2_Titel und Inhalt">
    <p:spTree>
      <p:nvGrpSpPr>
        <p:cNvPr id="1" name=""/>
        <p:cNvGrpSpPr/>
        <p:nvPr/>
      </p:nvGrpSpPr>
      <p:grpSpPr>
        <a:xfrm>
          <a:off x="0" y="0"/>
          <a:ext cx="0" cy="0"/>
          <a:chOff x="0" y="0"/>
          <a:chExt cx="0" cy="0"/>
        </a:xfrm>
      </p:grpSpPr>
      <p:pic>
        <p:nvPicPr>
          <p:cNvPr id="4" name="Grafik 11" descr="Hintergrund_2.jpg"/>
          <p:cNvPicPr>
            <a:picLocks noChangeAspect="1"/>
          </p:cNvPicPr>
          <p:nvPr userDrawn="1"/>
        </p:nvPicPr>
        <p:blipFill>
          <a:blip r:embed="rId2" cstate="print"/>
          <a:srcRect/>
          <a:stretch>
            <a:fillRect/>
          </a:stretch>
        </p:blipFill>
        <p:spPr bwMode="auto">
          <a:xfrm>
            <a:off x="-36513" y="-26988"/>
            <a:ext cx="9180513" cy="7056438"/>
          </a:xfrm>
          <a:prstGeom prst="rect">
            <a:avLst/>
          </a:prstGeom>
          <a:noFill/>
          <a:ln w="9525">
            <a:noFill/>
            <a:miter lim="800000"/>
            <a:headEnd/>
            <a:tailEnd/>
          </a:ln>
        </p:spPr>
      </p:pic>
      <p:sp>
        <p:nvSpPr>
          <p:cNvPr id="5" name="Rectangle 24"/>
          <p:cNvSpPr>
            <a:spLocks noChangeArrowheads="1"/>
          </p:cNvSpPr>
          <p:nvPr userDrawn="1"/>
        </p:nvSpPr>
        <p:spPr bwMode="auto">
          <a:xfrm>
            <a:off x="0" y="0"/>
            <a:ext cx="9144000" cy="836613"/>
          </a:xfrm>
          <a:prstGeom prst="rect">
            <a:avLst/>
          </a:prstGeom>
          <a:solidFill>
            <a:schemeClr val="bg1"/>
          </a:solidFill>
          <a:ln w="9525">
            <a:noFill/>
            <a:miter lim="800000"/>
            <a:headEnd/>
            <a:tailEnd/>
          </a:ln>
        </p:spPr>
        <p:txBody>
          <a:bodyPr wrap="none" anchor="ctr"/>
          <a:lstStyle>
            <a:defPPr>
              <a:defRPr lang="de-DE"/>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a:defRPr/>
            </a:pPr>
            <a:endParaRPr lang="de-DE" dirty="0"/>
          </a:p>
        </p:txBody>
      </p:sp>
      <p:sp>
        <p:nvSpPr>
          <p:cNvPr id="6" name="Rectangle 24"/>
          <p:cNvSpPr>
            <a:spLocks noChangeArrowheads="1"/>
          </p:cNvSpPr>
          <p:nvPr userDrawn="1"/>
        </p:nvSpPr>
        <p:spPr bwMode="auto">
          <a:xfrm>
            <a:off x="0" y="0"/>
            <a:ext cx="9144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Arial Narrow" pitchFamily="34" charset="0"/>
                <a:ea typeface="MS PGothic" pitchFamily="34" charset="-128"/>
              </a:defRPr>
            </a:lvl1pPr>
            <a:lvl2pPr marL="742950" indent="-285750">
              <a:defRPr sz="2400">
                <a:solidFill>
                  <a:schemeClr val="tx1"/>
                </a:solidFill>
                <a:latin typeface="Arial Narrow" pitchFamily="34" charset="0"/>
                <a:ea typeface="MS PGothic" pitchFamily="34" charset="-128"/>
              </a:defRPr>
            </a:lvl2pPr>
            <a:lvl3pPr marL="1143000" indent="-228600">
              <a:defRPr sz="2400">
                <a:solidFill>
                  <a:schemeClr val="tx1"/>
                </a:solidFill>
                <a:latin typeface="Arial Narrow" pitchFamily="34" charset="0"/>
                <a:ea typeface="MS PGothic" pitchFamily="34" charset="-128"/>
              </a:defRPr>
            </a:lvl3pPr>
            <a:lvl4pPr marL="1600200" indent="-228600">
              <a:defRPr sz="2400">
                <a:solidFill>
                  <a:schemeClr val="tx1"/>
                </a:solidFill>
                <a:latin typeface="Arial Narrow" pitchFamily="34" charset="0"/>
                <a:ea typeface="MS PGothic" pitchFamily="34" charset="-128"/>
              </a:defRPr>
            </a:lvl4pPr>
            <a:lvl5pPr marL="2057400" indent="-228600">
              <a:defRPr sz="2400">
                <a:solidFill>
                  <a:schemeClr val="tx1"/>
                </a:solidFill>
                <a:latin typeface="Arial Narrow"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Narrow"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Narrow"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Narrow"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Narrow" pitchFamily="34" charset="0"/>
                <a:ea typeface="MS PGothic" pitchFamily="34" charset="-128"/>
              </a:defRPr>
            </a:lvl9pPr>
          </a:lstStyle>
          <a:p>
            <a:pPr>
              <a:defRPr/>
            </a:pPr>
            <a:endParaRPr lang="de-DE" altLang="de-DE" smtClean="0"/>
          </a:p>
        </p:txBody>
      </p:sp>
      <p:pic>
        <p:nvPicPr>
          <p:cNvPr id="7" name="Picture 36" descr="D:\Eigene Dateien\Logos\LISUMLISUM\NEUNEUNEU\nur Logo\LOGO original.EPS"/>
          <p:cNvPicPr>
            <a:picLocks noChangeAspect="1" noChangeArrowheads="1"/>
          </p:cNvPicPr>
          <p:nvPr userDrawn="1"/>
        </p:nvPicPr>
        <p:blipFill>
          <a:blip r:embed="rId3" cstate="print"/>
          <a:srcRect/>
          <a:stretch>
            <a:fillRect/>
          </a:stretch>
        </p:blipFill>
        <p:spPr bwMode="auto">
          <a:xfrm>
            <a:off x="7451725" y="188913"/>
            <a:ext cx="1309688" cy="503237"/>
          </a:xfrm>
          <a:prstGeom prst="rect">
            <a:avLst/>
          </a:prstGeom>
          <a:noFill/>
          <a:ln w="9525">
            <a:noFill/>
            <a:miter lim="800000"/>
            <a:headEnd/>
            <a:tailEnd/>
          </a:ln>
        </p:spPr>
      </p:pic>
      <p:pic>
        <p:nvPicPr>
          <p:cNvPr id="8" name="Grafik 15" descr="Logos_Brandenbg_Berlin.jpg"/>
          <p:cNvPicPr>
            <a:picLocks noChangeAspect="1"/>
          </p:cNvPicPr>
          <p:nvPr userDrawn="1"/>
        </p:nvPicPr>
        <p:blipFill>
          <a:blip r:embed="rId4" cstate="print"/>
          <a:srcRect/>
          <a:stretch>
            <a:fillRect/>
          </a:stretch>
        </p:blipFill>
        <p:spPr bwMode="auto">
          <a:xfrm>
            <a:off x="425450" y="117475"/>
            <a:ext cx="1914525" cy="647700"/>
          </a:xfrm>
          <a:prstGeom prst="rect">
            <a:avLst/>
          </a:prstGeom>
          <a:noFill/>
          <a:ln w="9525">
            <a:noFill/>
            <a:miter lim="800000"/>
            <a:headEnd/>
            <a:tailEnd/>
          </a:ln>
        </p:spPr>
      </p:pic>
      <p:sp>
        <p:nvSpPr>
          <p:cNvPr id="2" name="Titel 1"/>
          <p:cNvSpPr>
            <a:spLocks noGrp="1"/>
          </p:cNvSpPr>
          <p:nvPr>
            <p:ph type="title"/>
          </p:nvPr>
        </p:nvSpPr>
        <p:spPr/>
        <p:txBody>
          <a:bodyPr/>
          <a:lstStyle>
            <a:lvl1pPr>
              <a:defRPr baseline="0">
                <a:solidFill>
                  <a:srgbClr val="003366"/>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251521" y="2088395"/>
            <a:ext cx="8641654" cy="4220925"/>
          </a:xfrm>
        </p:spPr>
        <p:txBody>
          <a:bodyPr/>
          <a:lstStyle>
            <a:lvl1pPr>
              <a:defRPr baseline="0">
                <a:solidFill>
                  <a:srgbClr val="003366"/>
                </a:solidFill>
                <a:latin typeface="Verdana" pitchFamily="34" charset="0"/>
                <a:ea typeface="Verdana" pitchFamily="34" charset="0"/>
                <a:cs typeface="Verdana" pitchFamily="34" charset="0"/>
              </a:defRPr>
            </a:lvl1pPr>
            <a:lvl2pPr>
              <a:defRPr baseline="0">
                <a:solidFill>
                  <a:srgbClr val="003366"/>
                </a:solidFill>
                <a:latin typeface="Verdana" pitchFamily="34" charset="0"/>
                <a:ea typeface="Verdana" pitchFamily="34" charset="0"/>
                <a:cs typeface="Verdana" pitchFamily="34" charset="0"/>
              </a:defRPr>
            </a:lvl2pPr>
            <a:lvl3pPr>
              <a:defRPr baseline="0">
                <a:solidFill>
                  <a:srgbClr val="003366"/>
                </a:solidFill>
                <a:latin typeface="Verdana" pitchFamily="34" charset="0"/>
                <a:ea typeface="Verdana" pitchFamily="34" charset="0"/>
                <a:cs typeface="Verdana" pitchFamily="34" charset="0"/>
              </a:defRPr>
            </a:lvl3pPr>
            <a:lvl4pPr>
              <a:defRPr baseline="0">
                <a:solidFill>
                  <a:srgbClr val="003366"/>
                </a:solidFill>
                <a:latin typeface="Verdana" pitchFamily="34" charset="0"/>
                <a:ea typeface="Verdana" pitchFamily="34" charset="0"/>
                <a:cs typeface="Verdana" pitchFamily="34" charset="0"/>
              </a:defRPr>
            </a:lvl4pPr>
            <a:lvl5pPr>
              <a:defRPr baseline="0">
                <a:solidFill>
                  <a:srgbClr val="003366"/>
                </a:solidFill>
                <a:latin typeface="Verdana" pitchFamily="34" charset="0"/>
                <a:ea typeface="Verdana" pitchFamily="34" charset="0"/>
                <a:cs typeface="Verdana"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Rectangle 5"/>
          <p:cNvSpPr>
            <a:spLocks noGrp="1" noChangeArrowheads="1"/>
          </p:cNvSpPr>
          <p:nvPr>
            <p:ph type="ftr" sz="quarter" idx="10"/>
          </p:nvPr>
        </p:nvSpPr>
        <p:spPr/>
        <p:txBody>
          <a:bodyPr/>
          <a:lstStyle>
            <a:lvl1pPr>
              <a:defRPr>
                <a:solidFill>
                  <a:srgbClr val="002060"/>
                </a:solidFill>
              </a:defRPr>
            </a:lvl1pPr>
          </a:lstStyle>
          <a:p>
            <a:pPr>
              <a:defRPr/>
            </a:pPr>
            <a:r>
              <a:t>EM SchiC Deutsch 2015/16</a:t>
            </a:r>
          </a:p>
        </p:txBody>
      </p:sp>
      <p:sp>
        <p:nvSpPr>
          <p:cNvPr id="10" name="Rectangle 31"/>
          <p:cNvSpPr>
            <a:spLocks noGrp="1" noChangeArrowheads="1"/>
          </p:cNvSpPr>
          <p:nvPr>
            <p:ph type="sldNum" sz="quarter" idx="11"/>
          </p:nvPr>
        </p:nvSpPr>
        <p:spPr/>
        <p:txBody>
          <a:bodyPr/>
          <a:lstStyle>
            <a:lvl1pPr>
              <a:defRPr>
                <a:solidFill>
                  <a:srgbClr val="002060"/>
                </a:solidFill>
              </a:defRPr>
            </a:lvl1pPr>
          </a:lstStyle>
          <a:p>
            <a:pPr>
              <a:defRPr/>
            </a:pPr>
            <a:fld id="{AAEEF860-7C0D-497A-BDE2-3325D48AFDAE}" type="slidenum">
              <a:rPr lang="de-DE"/>
              <a:pPr>
                <a:defRPr/>
              </a:pPr>
              <a:t>‹Nr.›</a:t>
            </a:fld>
            <a:endParaRPr lang="de-DE"/>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 Target="../slides/slide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10" descr="Hintergrund_2.jpg"/>
          <p:cNvPicPr>
            <a:picLocks noChangeAspect="1"/>
          </p:cNvPicPr>
          <p:nvPr/>
        </p:nvPicPr>
        <p:blipFill>
          <a:blip r:embed="rId10" cstate="print"/>
          <a:srcRect/>
          <a:stretch>
            <a:fillRect/>
          </a:stretch>
        </p:blipFill>
        <p:spPr bwMode="auto">
          <a:xfrm>
            <a:off x="-36513" y="-26988"/>
            <a:ext cx="9178926" cy="7056438"/>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0825" y="836613"/>
            <a:ext cx="86423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de-DE" smtClean="0"/>
              <a:t>Klicken Sie, um das Titelformat zu bearbeiten</a:t>
            </a:r>
          </a:p>
        </p:txBody>
      </p:sp>
      <p:sp>
        <p:nvSpPr>
          <p:cNvPr id="1028" name="Rectangle 3"/>
          <p:cNvSpPr>
            <a:spLocks noGrp="1" noChangeArrowheads="1"/>
          </p:cNvSpPr>
          <p:nvPr>
            <p:ph type="body" idx="1"/>
          </p:nvPr>
        </p:nvSpPr>
        <p:spPr bwMode="auto">
          <a:xfrm>
            <a:off x="260350" y="1844675"/>
            <a:ext cx="8632825" cy="4464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p:txBody>
      </p:sp>
      <p:sp>
        <p:nvSpPr>
          <p:cNvPr id="2" name="Rectangle 5"/>
          <p:cNvSpPr>
            <a:spLocks noGrp="1" noChangeArrowheads="1"/>
          </p:cNvSpPr>
          <p:nvPr>
            <p:ph type="ftr" sz="quarter" idx="3"/>
          </p:nvPr>
        </p:nvSpPr>
        <p:spPr bwMode="auto">
          <a:xfrm>
            <a:off x="1184275" y="6408738"/>
            <a:ext cx="7056438" cy="2587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0" eaLnBrk="1" fontAlgn="base" hangingPunct="1">
              <a:spcBef>
                <a:spcPct val="0"/>
              </a:spcBef>
              <a:spcAft>
                <a:spcPct val="0"/>
              </a:spcAft>
              <a:defRPr lang="de-DE" sz="1200" kern="1200">
                <a:solidFill>
                  <a:srgbClr val="003366"/>
                </a:solidFill>
                <a:latin typeface="Arial Narrow" pitchFamily="34" charset="0"/>
                <a:ea typeface="Verdana" pitchFamily="34" charset="0"/>
                <a:cs typeface="Verdana" pitchFamily="34" charset="0"/>
              </a:defRPr>
            </a:lvl1pPr>
          </a:lstStyle>
          <a:p>
            <a:pPr>
              <a:defRPr/>
            </a:pPr>
            <a:endParaRPr/>
          </a:p>
        </p:txBody>
      </p:sp>
      <p:sp>
        <p:nvSpPr>
          <p:cNvPr id="1055" name="Rectangle 31"/>
          <p:cNvSpPr>
            <a:spLocks noGrp="1" noChangeArrowheads="1"/>
          </p:cNvSpPr>
          <p:nvPr>
            <p:ph type="sldNum" sz="quarter" idx="4"/>
          </p:nvPr>
        </p:nvSpPr>
        <p:spPr bwMode="auto">
          <a:xfrm>
            <a:off x="8293100" y="6408738"/>
            <a:ext cx="600075" cy="258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3366"/>
                </a:solidFill>
              </a:defRPr>
            </a:lvl1pPr>
          </a:lstStyle>
          <a:p>
            <a:pPr>
              <a:defRPr/>
            </a:pPr>
            <a:fld id="{A384C2AF-5243-46EE-8F76-10FE4B4B652A}" type="slidenum">
              <a:rPr lang="de-DE" altLang="de-DE"/>
              <a:pPr>
                <a:defRPr/>
              </a:pPr>
              <a:t>‹Nr.›</a:t>
            </a:fld>
            <a:endParaRPr lang="de-DE" altLang="de-DE"/>
          </a:p>
        </p:txBody>
      </p:sp>
      <p:sp>
        <p:nvSpPr>
          <p:cNvPr id="3080" name="Rectangle 24"/>
          <p:cNvSpPr>
            <a:spLocks noChangeArrowheads="1"/>
          </p:cNvSpPr>
          <p:nvPr/>
        </p:nvSpPr>
        <p:spPr bwMode="auto">
          <a:xfrm>
            <a:off x="0" y="0"/>
            <a:ext cx="9144000" cy="762000"/>
          </a:xfrm>
          <a:prstGeom prst="rect">
            <a:avLst/>
          </a:prstGeom>
          <a:noFill/>
          <a:ln>
            <a:noFill/>
          </a:ln>
          <a:extLst/>
        </p:spPr>
        <p:txBody>
          <a:bodyPr wrap="none" anchor="ctr"/>
          <a:lstStyle>
            <a:lvl1pPr>
              <a:defRPr sz="2400">
                <a:solidFill>
                  <a:schemeClr val="tx1"/>
                </a:solidFill>
                <a:latin typeface="Arial Narrow" panose="020B0606020202030204" pitchFamily="34" charset="0"/>
                <a:ea typeface="MS PGothic" panose="020B0600070205080204" pitchFamily="34" charset="-128"/>
              </a:defRPr>
            </a:lvl1pPr>
            <a:lvl2pPr marL="742950" indent="-285750">
              <a:defRPr sz="2400">
                <a:solidFill>
                  <a:schemeClr val="tx1"/>
                </a:solidFill>
                <a:latin typeface="Arial Narrow" panose="020B0606020202030204" pitchFamily="34" charset="0"/>
                <a:ea typeface="MS PGothic" panose="020B0600070205080204" pitchFamily="34" charset="-128"/>
              </a:defRPr>
            </a:lvl2pPr>
            <a:lvl3pPr marL="1143000" indent="-228600">
              <a:defRPr sz="2400">
                <a:solidFill>
                  <a:schemeClr val="tx1"/>
                </a:solidFill>
                <a:latin typeface="Arial Narrow" panose="020B0606020202030204" pitchFamily="34" charset="0"/>
                <a:ea typeface="MS PGothic" panose="020B0600070205080204" pitchFamily="34" charset="-128"/>
              </a:defRPr>
            </a:lvl3pPr>
            <a:lvl4pPr marL="1600200" indent="-228600">
              <a:defRPr sz="2400">
                <a:solidFill>
                  <a:schemeClr val="tx1"/>
                </a:solidFill>
                <a:latin typeface="Arial Narrow" panose="020B0606020202030204" pitchFamily="34" charset="0"/>
                <a:ea typeface="MS PGothic" panose="020B0600070205080204" pitchFamily="34" charset="-128"/>
              </a:defRPr>
            </a:lvl4pPr>
            <a:lvl5pPr marL="2057400" indent="-228600">
              <a:defRPr sz="24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de-DE" altLang="de-DE" smtClean="0"/>
          </a:p>
        </p:txBody>
      </p:sp>
      <p:sp>
        <p:nvSpPr>
          <p:cNvPr id="13" name="Datumsplatzhalter 3"/>
          <p:cNvSpPr>
            <a:spLocks noGrp="1"/>
          </p:cNvSpPr>
          <p:nvPr>
            <p:ph type="dt" sz="half" idx="2"/>
          </p:nvPr>
        </p:nvSpPr>
        <p:spPr>
          <a:xfrm>
            <a:off x="269875" y="6408738"/>
            <a:ext cx="865188" cy="2540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solidFill>
                  <a:srgbClr val="002060"/>
                </a:solidFill>
              </a:defRPr>
            </a:lvl1pPr>
          </a:lstStyle>
          <a:p>
            <a:pPr>
              <a:defRPr/>
            </a:pPr>
            <a:r>
              <a:rPr lang="de-DE"/>
              <a:t>tt.01.jjjj</a:t>
            </a:r>
            <a:endParaRPr lang="de-DE" dirty="0"/>
          </a:p>
        </p:txBody>
      </p:sp>
      <p:sp>
        <p:nvSpPr>
          <p:cNvPr id="22" name="Datumsplatzhalter 3"/>
          <p:cNvSpPr txBox="1">
            <a:spLocks/>
          </p:cNvSpPr>
          <p:nvPr/>
        </p:nvSpPr>
        <p:spPr>
          <a:xfrm>
            <a:off x="3851275" y="6381750"/>
            <a:ext cx="865188" cy="476250"/>
          </a:xfrm>
          <a:prstGeom prst="rect">
            <a:avLst/>
          </a:prstGeom>
        </p:spPr>
        <p:txBody>
          <a:bodyPr anchor="b"/>
          <a:lstStyle>
            <a:lvl1pPr>
              <a:defRPr/>
            </a:lvl1pPr>
          </a:lstStyle>
          <a:p>
            <a:pPr algn="ctr">
              <a:defRPr/>
            </a:pPr>
            <a:endParaRPr lang="de-DE" sz="1200" dirty="0">
              <a:solidFill>
                <a:schemeClr val="bg1">
                  <a:lumMod val="50000"/>
                </a:schemeClr>
              </a:solidFill>
            </a:endParaRPr>
          </a:p>
        </p:txBody>
      </p:sp>
      <p:pic>
        <p:nvPicPr>
          <p:cNvPr id="1034" name="Grafik 30" descr="by-sa_K.png">
            <a:hlinkClick r:id="rId11" action="ppaction://hlinksldjump"/>
          </p:cNvPr>
          <p:cNvPicPr>
            <a:picLocks noChangeAspect="1"/>
          </p:cNvPicPr>
          <p:nvPr/>
        </p:nvPicPr>
        <p:blipFill>
          <a:blip r:embed="rId12" cstate="print"/>
          <a:srcRect/>
          <a:stretch>
            <a:fillRect/>
          </a:stretch>
        </p:blipFill>
        <p:spPr bwMode="auto">
          <a:xfrm>
            <a:off x="341313" y="6659563"/>
            <a:ext cx="812800" cy="152400"/>
          </a:xfrm>
          <a:prstGeom prst="rect">
            <a:avLst/>
          </a:prstGeom>
          <a:noFill/>
          <a:ln w="9525">
            <a:noFill/>
            <a:miter lim="800000"/>
            <a:headEnd/>
            <a:tailEnd/>
          </a:ln>
        </p:spPr>
      </p:pic>
      <p:sp>
        <p:nvSpPr>
          <p:cNvPr id="21" name="Datumsplatzhalter 3"/>
          <p:cNvSpPr txBox="1">
            <a:spLocks/>
          </p:cNvSpPr>
          <p:nvPr/>
        </p:nvSpPr>
        <p:spPr>
          <a:xfrm>
            <a:off x="1187450" y="6602413"/>
            <a:ext cx="7559675" cy="258762"/>
          </a:xfrm>
          <a:prstGeom prst="rect">
            <a:avLst/>
          </a:prstGeom>
        </p:spPr>
        <p:txBody>
          <a:bodyPr anchor="ctr"/>
          <a:lstStyle>
            <a:lvl1pPr eaLnBrk="1" hangingPunct="1">
              <a:defRPr sz="1200">
                <a:solidFill>
                  <a:srgbClr val="898989"/>
                </a:solidFill>
              </a:defRPr>
            </a:lvl1pPr>
          </a:lstStyle>
          <a:p>
            <a:pPr>
              <a:defRPr/>
            </a:pPr>
            <a:r>
              <a:rPr lang="de-DE" dirty="0" smtClean="0"/>
              <a:t>Die Präsentation beruht auf einer Grundlage des  </a:t>
            </a:r>
            <a:r>
              <a:rPr lang="de-DE" dirty="0" smtClean="0">
                <a:solidFill>
                  <a:schemeClr val="bg1">
                    <a:lumMod val="50000"/>
                  </a:schemeClr>
                </a:solidFill>
              </a:rPr>
              <a:t>Landesinstitut für  Schule und Medien Berlin-Brandenburg (2016)</a:t>
            </a:r>
            <a:endParaRPr lang="de-DE" dirty="0">
              <a:solidFill>
                <a:schemeClr val="bg1">
                  <a:lumMod val="50000"/>
                </a:schemeClr>
              </a:solidFill>
            </a:endParaRPr>
          </a:p>
        </p:txBody>
      </p:sp>
      <p:sp>
        <p:nvSpPr>
          <p:cNvPr id="12" name="Rechteck 11"/>
          <p:cNvSpPr/>
          <p:nvPr/>
        </p:nvSpPr>
        <p:spPr>
          <a:xfrm>
            <a:off x="-38100" y="-100013"/>
            <a:ext cx="9182100" cy="865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Rectangle 24"/>
          <p:cNvSpPr>
            <a:spLocks noChangeArrowheads="1"/>
          </p:cNvSpPr>
          <p:nvPr userDrawn="1"/>
        </p:nvSpPr>
        <p:spPr bwMode="auto">
          <a:xfrm>
            <a:off x="0" y="0"/>
            <a:ext cx="9144000" cy="762000"/>
          </a:xfrm>
          <a:prstGeom prst="rect">
            <a:avLst/>
          </a:prstGeom>
          <a:solidFill>
            <a:schemeClr val="bg1"/>
          </a:solidFill>
          <a:ln w="9525">
            <a:noFill/>
            <a:miter lim="800000"/>
            <a:headEnd/>
            <a:tailEnd/>
          </a:ln>
        </p:spPr>
        <p:txBody>
          <a:bodyPr wrap="none" anchor="ctr"/>
          <a:lstStyle>
            <a:defPPr>
              <a:defRPr lang="de-DE"/>
            </a:defPPr>
            <a:lvl1pPr algn="l" rtl="0" fontAlgn="base">
              <a:spcBef>
                <a:spcPct val="0"/>
              </a:spcBef>
              <a:spcAft>
                <a:spcPct val="0"/>
              </a:spcAft>
              <a:defRPr sz="2400" kern="1200">
                <a:solidFill>
                  <a:schemeClr val="tx1"/>
                </a:solidFill>
                <a:latin typeface="Arial Narrow" pitchFamily="34" charset="0"/>
                <a:ea typeface="+mn-ea"/>
                <a:cs typeface="+mn-cs"/>
              </a:defRPr>
            </a:lvl1pPr>
            <a:lvl2pPr marL="457200" algn="l" rtl="0" fontAlgn="base">
              <a:spcBef>
                <a:spcPct val="0"/>
              </a:spcBef>
              <a:spcAft>
                <a:spcPct val="0"/>
              </a:spcAft>
              <a:defRPr sz="2400" kern="1200">
                <a:solidFill>
                  <a:schemeClr val="tx1"/>
                </a:solidFill>
                <a:latin typeface="Arial Narrow" pitchFamily="34" charset="0"/>
                <a:ea typeface="+mn-ea"/>
                <a:cs typeface="+mn-cs"/>
              </a:defRPr>
            </a:lvl2pPr>
            <a:lvl3pPr marL="914400" algn="l" rtl="0" fontAlgn="base">
              <a:spcBef>
                <a:spcPct val="0"/>
              </a:spcBef>
              <a:spcAft>
                <a:spcPct val="0"/>
              </a:spcAft>
              <a:defRPr sz="2400" kern="1200">
                <a:solidFill>
                  <a:schemeClr val="tx1"/>
                </a:solidFill>
                <a:latin typeface="Arial Narrow" pitchFamily="34" charset="0"/>
                <a:ea typeface="+mn-ea"/>
                <a:cs typeface="+mn-cs"/>
              </a:defRPr>
            </a:lvl3pPr>
            <a:lvl4pPr marL="1371600" algn="l" rtl="0" fontAlgn="base">
              <a:spcBef>
                <a:spcPct val="0"/>
              </a:spcBef>
              <a:spcAft>
                <a:spcPct val="0"/>
              </a:spcAft>
              <a:defRPr sz="2400" kern="1200">
                <a:solidFill>
                  <a:schemeClr val="tx1"/>
                </a:solidFill>
                <a:latin typeface="Arial Narrow" pitchFamily="34" charset="0"/>
                <a:ea typeface="+mn-ea"/>
                <a:cs typeface="+mn-cs"/>
              </a:defRPr>
            </a:lvl4pPr>
            <a:lvl5pPr marL="1828800" algn="l" rtl="0" fontAlgn="base">
              <a:spcBef>
                <a:spcPct val="0"/>
              </a:spcBef>
              <a:spcAft>
                <a:spcPct val="0"/>
              </a:spcAft>
              <a:defRPr sz="2400" kern="1200">
                <a:solidFill>
                  <a:schemeClr val="tx1"/>
                </a:solidFill>
                <a:latin typeface="Arial Narrow" pitchFamily="34" charset="0"/>
                <a:ea typeface="+mn-ea"/>
                <a:cs typeface="+mn-cs"/>
              </a:defRPr>
            </a:lvl5pPr>
            <a:lvl6pPr marL="2286000" algn="l" defTabSz="914400" rtl="0" eaLnBrk="1" latinLnBrk="0" hangingPunct="1">
              <a:defRPr sz="2400" kern="1200">
                <a:solidFill>
                  <a:schemeClr val="tx1"/>
                </a:solidFill>
                <a:latin typeface="Arial Narrow" pitchFamily="34" charset="0"/>
                <a:ea typeface="+mn-ea"/>
                <a:cs typeface="+mn-cs"/>
              </a:defRPr>
            </a:lvl6pPr>
            <a:lvl7pPr marL="2743200" algn="l" defTabSz="914400" rtl="0" eaLnBrk="1" latinLnBrk="0" hangingPunct="1">
              <a:defRPr sz="2400" kern="1200">
                <a:solidFill>
                  <a:schemeClr val="tx1"/>
                </a:solidFill>
                <a:latin typeface="Arial Narrow" pitchFamily="34" charset="0"/>
                <a:ea typeface="+mn-ea"/>
                <a:cs typeface="+mn-cs"/>
              </a:defRPr>
            </a:lvl7pPr>
            <a:lvl8pPr marL="3200400" algn="l" defTabSz="914400" rtl="0" eaLnBrk="1" latinLnBrk="0" hangingPunct="1">
              <a:defRPr sz="2400" kern="1200">
                <a:solidFill>
                  <a:schemeClr val="tx1"/>
                </a:solidFill>
                <a:latin typeface="Arial Narrow" pitchFamily="34" charset="0"/>
                <a:ea typeface="+mn-ea"/>
                <a:cs typeface="+mn-cs"/>
              </a:defRPr>
            </a:lvl8pPr>
            <a:lvl9pPr marL="3657600" algn="l" defTabSz="914400" rtl="0" eaLnBrk="1" latinLnBrk="0" hangingPunct="1">
              <a:defRPr sz="2400" kern="1200">
                <a:solidFill>
                  <a:schemeClr val="tx1"/>
                </a:solidFill>
                <a:latin typeface="Arial Narrow" pitchFamily="34" charset="0"/>
                <a:ea typeface="+mn-ea"/>
                <a:cs typeface="+mn-cs"/>
              </a:defRPr>
            </a:lvl9pPr>
          </a:lstStyle>
          <a:p>
            <a:pPr eaLnBrk="1" hangingPunct="1">
              <a:defRPr/>
            </a:pPr>
            <a:endParaRPr lang="de-DE"/>
          </a:p>
        </p:txBody>
      </p:sp>
    </p:spTree>
  </p:cSld>
  <p:clrMap bg1="lt1" tx1="dk1" bg2="lt2" tx2="dk2" accent1="accent1" accent2="accent2" accent3="accent3" accent4="accent4" accent5="accent5" accent6="accent6" hlink="hlink" folHlink="folHlink"/>
  <p:sldLayoutIdLst>
    <p:sldLayoutId id="2147488461" r:id="rId1"/>
    <p:sldLayoutId id="2147488458" r:id="rId2"/>
    <p:sldLayoutId id="2147488462" r:id="rId3"/>
    <p:sldLayoutId id="2147488463" r:id="rId4"/>
    <p:sldLayoutId id="2147488459" r:id="rId5"/>
    <p:sldLayoutId id="2147488460" r:id="rId6"/>
    <p:sldLayoutId id="2147488464" r:id="rId7"/>
    <p:sldLayoutId id="2147488465" r:id="rId8"/>
  </p:sldLayoutIdLst>
  <p:transition>
    <p:wipe dir="r"/>
  </p:transition>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003366"/>
          </a:solidFill>
          <a:latin typeface="Verdana" pitchFamily="34" charset="0"/>
          <a:ea typeface="MS PGothic" pitchFamily="34" charset="-128"/>
          <a:cs typeface="Verdana" pitchFamily="34" charset="0"/>
        </a:defRPr>
      </a:lvl1pPr>
      <a:lvl2pPr algn="l" rtl="0" eaLnBrk="0" fontAlgn="base" hangingPunct="0">
        <a:spcBef>
          <a:spcPct val="0"/>
        </a:spcBef>
        <a:spcAft>
          <a:spcPct val="0"/>
        </a:spcAft>
        <a:defRPr sz="3200" b="1">
          <a:solidFill>
            <a:srgbClr val="003366"/>
          </a:solidFill>
          <a:latin typeface="Verdana" pitchFamily="34" charset="0"/>
          <a:ea typeface="MS PGothic" pitchFamily="34" charset="-128"/>
          <a:cs typeface="Verdana" pitchFamily="34" charset="0"/>
        </a:defRPr>
      </a:lvl2pPr>
      <a:lvl3pPr algn="l" rtl="0" eaLnBrk="0" fontAlgn="base" hangingPunct="0">
        <a:spcBef>
          <a:spcPct val="0"/>
        </a:spcBef>
        <a:spcAft>
          <a:spcPct val="0"/>
        </a:spcAft>
        <a:defRPr sz="3200" b="1">
          <a:solidFill>
            <a:srgbClr val="003366"/>
          </a:solidFill>
          <a:latin typeface="Verdana" pitchFamily="34" charset="0"/>
          <a:ea typeface="MS PGothic" pitchFamily="34" charset="-128"/>
          <a:cs typeface="Verdana" pitchFamily="34" charset="0"/>
        </a:defRPr>
      </a:lvl3pPr>
      <a:lvl4pPr algn="l" rtl="0" eaLnBrk="0" fontAlgn="base" hangingPunct="0">
        <a:spcBef>
          <a:spcPct val="0"/>
        </a:spcBef>
        <a:spcAft>
          <a:spcPct val="0"/>
        </a:spcAft>
        <a:defRPr sz="3200" b="1">
          <a:solidFill>
            <a:srgbClr val="003366"/>
          </a:solidFill>
          <a:latin typeface="Verdana" pitchFamily="34" charset="0"/>
          <a:ea typeface="MS PGothic" pitchFamily="34" charset="-128"/>
          <a:cs typeface="Verdana" pitchFamily="34" charset="0"/>
        </a:defRPr>
      </a:lvl4pPr>
      <a:lvl5pPr algn="l" rtl="0" eaLnBrk="0" fontAlgn="base" hangingPunct="0">
        <a:spcBef>
          <a:spcPct val="0"/>
        </a:spcBef>
        <a:spcAft>
          <a:spcPct val="0"/>
        </a:spcAft>
        <a:defRPr sz="3200" b="1">
          <a:solidFill>
            <a:srgbClr val="003366"/>
          </a:solidFill>
          <a:latin typeface="Verdana" pitchFamily="34" charset="0"/>
          <a:ea typeface="MS PGothic" pitchFamily="34" charset="-128"/>
          <a:cs typeface="Verdana" pitchFamily="34" charset="0"/>
        </a:defRPr>
      </a:lvl5pPr>
      <a:lvl6pPr marL="457200" algn="l" rtl="0" eaLnBrk="1" fontAlgn="base" hangingPunct="1">
        <a:spcBef>
          <a:spcPct val="0"/>
        </a:spcBef>
        <a:spcAft>
          <a:spcPct val="0"/>
        </a:spcAft>
        <a:defRPr sz="3200" b="1">
          <a:solidFill>
            <a:srgbClr val="111111"/>
          </a:solidFill>
          <a:latin typeface="Verdana" pitchFamily="34" charset="0"/>
        </a:defRPr>
      </a:lvl6pPr>
      <a:lvl7pPr marL="914400" algn="l" rtl="0" eaLnBrk="1" fontAlgn="base" hangingPunct="1">
        <a:spcBef>
          <a:spcPct val="0"/>
        </a:spcBef>
        <a:spcAft>
          <a:spcPct val="0"/>
        </a:spcAft>
        <a:defRPr sz="3200" b="1">
          <a:solidFill>
            <a:srgbClr val="111111"/>
          </a:solidFill>
          <a:latin typeface="Verdana" pitchFamily="34" charset="0"/>
        </a:defRPr>
      </a:lvl7pPr>
      <a:lvl8pPr marL="1371600" algn="l" rtl="0" eaLnBrk="1" fontAlgn="base" hangingPunct="1">
        <a:spcBef>
          <a:spcPct val="0"/>
        </a:spcBef>
        <a:spcAft>
          <a:spcPct val="0"/>
        </a:spcAft>
        <a:defRPr sz="3200" b="1">
          <a:solidFill>
            <a:srgbClr val="111111"/>
          </a:solidFill>
          <a:latin typeface="Verdana" pitchFamily="34" charset="0"/>
        </a:defRPr>
      </a:lvl8pPr>
      <a:lvl9pPr marL="1828800" algn="l" rtl="0" eaLnBrk="1" fontAlgn="base" hangingPunct="1">
        <a:spcBef>
          <a:spcPct val="0"/>
        </a:spcBef>
        <a:spcAft>
          <a:spcPct val="0"/>
        </a:spcAft>
        <a:defRPr sz="3200" b="1">
          <a:solidFill>
            <a:srgbClr val="111111"/>
          </a:solidFill>
          <a:latin typeface="Verdana" pitchFamily="34" charset="0"/>
        </a:defRPr>
      </a:lvl9pPr>
    </p:titleStyle>
    <p:bodyStyle>
      <a:lvl1pPr marL="342900" indent="-342900" algn="l" rtl="0" eaLnBrk="0" fontAlgn="base" hangingPunct="0">
        <a:spcBef>
          <a:spcPct val="20000"/>
        </a:spcBef>
        <a:spcAft>
          <a:spcPct val="0"/>
        </a:spcAft>
        <a:buClr>
          <a:srgbClr val="ED2403"/>
        </a:buClr>
        <a:buFont typeface="Wingdings" pitchFamily="2" charset="2"/>
        <a:buChar char="§"/>
        <a:defRPr sz="2800">
          <a:solidFill>
            <a:srgbClr val="003366"/>
          </a:solidFill>
          <a:latin typeface="Verdana" pitchFamily="34" charset="0"/>
          <a:ea typeface="MS PGothic" pitchFamily="34" charset="-128"/>
          <a:cs typeface="Verdana" pitchFamily="34" charset="0"/>
        </a:defRPr>
      </a:lvl1pPr>
      <a:lvl2pPr marL="742950" indent="-285750" algn="l" rtl="0" eaLnBrk="0" fontAlgn="base" hangingPunct="0">
        <a:spcBef>
          <a:spcPct val="20000"/>
        </a:spcBef>
        <a:spcAft>
          <a:spcPct val="0"/>
        </a:spcAft>
        <a:buClr>
          <a:srgbClr val="ED2403"/>
        </a:buClr>
        <a:buFont typeface="Wingdings" pitchFamily="2" charset="2"/>
        <a:buChar char="§"/>
        <a:defRPr sz="2400">
          <a:solidFill>
            <a:srgbClr val="003366"/>
          </a:solidFill>
          <a:latin typeface="Verdana" pitchFamily="34" charset="0"/>
          <a:ea typeface="Verdana" pitchFamily="34" charset="0"/>
          <a:cs typeface="Verdana" pitchFamily="34" charset="0"/>
        </a:defRPr>
      </a:lvl2pPr>
      <a:lvl3pPr marL="1143000" indent="-228600" algn="l" rtl="0" eaLnBrk="0" fontAlgn="base" hangingPunct="0">
        <a:spcBef>
          <a:spcPct val="20000"/>
        </a:spcBef>
        <a:spcAft>
          <a:spcPct val="0"/>
        </a:spcAft>
        <a:buClr>
          <a:srgbClr val="ED2403"/>
        </a:buClr>
        <a:buFont typeface="Wingdings" pitchFamily="2" charset="2"/>
        <a:buChar char="§"/>
        <a:defRPr sz="2000">
          <a:solidFill>
            <a:srgbClr val="003366"/>
          </a:solidFill>
          <a:latin typeface="Verdana" pitchFamily="34" charset="0"/>
          <a:ea typeface="Verdana" pitchFamily="34" charset="0"/>
          <a:cs typeface="Verdana" pitchFamily="34" charset="0"/>
        </a:defRPr>
      </a:lvl3pPr>
      <a:lvl4pPr marL="1600200" indent="-228600" algn="l" rtl="0" eaLnBrk="0" fontAlgn="base" hangingPunct="0">
        <a:spcBef>
          <a:spcPct val="20000"/>
        </a:spcBef>
        <a:spcAft>
          <a:spcPct val="0"/>
        </a:spcAft>
        <a:buClr>
          <a:srgbClr val="ED2403"/>
        </a:buClr>
        <a:buFont typeface="Wingdings" pitchFamily="2" charset="2"/>
        <a:buChar char="§"/>
        <a:defRPr sz="2000">
          <a:solidFill>
            <a:srgbClr val="0E8182"/>
          </a:solidFill>
          <a:latin typeface="Arial Narrow" pitchFamily="34" charset="0"/>
          <a:ea typeface="MS PGothic" pitchFamily="34" charset="-128"/>
          <a:cs typeface="Arial" charset="0"/>
        </a:defRPr>
      </a:lvl4pPr>
      <a:lvl5pPr marL="2057400" indent="-228600" algn="l" rtl="0" eaLnBrk="0" fontAlgn="base" hangingPunct="0">
        <a:spcBef>
          <a:spcPct val="20000"/>
        </a:spcBef>
        <a:spcAft>
          <a:spcPct val="0"/>
        </a:spcAft>
        <a:buClr>
          <a:srgbClr val="ED2403"/>
        </a:buClr>
        <a:buFont typeface="Wingdings" pitchFamily="2" charset="2"/>
        <a:buChar char="§"/>
        <a:defRPr sz="2000">
          <a:solidFill>
            <a:srgbClr val="0E8182"/>
          </a:solidFill>
          <a:latin typeface="Arial Narrow" pitchFamily="34" charset="0"/>
          <a:ea typeface="Arial" charset="0"/>
          <a:cs typeface="Arial" charset="0"/>
        </a:defRPr>
      </a:lvl5pPr>
      <a:lvl6pPr marL="2514600" indent="-228600" algn="l" rtl="0" eaLnBrk="1" fontAlgn="base" hangingPunct="1">
        <a:spcBef>
          <a:spcPct val="20000"/>
        </a:spcBef>
        <a:spcAft>
          <a:spcPct val="0"/>
        </a:spcAft>
        <a:buClr>
          <a:srgbClr val="ED2403"/>
        </a:buClr>
        <a:buFont typeface="Wingdings" pitchFamily="2" charset="2"/>
        <a:buChar char="§"/>
        <a:defRPr sz="2000">
          <a:solidFill>
            <a:srgbClr val="0E8182"/>
          </a:solidFill>
          <a:latin typeface="Arial Narrow" pitchFamily="34" charset="0"/>
        </a:defRPr>
      </a:lvl6pPr>
      <a:lvl7pPr marL="2971800" indent="-228600" algn="l" rtl="0" eaLnBrk="1" fontAlgn="base" hangingPunct="1">
        <a:spcBef>
          <a:spcPct val="20000"/>
        </a:spcBef>
        <a:spcAft>
          <a:spcPct val="0"/>
        </a:spcAft>
        <a:buClr>
          <a:srgbClr val="ED2403"/>
        </a:buClr>
        <a:buFont typeface="Wingdings" pitchFamily="2" charset="2"/>
        <a:buChar char="§"/>
        <a:defRPr sz="2000">
          <a:solidFill>
            <a:srgbClr val="0E8182"/>
          </a:solidFill>
          <a:latin typeface="Arial Narrow" pitchFamily="34" charset="0"/>
        </a:defRPr>
      </a:lvl7pPr>
      <a:lvl8pPr marL="3429000" indent="-228600" algn="l" rtl="0" eaLnBrk="1" fontAlgn="base" hangingPunct="1">
        <a:spcBef>
          <a:spcPct val="20000"/>
        </a:spcBef>
        <a:spcAft>
          <a:spcPct val="0"/>
        </a:spcAft>
        <a:buClr>
          <a:srgbClr val="ED2403"/>
        </a:buClr>
        <a:buFont typeface="Wingdings" pitchFamily="2" charset="2"/>
        <a:buChar char="§"/>
        <a:defRPr sz="2000">
          <a:solidFill>
            <a:srgbClr val="0E8182"/>
          </a:solidFill>
          <a:latin typeface="Arial Narrow" pitchFamily="34" charset="0"/>
        </a:defRPr>
      </a:lvl8pPr>
      <a:lvl9pPr marL="3886200" indent="-228600" algn="l" rtl="0" eaLnBrk="1" fontAlgn="base" hangingPunct="1">
        <a:spcBef>
          <a:spcPct val="20000"/>
        </a:spcBef>
        <a:spcAft>
          <a:spcPct val="0"/>
        </a:spcAft>
        <a:buClr>
          <a:srgbClr val="ED2403"/>
        </a:buClr>
        <a:buFont typeface="Wingdings" pitchFamily="2" charset="2"/>
        <a:buChar char="§"/>
        <a:defRPr sz="2000">
          <a:solidFill>
            <a:srgbClr val="0E8182"/>
          </a:solidFill>
          <a:latin typeface="Arial Narrow" pitchFamily="34"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nwender\Downloads\Der_Prozess_kurz.mpg" TargetMode="External"/><Relationship Id="rId1" Type="http://schemas.openxmlformats.org/officeDocument/2006/relationships/video" Target="file:///C:\Users\ich\Documents\BUSS\schic\Der%20Prozess-HD.mp4" TargetMode="Externa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package" Target="../embeddings/Microsoft_Office_Word-Dokument1.docx"/></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8.xm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el 25"/>
          <p:cNvSpPr>
            <a:spLocks noGrp="1"/>
          </p:cNvSpPr>
          <p:nvPr>
            <p:ph type="ctrTitle"/>
          </p:nvPr>
        </p:nvSpPr>
        <p:spPr>
          <a:xfrm>
            <a:off x="251520" y="980728"/>
            <a:ext cx="8496944" cy="1143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150000"/>
              </a:lnSpc>
              <a:defRPr/>
            </a:pPr>
            <a:r>
              <a:rPr lang="de-DE" sz="3200" dirty="0" smtClean="0">
                <a:ln w="12700">
                  <a:solidFill>
                    <a:schemeClr val="tx2">
                      <a:satMod val="155000"/>
                    </a:schemeClr>
                  </a:solidFill>
                  <a:prstDash val="solid"/>
                </a:ln>
                <a:solidFill>
                  <a:srgbClr val="002060"/>
                </a:solidFill>
                <a:latin typeface="Verdana" pitchFamily="34" charset="0"/>
              </a:rPr>
              <a:t/>
            </a:r>
            <a:br>
              <a:rPr lang="de-DE" sz="3200" dirty="0" smtClean="0">
                <a:ln w="12700">
                  <a:solidFill>
                    <a:schemeClr val="tx2">
                      <a:satMod val="155000"/>
                    </a:schemeClr>
                  </a:solidFill>
                  <a:prstDash val="solid"/>
                </a:ln>
                <a:solidFill>
                  <a:srgbClr val="002060"/>
                </a:solidFill>
                <a:latin typeface="Verdana" pitchFamily="34" charset="0"/>
              </a:rPr>
            </a:br>
            <a:r>
              <a:rPr lang="de-DE" sz="3200" dirty="0" smtClean="0">
                <a:ln w="12700">
                  <a:solidFill>
                    <a:schemeClr val="tx2">
                      <a:satMod val="155000"/>
                    </a:schemeClr>
                  </a:solidFill>
                  <a:prstDash val="solid"/>
                </a:ln>
                <a:solidFill>
                  <a:srgbClr val="002060"/>
                </a:solidFill>
                <a:latin typeface="Verdana" pitchFamily="34" charset="0"/>
              </a:rPr>
              <a:t/>
            </a:r>
            <a:br>
              <a:rPr lang="de-DE" sz="3200" dirty="0" smtClean="0">
                <a:ln w="12700">
                  <a:solidFill>
                    <a:schemeClr val="tx2">
                      <a:satMod val="155000"/>
                    </a:schemeClr>
                  </a:solidFill>
                  <a:prstDash val="solid"/>
                </a:ln>
                <a:solidFill>
                  <a:srgbClr val="002060"/>
                </a:solidFill>
                <a:latin typeface="Verdana" pitchFamily="34" charset="0"/>
              </a:rPr>
            </a:br>
            <a:r>
              <a:rPr lang="de-DE" dirty="0" smtClean="0">
                <a:ln w="12700">
                  <a:solidFill>
                    <a:schemeClr val="tx2">
                      <a:satMod val="155000"/>
                    </a:schemeClr>
                  </a:solidFill>
                  <a:prstDash val="solid"/>
                </a:ln>
                <a:solidFill>
                  <a:srgbClr val="002060"/>
                </a:solidFill>
                <a:latin typeface="Verdana" pitchFamily="34" charset="0"/>
              </a:rPr>
              <a:t>„Schulinternes Curriculum“</a:t>
            </a:r>
            <a:br>
              <a:rPr lang="de-DE" dirty="0" smtClean="0">
                <a:ln w="12700">
                  <a:solidFill>
                    <a:schemeClr val="tx2">
                      <a:satMod val="155000"/>
                    </a:schemeClr>
                  </a:solidFill>
                  <a:prstDash val="solid"/>
                </a:ln>
                <a:solidFill>
                  <a:srgbClr val="002060"/>
                </a:solidFill>
                <a:latin typeface="Verdana" pitchFamily="34" charset="0"/>
              </a:rPr>
            </a:br>
            <a:r>
              <a:rPr lang="de-DE" dirty="0" smtClean="0">
                <a:ln w="12700">
                  <a:solidFill>
                    <a:schemeClr val="tx2">
                      <a:satMod val="155000"/>
                    </a:schemeClr>
                  </a:solidFill>
                  <a:prstDash val="solid"/>
                </a:ln>
                <a:solidFill>
                  <a:srgbClr val="002060"/>
                </a:solidFill>
                <a:latin typeface="Verdana" pitchFamily="34" charset="0"/>
              </a:rPr>
              <a:t>(</a:t>
            </a:r>
            <a:r>
              <a:rPr lang="de-DE" dirty="0" err="1" smtClean="0">
                <a:ln w="12700">
                  <a:solidFill>
                    <a:schemeClr val="tx2">
                      <a:satMod val="155000"/>
                    </a:schemeClr>
                  </a:solidFill>
                  <a:prstDash val="solid"/>
                </a:ln>
                <a:solidFill>
                  <a:srgbClr val="002060"/>
                </a:solidFill>
                <a:latin typeface="Verdana" pitchFamily="34" charset="0"/>
              </a:rPr>
              <a:t>SchiC</a:t>
            </a:r>
            <a:r>
              <a:rPr lang="de-DE" dirty="0" smtClean="0">
                <a:ln w="12700">
                  <a:solidFill>
                    <a:schemeClr val="tx2">
                      <a:satMod val="155000"/>
                    </a:schemeClr>
                  </a:solidFill>
                  <a:prstDash val="solid"/>
                </a:ln>
                <a:solidFill>
                  <a:srgbClr val="002060"/>
                </a:solidFill>
                <a:latin typeface="Verdana" pitchFamily="34" charset="0"/>
              </a:rPr>
              <a:t>)</a:t>
            </a:r>
            <a:br>
              <a:rPr lang="de-DE" dirty="0" smtClean="0">
                <a:ln w="12700">
                  <a:solidFill>
                    <a:schemeClr val="tx2">
                      <a:satMod val="155000"/>
                    </a:schemeClr>
                  </a:solidFill>
                  <a:prstDash val="solid"/>
                </a:ln>
                <a:solidFill>
                  <a:srgbClr val="002060"/>
                </a:solidFill>
                <a:latin typeface="Verdana" pitchFamily="34" charset="0"/>
              </a:rPr>
            </a:br>
            <a:r>
              <a:rPr lang="de-DE" sz="2800" dirty="0" smtClean="0">
                <a:ln w="12700">
                  <a:solidFill>
                    <a:schemeClr val="tx2">
                      <a:satMod val="155000"/>
                    </a:schemeClr>
                  </a:solidFill>
                  <a:prstDash val="solid"/>
                </a:ln>
                <a:solidFill>
                  <a:srgbClr val="002060"/>
                </a:solidFill>
                <a:latin typeface="Verdana" pitchFamily="34" charset="0"/>
              </a:rPr>
              <a:t>An Bewährtes anknüpfen – </a:t>
            </a:r>
            <a:br>
              <a:rPr lang="de-DE" sz="2800" dirty="0" smtClean="0">
                <a:ln w="12700">
                  <a:solidFill>
                    <a:schemeClr val="tx2">
                      <a:satMod val="155000"/>
                    </a:schemeClr>
                  </a:solidFill>
                  <a:prstDash val="solid"/>
                </a:ln>
                <a:solidFill>
                  <a:srgbClr val="002060"/>
                </a:solidFill>
                <a:latin typeface="Verdana" pitchFamily="34" charset="0"/>
              </a:rPr>
            </a:br>
            <a:r>
              <a:rPr lang="de-DE" sz="2800" dirty="0" smtClean="0">
                <a:ln w="12700">
                  <a:solidFill>
                    <a:schemeClr val="tx2">
                      <a:satMod val="155000"/>
                    </a:schemeClr>
                  </a:solidFill>
                  <a:prstDash val="solid"/>
                </a:ln>
                <a:solidFill>
                  <a:srgbClr val="002060"/>
                </a:solidFill>
                <a:latin typeface="Verdana" pitchFamily="34" charset="0"/>
              </a:rPr>
              <a:t>Neues entwickeln</a:t>
            </a:r>
            <a:endParaRPr lang="de-DE" sz="2800" dirty="0">
              <a:latin typeface="Verdana" pitchFamily="34" charset="0"/>
            </a:endParaRPr>
          </a:p>
        </p:txBody>
      </p:sp>
      <p:sp>
        <p:nvSpPr>
          <p:cNvPr id="27" name="Untertitel 26"/>
          <p:cNvSpPr>
            <a:spLocks noGrp="1"/>
          </p:cNvSpPr>
          <p:nvPr>
            <p:ph type="subTitle" idx="1"/>
          </p:nvPr>
        </p:nvSpPr>
        <p:spPr>
          <a:xfrm>
            <a:off x="729165" y="4559784"/>
            <a:ext cx="7829141" cy="8382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de-DE" sz="3600" dirty="0" smtClean="0">
                <a:ln w="12700">
                  <a:solidFill>
                    <a:schemeClr val="tx2">
                      <a:satMod val="155000"/>
                    </a:schemeClr>
                  </a:solidFill>
                  <a:prstDash val="solid"/>
                </a:ln>
                <a:solidFill>
                  <a:srgbClr val="002060"/>
                </a:solidFill>
                <a:latin typeface="Segoe Script" panose="020B0504020000000003" pitchFamily="34" charset="0"/>
              </a:rPr>
              <a:t> </a:t>
            </a:r>
          </a:p>
          <a:p>
            <a:pPr eaLnBrk="1" hangingPunct="1">
              <a:defRPr/>
            </a:pPr>
            <a:endParaRPr lang="de-DE" sz="3600" dirty="0">
              <a:ln w="12700">
                <a:solidFill>
                  <a:schemeClr val="tx2">
                    <a:satMod val="155000"/>
                  </a:schemeClr>
                </a:solidFill>
                <a:prstDash val="solid"/>
              </a:ln>
              <a:solidFill>
                <a:srgbClr val="002060"/>
              </a:solidFill>
              <a:latin typeface="Segoe Script" panose="020B0504020000000003" pitchFamily="34" charset="0"/>
            </a:endParaRPr>
          </a:p>
          <a:p>
            <a:pPr eaLnBrk="1" hangingPunct="1">
              <a:defRPr/>
            </a:pPr>
            <a:r>
              <a:rPr lang="de-DE" sz="3600" dirty="0" smtClean="0">
                <a:ln w="12700">
                  <a:solidFill>
                    <a:schemeClr val="tx2">
                      <a:satMod val="155000"/>
                    </a:schemeClr>
                  </a:solidFill>
                  <a:prstDash val="solid"/>
                </a:ln>
                <a:solidFill>
                  <a:srgbClr val="002060"/>
                </a:solidFill>
                <a:latin typeface="Segoe Script" panose="020B0504020000000003" pitchFamily="34" charset="0"/>
              </a:rPr>
              <a:t>Herzlich willkommen</a:t>
            </a:r>
            <a:endParaRPr lang="de-DE" sz="3600" dirty="0">
              <a:latin typeface="Segoe Script" panose="020B0504020000000003"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9872" y="3765798"/>
            <a:ext cx="2664296" cy="1998222"/>
          </a:xfrm>
          <a:prstGeom prst="ellipse">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250825" y="836613"/>
            <a:ext cx="8642350" cy="857250"/>
          </a:xfrm>
        </p:spPr>
        <p:txBody>
          <a:bodyPr/>
          <a:lstStyle/>
          <a:p>
            <a:pPr eaLnBrk="1" hangingPunct="1"/>
            <a:r>
              <a:rPr altLang="de-DE" sz="2800" smtClean="0"/>
              <a:t>Indikatoren für ein gelungenes SchiC</a:t>
            </a:r>
          </a:p>
        </p:txBody>
      </p:sp>
      <p:sp>
        <p:nvSpPr>
          <p:cNvPr id="27653" name="Inhaltsplatzhalter 10"/>
          <p:cNvSpPr>
            <a:spLocks noGrp="1"/>
          </p:cNvSpPr>
          <p:nvPr>
            <p:ph idx="1"/>
          </p:nvPr>
        </p:nvSpPr>
        <p:spPr>
          <a:xfrm>
            <a:off x="395288" y="1633538"/>
            <a:ext cx="8426450" cy="4537075"/>
          </a:xfrm>
        </p:spPr>
        <p:txBody>
          <a:bodyPr/>
          <a:lstStyle/>
          <a:p>
            <a:pPr eaLnBrk="1" fontAlgn="t" hangingPunct="1"/>
            <a:r>
              <a:rPr lang="de-DE" altLang="de-DE" sz="2400" smtClean="0">
                <a:ea typeface="MS PGothic" pitchFamily="34" charset="-128"/>
              </a:rPr>
              <a:t>schulspezifische Zielsetzungen</a:t>
            </a:r>
          </a:p>
          <a:p>
            <a:pPr eaLnBrk="1" fontAlgn="t" hangingPunct="1"/>
            <a:r>
              <a:rPr lang="de-DE" altLang="de-DE" sz="2400" smtClean="0">
                <a:ea typeface="MS PGothic" pitchFamily="34" charset="-128"/>
              </a:rPr>
              <a:t>fachübergreifende Schwerpunkte</a:t>
            </a:r>
          </a:p>
          <a:p>
            <a:pPr eaLnBrk="1" fontAlgn="t" hangingPunct="1">
              <a:spcBef>
                <a:spcPct val="0"/>
              </a:spcBef>
              <a:buFont typeface="Wingdings" pitchFamily="2" charset="2"/>
              <a:buNone/>
            </a:pPr>
            <a:endParaRPr lang="de-DE" altLang="de-DE" sz="2400" smtClean="0">
              <a:ea typeface="MS PGothic" pitchFamily="34" charset="-128"/>
            </a:endParaRPr>
          </a:p>
          <a:p>
            <a:pPr eaLnBrk="1" fontAlgn="t" hangingPunct="1"/>
            <a:r>
              <a:rPr lang="de-DE" altLang="de-DE" sz="2400" smtClean="0">
                <a:ea typeface="MS PGothic" pitchFamily="34" charset="-128"/>
              </a:rPr>
              <a:t>fachspezifische Konkretisierungen</a:t>
            </a:r>
          </a:p>
          <a:p>
            <a:pPr eaLnBrk="1" fontAlgn="t" hangingPunct="1"/>
            <a:r>
              <a:rPr lang="de-DE" altLang="de-DE" sz="2400" smtClean="0">
                <a:ea typeface="MS PGothic" pitchFamily="34" charset="-128"/>
              </a:rPr>
              <a:t>kompetenzorientierte Konkretisierung</a:t>
            </a:r>
          </a:p>
          <a:p>
            <a:pPr eaLnBrk="1" fontAlgn="t" hangingPunct="1">
              <a:spcBef>
                <a:spcPct val="0"/>
              </a:spcBef>
              <a:buFont typeface="Wingdings" pitchFamily="2" charset="2"/>
              <a:buNone/>
            </a:pPr>
            <a:endParaRPr lang="de-DE" altLang="de-DE" sz="2400" smtClean="0">
              <a:ea typeface="MS PGothic" pitchFamily="34" charset="-128"/>
            </a:endParaRPr>
          </a:p>
          <a:p>
            <a:pPr eaLnBrk="1" fontAlgn="t" hangingPunct="1"/>
            <a:r>
              <a:rPr lang="de-DE" altLang="de-DE" sz="2400" smtClean="0">
                <a:ea typeface="MS PGothic" pitchFamily="34" charset="-128"/>
              </a:rPr>
              <a:t>fächerverbindende und fachübergreifende Angebote</a:t>
            </a:r>
          </a:p>
          <a:p>
            <a:pPr eaLnBrk="1" fontAlgn="t" hangingPunct="1"/>
            <a:r>
              <a:rPr lang="de-DE" altLang="de-DE" sz="2400" smtClean="0">
                <a:ea typeface="MS PGothic" pitchFamily="34" charset="-128"/>
              </a:rPr>
              <a:t>Nutzung außerschulischer Lernorte</a:t>
            </a:r>
          </a:p>
          <a:p>
            <a:pPr eaLnBrk="1" fontAlgn="t" hangingPunct="1">
              <a:spcBef>
                <a:spcPct val="0"/>
              </a:spcBef>
              <a:buFont typeface="Wingdings" pitchFamily="2" charset="2"/>
              <a:buNone/>
            </a:pPr>
            <a:endParaRPr lang="de-DE" altLang="de-DE" sz="2400" smtClean="0">
              <a:ea typeface="MS PGothic" pitchFamily="34" charset="-128"/>
            </a:endParaRPr>
          </a:p>
          <a:p>
            <a:pPr eaLnBrk="1" fontAlgn="t" hangingPunct="1"/>
            <a:r>
              <a:rPr lang="de-DE" altLang="de-DE" sz="2400" smtClean="0">
                <a:ea typeface="MS PGothic" pitchFamily="34" charset="-128"/>
              </a:rPr>
              <a:t>Abstimmungen in den Gremien</a:t>
            </a:r>
          </a:p>
          <a:p>
            <a:pPr eaLnBrk="1" fontAlgn="t" hangingPunct="1"/>
            <a:r>
              <a:rPr lang="de-DE" altLang="de-DE" sz="2400" smtClean="0">
                <a:ea typeface="MS PGothic" pitchFamily="34" charset="-128"/>
              </a:rPr>
              <a:t>Dokumentation des Prozesses und Produktes </a:t>
            </a:r>
          </a:p>
          <a:p>
            <a:pPr eaLnBrk="1" hangingPunct="1"/>
            <a:endParaRPr lang="de-DE" altLang="de-DE" sz="2000" smtClean="0">
              <a:ea typeface="MS PGothic" pitchFamily="34" charset="-128"/>
            </a:endParaRPr>
          </a:p>
        </p:txBody>
      </p:sp>
      <p:sp>
        <p:nvSpPr>
          <p:cNvPr id="16388" name="Foliennummernplatzhalter 4"/>
          <p:cNvSpPr>
            <a:spLocks noGrp="1"/>
          </p:cNvSpPr>
          <p:nvPr>
            <p:ph type="sldNum" sz="quarter" idx="11"/>
          </p:nvPr>
        </p:nvSpPr>
        <p:spPr>
          <a:xfrm>
            <a:off x="8293100" y="6408738"/>
            <a:ext cx="600075" cy="255587"/>
          </a:xfrm>
          <a:noFill/>
        </p:spPr>
        <p:txBody>
          <a:bodyPr/>
          <a:lstStyle/>
          <a:p>
            <a:fld id="{734B6D14-50FD-4D96-8B32-BE928EFBFFC9}" type="slidenum">
              <a:rPr lang="de-DE" altLang="de-DE" smtClean="0">
                <a:solidFill>
                  <a:srgbClr val="002060"/>
                </a:solidFill>
                <a:cs typeface="Arial" pitchFamily="34" charset="0"/>
              </a:rPr>
              <a:pPr/>
              <a:t>10</a:t>
            </a:fld>
            <a:endParaRPr lang="de-DE" altLang="de-DE" smtClean="0">
              <a:solidFill>
                <a:srgbClr val="002060"/>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blinds(horizontal)">
                                      <p:cBhvr>
                                        <p:cTn id="7" dur="500"/>
                                        <p:tgtEl>
                                          <p:spTgt spid="2765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7653">
                                            <p:txEl>
                                              <p:pRg st="1" end="1"/>
                                            </p:txEl>
                                          </p:spTgt>
                                        </p:tgtEl>
                                        <p:attrNameLst>
                                          <p:attrName>style.visibility</p:attrName>
                                        </p:attrNameLst>
                                      </p:cBhvr>
                                      <p:to>
                                        <p:strVal val="visible"/>
                                      </p:to>
                                    </p:set>
                                    <p:animEffect transition="in" filter="blinds(horizontal)">
                                      <p:cBhvr>
                                        <p:cTn id="10" dur="500"/>
                                        <p:tgtEl>
                                          <p:spTgt spid="2765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27653">
                                            <p:txEl>
                                              <p:pRg st="3" end="3"/>
                                            </p:txEl>
                                          </p:spTgt>
                                        </p:tgtEl>
                                        <p:attrNameLst>
                                          <p:attrName>style.visibility</p:attrName>
                                        </p:attrNameLst>
                                      </p:cBhvr>
                                      <p:to>
                                        <p:strVal val="visible"/>
                                      </p:to>
                                    </p:set>
                                    <p:animEffect transition="in" filter="blinds(horizontal)">
                                      <p:cBhvr>
                                        <p:cTn id="15" dur="500"/>
                                        <p:tgtEl>
                                          <p:spTgt spid="2765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7653">
                                            <p:txEl>
                                              <p:pRg st="4" end="4"/>
                                            </p:txEl>
                                          </p:spTgt>
                                        </p:tgtEl>
                                        <p:attrNameLst>
                                          <p:attrName>style.visibility</p:attrName>
                                        </p:attrNameLst>
                                      </p:cBhvr>
                                      <p:to>
                                        <p:strVal val="visible"/>
                                      </p:to>
                                    </p:set>
                                    <p:animEffect transition="in" filter="blinds(horizontal)">
                                      <p:cBhvr>
                                        <p:cTn id="18" dur="500"/>
                                        <p:tgtEl>
                                          <p:spTgt spid="27653">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7653">
                                            <p:txEl>
                                              <p:pRg st="6" end="6"/>
                                            </p:txEl>
                                          </p:spTgt>
                                        </p:tgtEl>
                                        <p:attrNameLst>
                                          <p:attrName>style.visibility</p:attrName>
                                        </p:attrNameLst>
                                      </p:cBhvr>
                                      <p:to>
                                        <p:strVal val="visible"/>
                                      </p:to>
                                    </p:set>
                                    <p:animEffect transition="in" filter="blinds(horizontal)">
                                      <p:cBhvr>
                                        <p:cTn id="23" dur="500"/>
                                        <p:tgtEl>
                                          <p:spTgt spid="2765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7653">
                                            <p:txEl>
                                              <p:pRg st="7" end="7"/>
                                            </p:txEl>
                                          </p:spTgt>
                                        </p:tgtEl>
                                        <p:attrNameLst>
                                          <p:attrName>style.visibility</p:attrName>
                                        </p:attrNameLst>
                                      </p:cBhvr>
                                      <p:to>
                                        <p:strVal val="visible"/>
                                      </p:to>
                                    </p:set>
                                    <p:animEffect transition="in" filter="blinds(horizontal)">
                                      <p:cBhvr>
                                        <p:cTn id="26" dur="500"/>
                                        <p:tgtEl>
                                          <p:spTgt spid="27653">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27653">
                                            <p:txEl>
                                              <p:pRg st="9" end="9"/>
                                            </p:txEl>
                                          </p:spTgt>
                                        </p:tgtEl>
                                        <p:attrNameLst>
                                          <p:attrName>style.visibility</p:attrName>
                                        </p:attrNameLst>
                                      </p:cBhvr>
                                      <p:to>
                                        <p:strVal val="visible"/>
                                      </p:to>
                                    </p:set>
                                    <p:animEffect transition="in" filter="blinds(horizontal)">
                                      <p:cBhvr>
                                        <p:cTn id="31" dur="500"/>
                                        <p:tgtEl>
                                          <p:spTgt spid="27653">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7653">
                                            <p:txEl>
                                              <p:pRg st="10" end="10"/>
                                            </p:txEl>
                                          </p:spTgt>
                                        </p:tgtEl>
                                        <p:attrNameLst>
                                          <p:attrName>style.visibility</p:attrName>
                                        </p:attrNameLst>
                                      </p:cBhvr>
                                      <p:to>
                                        <p:strVal val="visible"/>
                                      </p:to>
                                    </p:set>
                                    <p:animEffect transition="in" filter="blinds(horizontal)">
                                      <p:cBhvr>
                                        <p:cTn id="34" dur="500"/>
                                        <p:tgtEl>
                                          <p:spTgt spid="2765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295275" y="764704"/>
            <a:ext cx="8569325" cy="5617046"/>
          </a:xfrm>
          <a:prstGeom prst="rect">
            <a:avLst/>
          </a:prstGeom>
          <a:gradFill flip="none" rotWithShape="1">
            <a:gsLst>
              <a:gs pos="0">
                <a:schemeClr val="accent3">
                  <a:shade val="51000"/>
                  <a:satMod val="130000"/>
                  <a:alpha val="0"/>
                </a:schemeClr>
              </a:gs>
              <a:gs pos="80000">
                <a:schemeClr val="accent3">
                  <a:shade val="93000"/>
                  <a:satMod val="130000"/>
                </a:schemeClr>
              </a:gs>
              <a:gs pos="100000">
                <a:schemeClr val="accent3">
                  <a:shade val="94000"/>
                  <a:satMod val="135000"/>
                </a:schemeClr>
              </a:gs>
            </a:gsLst>
            <a:path path="circle">
              <a:fillToRect r="100000" b="100000"/>
            </a:path>
            <a:tileRect l="-100000" t="-100000"/>
          </a:gradFill>
          <a:ln>
            <a:noFill/>
          </a:ln>
        </p:spPr>
        <p:style>
          <a:lnRef idx="1">
            <a:schemeClr val="accent3"/>
          </a:lnRef>
          <a:fillRef idx="3">
            <a:schemeClr val="accent3"/>
          </a:fillRef>
          <a:effectRef idx="2">
            <a:schemeClr val="accent3"/>
          </a:effectRef>
          <a:fontRef idx="minor">
            <a:schemeClr val="lt1"/>
          </a:fontRef>
        </p:style>
        <p:txBody>
          <a:bodyPr anchor="b"/>
          <a:lstStyle/>
          <a:p>
            <a:pPr>
              <a:spcBef>
                <a:spcPts val="600"/>
              </a:spcBef>
              <a:defRPr/>
            </a:pPr>
            <a:endParaRPr lang="de-DE" dirty="0"/>
          </a:p>
          <a:p>
            <a:pPr>
              <a:spcBef>
                <a:spcPts val="600"/>
              </a:spcBef>
              <a:defRPr/>
            </a:pPr>
            <a:endParaRPr lang="de-DE" dirty="0"/>
          </a:p>
          <a:p>
            <a:pPr>
              <a:spcBef>
                <a:spcPts val="0"/>
              </a:spcBef>
              <a:defRPr/>
            </a:pPr>
            <a:r>
              <a:rPr lang="de-DE" dirty="0"/>
              <a:t>Schulgesetze der beiden Länder</a:t>
            </a:r>
          </a:p>
        </p:txBody>
      </p:sp>
      <p:sp>
        <p:nvSpPr>
          <p:cNvPr id="3" name="Rechteck 2"/>
          <p:cNvSpPr/>
          <p:nvPr/>
        </p:nvSpPr>
        <p:spPr>
          <a:xfrm>
            <a:off x="5508426" y="2132952"/>
            <a:ext cx="3312046" cy="864000"/>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r>
              <a:rPr lang="de-DE" dirty="0">
                <a:solidFill>
                  <a:schemeClr val="bg1"/>
                </a:solidFill>
                <a:ea typeface="MS PGothic" pitchFamily="34" charset="-128"/>
              </a:rPr>
              <a:t>Schulprogramm</a:t>
            </a:r>
          </a:p>
        </p:txBody>
      </p:sp>
      <p:sp>
        <p:nvSpPr>
          <p:cNvPr id="9" name="Rechteck 8"/>
          <p:cNvSpPr/>
          <p:nvPr/>
        </p:nvSpPr>
        <p:spPr>
          <a:xfrm>
            <a:off x="5508104" y="3356992"/>
            <a:ext cx="3312000" cy="1728000"/>
          </a:xfrm>
          <a:prstGeom prst="rect">
            <a:avLst/>
          </a:prstGeom>
          <a:solidFill>
            <a:srgbClr val="0940BB"/>
          </a:solidFill>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de-DE" dirty="0">
                <a:solidFill>
                  <a:srgbClr val="FFFFFF"/>
                </a:solidFill>
                <a:ea typeface="MS PGothic" pitchFamily="34" charset="-128"/>
              </a:rPr>
              <a:t>Schulinternes Curriculum</a:t>
            </a:r>
          </a:p>
        </p:txBody>
      </p:sp>
      <p:sp>
        <p:nvSpPr>
          <p:cNvPr id="12" name="Rechteck 11"/>
          <p:cNvSpPr/>
          <p:nvPr/>
        </p:nvSpPr>
        <p:spPr>
          <a:xfrm>
            <a:off x="5508104" y="908816"/>
            <a:ext cx="3312046" cy="864000"/>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r>
              <a:rPr lang="de-DE" dirty="0"/>
              <a:t>Orientierungs- / Handlungsrahmen</a:t>
            </a:r>
          </a:p>
        </p:txBody>
      </p:sp>
      <p:sp>
        <p:nvSpPr>
          <p:cNvPr id="17" name="Pfeil nach oben 16"/>
          <p:cNvSpPr/>
          <p:nvPr/>
        </p:nvSpPr>
        <p:spPr>
          <a:xfrm>
            <a:off x="7092950" y="5157788"/>
            <a:ext cx="142875" cy="265112"/>
          </a:xfrm>
          <a:prstGeom prst="upArrow">
            <a:avLst/>
          </a:prstGeom>
          <a:solidFill>
            <a:srgbClr val="3D34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22" name="Pfeil nach unten 21"/>
          <p:cNvSpPr/>
          <p:nvPr/>
        </p:nvSpPr>
        <p:spPr>
          <a:xfrm>
            <a:off x="7092950" y="1844675"/>
            <a:ext cx="142875" cy="215900"/>
          </a:xfrm>
          <a:prstGeom prst="downArrow">
            <a:avLst/>
          </a:prstGeom>
          <a:solidFill>
            <a:srgbClr val="3D34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1" name="Rechteck 10"/>
          <p:cNvSpPr/>
          <p:nvPr/>
        </p:nvSpPr>
        <p:spPr>
          <a:xfrm>
            <a:off x="5508104" y="5517232"/>
            <a:ext cx="3312046" cy="864000"/>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anchor="ctr"/>
          <a:lstStyle>
            <a:lvl1pPr eaLnBrk="0" hangingPunct="0">
              <a:defRPr sz="2400">
                <a:solidFill>
                  <a:schemeClr val="tx1"/>
                </a:solidFill>
                <a:latin typeface="Arial Narrow" charset="0"/>
                <a:ea typeface="ＭＳ Ｐゴシック" charset="0"/>
              </a:defRPr>
            </a:lvl1pPr>
            <a:lvl2pPr marL="742950" indent="-285750" eaLnBrk="0" hangingPunct="0">
              <a:defRPr sz="2400">
                <a:solidFill>
                  <a:schemeClr val="tx1"/>
                </a:solidFill>
                <a:latin typeface="Arial Narrow" charset="0"/>
                <a:ea typeface="ＭＳ Ｐゴシック" charset="0"/>
              </a:defRPr>
            </a:lvl2pPr>
            <a:lvl3pPr marL="1143000" indent="-228600" eaLnBrk="0" hangingPunct="0">
              <a:defRPr sz="2400">
                <a:solidFill>
                  <a:schemeClr val="tx1"/>
                </a:solidFill>
                <a:latin typeface="Arial Narrow" charset="0"/>
                <a:ea typeface="ＭＳ Ｐゴシック" charset="0"/>
              </a:defRPr>
            </a:lvl3pPr>
            <a:lvl4pPr marL="1600200" indent="-228600" eaLnBrk="0" hangingPunct="0">
              <a:defRPr sz="2400">
                <a:solidFill>
                  <a:schemeClr val="tx1"/>
                </a:solidFill>
                <a:latin typeface="Arial Narrow" charset="0"/>
                <a:ea typeface="ＭＳ Ｐゴシック" charset="0"/>
              </a:defRPr>
            </a:lvl4pPr>
            <a:lvl5pPr marL="2057400" indent="-228600" eaLnBrk="0" hangingPunct="0">
              <a:defRPr sz="2400">
                <a:solidFill>
                  <a:schemeClr val="tx1"/>
                </a:solidFill>
                <a:latin typeface="Arial Narrow" charset="0"/>
                <a:ea typeface="ＭＳ Ｐゴシック" charset="0"/>
              </a:defRPr>
            </a:lvl5pPr>
            <a:lvl6pPr marL="2514600" indent="-228600" eaLnBrk="0" fontAlgn="base" hangingPunct="0">
              <a:spcBef>
                <a:spcPct val="0"/>
              </a:spcBef>
              <a:spcAft>
                <a:spcPct val="0"/>
              </a:spcAft>
              <a:defRPr sz="2400">
                <a:solidFill>
                  <a:schemeClr val="tx1"/>
                </a:solidFill>
                <a:latin typeface="Arial Narrow" charset="0"/>
                <a:ea typeface="ＭＳ Ｐゴシック" charset="0"/>
              </a:defRPr>
            </a:lvl6pPr>
            <a:lvl7pPr marL="2971800" indent="-228600" eaLnBrk="0" fontAlgn="base" hangingPunct="0">
              <a:spcBef>
                <a:spcPct val="0"/>
              </a:spcBef>
              <a:spcAft>
                <a:spcPct val="0"/>
              </a:spcAft>
              <a:defRPr sz="2400">
                <a:solidFill>
                  <a:schemeClr val="tx1"/>
                </a:solidFill>
                <a:latin typeface="Arial Narrow" charset="0"/>
                <a:ea typeface="ＭＳ Ｐゴシック" charset="0"/>
              </a:defRPr>
            </a:lvl7pPr>
            <a:lvl8pPr marL="3429000" indent="-228600" eaLnBrk="0" fontAlgn="base" hangingPunct="0">
              <a:spcBef>
                <a:spcPct val="0"/>
              </a:spcBef>
              <a:spcAft>
                <a:spcPct val="0"/>
              </a:spcAft>
              <a:defRPr sz="2400">
                <a:solidFill>
                  <a:schemeClr val="tx1"/>
                </a:solidFill>
                <a:latin typeface="Arial Narrow" charset="0"/>
                <a:ea typeface="ＭＳ Ｐゴシック" charset="0"/>
              </a:defRPr>
            </a:lvl8pPr>
            <a:lvl9pPr marL="3886200" indent="-228600" eaLnBrk="0" fontAlgn="base" hangingPunct="0">
              <a:spcBef>
                <a:spcPct val="0"/>
              </a:spcBef>
              <a:spcAft>
                <a:spcPct val="0"/>
              </a:spcAft>
              <a:defRPr sz="2400">
                <a:solidFill>
                  <a:schemeClr val="tx1"/>
                </a:solidFill>
                <a:latin typeface="Arial Narrow" charset="0"/>
                <a:ea typeface="ＭＳ Ｐゴシック" charset="0"/>
              </a:defRPr>
            </a:lvl9pPr>
          </a:lstStyle>
          <a:p>
            <a:pPr algn="ctr" eaLnBrk="1" hangingPunct="1">
              <a:defRPr/>
            </a:pPr>
            <a:r>
              <a:rPr lang="de-DE" dirty="0" smtClean="0">
                <a:solidFill>
                  <a:schemeClr val="bg1"/>
                </a:solidFill>
                <a:latin typeface="Calibri" charset="0"/>
              </a:rPr>
              <a:t>Rahmenlehrplan</a:t>
            </a:r>
          </a:p>
        </p:txBody>
      </p:sp>
      <p:sp>
        <p:nvSpPr>
          <p:cNvPr id="17427" name="Titel 1"/>
          <p:cNvSpPr>
            <a:spLocks noGrp="1"/>
          </p:cNvSpPr>
          <p:nvPr>
            <p:ph type="title"/>
          </p:nvPr>
        </p:nvSpPr>
        <p:spPr>
          <a:xfrm>
            <a:off x="250825" y="836613"/>
            <a:ext cx="8642350" cy="1201737"/>
          </a:xfrm>
        </p:spPr>
        <p:txBody>
          <a:bodyPr/>
          <a:lstStyle/>
          <a:p>
            <a:pPr eaLnBrk="1" hangingPunct="1"/>
            <a:r>
              <a:rPr lang="de-DE" altLang="de-DE" sz="2800" smtClean="0"/>
              <a:t>SchiC im Kontext </a:t>
            </a:r>
            <a:br>
              <a:rPr lang="de-DE" altLang="de-DE" sz="2800" smtClean="0"/>
            </a:br>
            <a:r>
              <a:rPr lang="de-DE" altLang="de-DE" sz="2800" smtClean="0"/>
              <a:t>administrativer </a:t>
            </a:r>
            <a:br>
              <a:rPr lang="de-DE" altLang="de-DE" sz="2800" smtClean="0"/>
            </a:br>
            <a:r>
              <a:rPr lang="de-DE" altLang="de-DE" sz="2800" smtClean="0"/>
              <a:t>Vorgaben</a:t>
            </a:r>
          </a:p>
        </p:txBody>
      </p:sp>
      <p:sp>
        <p:nvSpPr>
          <p:cNvPr id="17428" name="Foliennummernplatzhalter 47"/>
          <p:cNvSpPr>
            <a:spLocks noGrp="1"/>
          </p:cNvSpPr>
          <p:nvPr>
            <p:ph type="sldNum" sz="quarter" idx="11"/>
          </p:nvPr>
        </p:nvSpPr>
        <p:spPr>
          <a:noFill/>
        </p:spPr>
        <p:txBody>
          <a:bodyPr/>
          <a:lstStyle/>
          <a:p>
            <a:fld id="{87CB84D0-487A-4466-B59F-23D7AE3E44B5}" type="slidenum">
              <a:rPr lang="de-DE" altLang="de-DE" smtClean="0">
                <a:cs typeface="Verdana" pitchFamily="34" charset="0"/>
              </a:rPr>
              <a:pPr/>
              <a:t>11</a:t>
            </a:fld>
            <a:endParaRPr lang="de-DE" altLang="de-DE" smtClean="0">
              <a:cs typeface="Verdana" pitchFamily="34" charset="0"/>
            </a:endParaRPr>
          </a:p>
        </p:txBody>
      </p:sp>
      <p:sp>
        <p:nvSpPr>
          <p:cNvPr id="53" name="Legende mit Pfeil nach rechts 52"/>
          <p:cNvSpPr/>
          <p:nvPr/>
        </p:nvSpPr>
        <p:spPr>
          <a:xfrm>
            <a:off x="395536" y="2636912"/>
            <a:ext cx="5040560" cy="3168000"/>
          </a:xfrm>
          <a:prstGeom prst="rightArrowCallout">
            <a:avLst>
              <a:gd name="adj1" fmla="val 24322"/>
              <a:gd name="adj2" fmla="val 25000"/>
              <a:gd name="adj3" fmla="val 25000"/>
              <a:gd name="adj4" fmla="val 71024"/>
            </a:avLst>
          </a:prstGeom>
          <a:solidFill>
            <a:srgbClr val="0940BB"/>
          </a:solidFill>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indent="-342900" algn="ctr">
              <a:spcBef>
                <a:spcPct val="20000"/>
              </a:spcBef>
              <a:buClr>
                <a:srgbClr val="ED2403"/>
              </a:buClr>
              <a:defRPr/>
            </a:pPr>
            <a:r>
              <a:rPr lang="de-DE" altLang="de-DE" dirty="0">
                <a:solidFill>
                  <a:srgbClr val="FFFFFF"/>
                </a:solidFill>
              </a:rPr>
              <a:t>Auf der Grundlage des Schulprogramms und des</a:t>
            </a:r>
          </a:p>
          <a:p>
            <a:pPr indent="-342900" algn="ctr">
              <a:spcBef>
                <a:spcPct val="20000"/>
              </a:spcBef>
              <a:buClr>
                <a:srgbClr val="ED2403"/>
              </a:buClr>
              <a:defRPr/>
            </a:pPr>
            <a:r>
              <a:rPr lang="de-DE" altLang="de-DE" dirty="0">
                <a:solidFill>
                  <a:srgbClr val="FFFFFF"/>
                </a:solidFill>
              </a:rPr>
              <a:t>Rahmenlehrplans dokumentiert das schulinterne Curriculum das schuleigene Handlungskonzept.</a:t>
            </a:r>
          </a:p>
        </p:txBody>
      </p:sp>
      <p:sp>
        <p:nvSpPr>
          <p:cNvPr id="54" name="Inhaltsplatzhalter 2"/>
          <p:cNvSpPr txBox="1">
            <a:spLocks/>
          </p:cNvSpPr>
          <p:nvPr/>
        </p:nvSpPr>
        <p:spPr>
          <a:xfrm>
            <a:off x="0" y="4005263"/>
            <a:ext cx="5364163" cy="4752975"/>
          </a:xfrm>
          <a:prstGeom prst="rect">
            <a:avLst/>
          </a:prstGeom>
        </p:spPr>
        <p:txBody>
          <a:bodyPr/>
          <a:lstStyle/>
          <a:p>
            <a:pPr marL="342900" indent="-342900">
              <a:spcBef>
                <a:spcPct val="20000"/>
              </a:spcBef>
              <a:buClr>
                <a:srgbClr val="ED2403"/>
              </a:buClr>
              <a:buFont typeface="Wingdings" pitchFamily="2" charset="2"/>
              <a:buChar char="§"/>
              <a:defRPr/>
            </a:pPr>
            <a:endParaRPr lang="de-DE" sz="2800" kern="0" dirty="0">
              <a:solidFill>
                <a:srgbClr val="003366"/>
              </a:solidFill>
              <a:latin typeface="Arial" charset="0"/>
              <a:ea typeface="+mn-ea"/>
              <a:cs typeface="Arial" charset="0"/>
            </a:endParaRPr>
          </a:p>
        </p:txBody>
      </p:sp>
      <p:sp>
        <p:nvSpPr>
          <p:cNvPr id="28" name="Pfeil nach unten 27"/>
          <p:cNvSpPr/>
          <p:nvPr/>
        </p:nvSpPr>
        <p:spPr>
          <a:xfrm>
            <a:off x="7092950" y="2997200"/>
            <a:ext cx="142875" cy="288925"/>
          </a:xfrm>
          <a:prstGeom prst="downArrow">
            <a:avLst/>
          </a:prstGeom>
          <a:solidFill>
            <a:srgbClr val="3D34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par>
                                <p:cTn id="18" presetID="9"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dissolve">
                                      <p:cBhvr>
                                        <p:cTn id="25" dur="500"/>
                                        <p:tgtEl>
                                          <p:spTgt spid="2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par>
                                <p:cTn id="29" presetID="9"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9" presetClass="entr" presetSubtype="0"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dissolve">
                                      <p:cBhvr>
                                        <p:cTn id="3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3"/>
          <p:cNvSpPr>
            <a:spLocks noGrp="1"/>
          </p:cNvSpPr>
          <p:nvPr>
            <p:ph type="sldNum" sz="quarter" idx="11"/>
          </p:nvPr>
        </p:nvSpPr>
        <p:spPr>
          <a:noFill/>
        </p:spPr>
        <p:txBody>
          <a:bodyPr/>
          <a:lstStyle/>
          <a:p>
            <a:fld id="{FF8B6DD9-5866-4440-A792-C25D7082BF19}" type="slidenum">
              <a:rPr lang="de-DE" altLang="de-DE" smtClean="0">
                <a:cs typeface="Verdana" pitchFamily="34" charset="0"/>
              </a:rPr>
              <a:pPr/>
              <a:t>12</a:t>
            </a:fld>
            <a:endParaRPr lang="de-DE" altLang="de-DE" smtClean="0">
              <a:cs typeface="Verdana" pitchFamily="34" charset="0"/>
            </a:endParaRPr>
          </a:p>
        </p:txBody>
      </p:sp>
      <p:sp>
        <p:nvSpPr>
          <p:cNvPr id="9" name="Rechteck 8"/>
          <p:cNvSpPr/>
          <p:nvPr/>
        </p:nvSpPr>
        <p:spPr>
          <a:xfrm>
            <a:off x="1530350" y="2133600"/>
            <a:ext cx="1241425" cy="503238"/>
          </a:xfrm>
          <a:prstGeom prst="rect">
            <a:avLst/>
          </a:prstGeom>
          <a:noFill/>
          <a:ln w="76200">
            <a:solidFill>
              <a:srgbClr val="ED24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pic>
        <p:nvPicPr>
          <p:cNvPr id="18439" name="Grafik 10" descr="1.png"/>
          <p:cNvPicPr>
            <a:picLocks noChangeAspect="1"/>
          </p:cNvPicPr>
          <p:nvPr/>
        </p:nvPicPr>
        <p:blipFill>
          <a:blip r:embed="rId3" cstate="print"/>
          <a:srcRect/>
          <a:stretch>
            <a:fillRect/>
          </a:stretch>
        </p:blipFill>
        <p:spPr bwMode="auto">
          <a:xfrm>
            <a:off x="8100392" y="980728"/>
            <a:ext cx="855662" cy="1441450"/>
          </a:xfrm>
          <a:prstGeom prst="rect">
            <a:avLst/>
          </a:prstGeom>
          <a:noFill/>
          <a:ln w="9525">
            <a:noFill/>
            <a:miter lim="800000"/>
            <a:headEnd/>
            <a:tailEnd/>
          </a:ln>
        </p:spPr>
      </p:pic>
      <p:grpSp>
        <p:nvGrpSpPr>
          <p:cNvPr id="2" name="Gruppieren 13"/>
          <p:cNvGrpSpPr>
            <a:grpSpLocks/>
          </p:cNvGrpSpPr>
          <p:nvPr/>
        </p:nvGrpSpPr>
        <p:grpSpPr bwMode="auto">
          <a:xfrm>
            <a:off x="1538288" y="2133600"/>
            <a:ext cx="3970337" cy="1943100"/>
            <a:chOff x="1538139" y="2132856"/>
            <a:chExt cx="3969965" cy="1944216"/>
          </a:xfrm>
        </p:grpSpPr>
        <p:pic>
          <p:nvPicPr>
            <p:cNvPr id="18441" name="Grafik 12" descr="OR_SchiC.png"/>
            <p:cNvPicPr>
              <a:picLocks noChangeAspect="1"/>
            </p:cNvPicPr>
            <p:nvPr/>
          </p:nvPicPr>
          <p:blipFill>
            <a:blip r:embed="rId4" cstate="print"/>
            <a:srcRect/>
            <a:stretch>
              <a:fillRect/>
            </a:stretch>
          </p:blipFill>
          <p:spPr bwMode="auto">
            <a:xfrm>
              <a:off x="1547664" y="2158077"/>
              <a:ext cx="3953427" cy="1918995"/>
            </a:xfrm>
            <a:prstGeom prst="rect">
              <a:avLst/>
            </a:prstGeom>
            <a:noFill/>
            <a:ln w="9525">
              <a:noFill/>
              <a:miter lim="800000"/>
              <a:headEnd/>
              <a:tailEnd/>
            </a:ln>
          </p:spPr>
        </p:pic>
        <p:sp>
          <p:nvSpPr>
            <p:cNvPr id="12" name="Rechteck 11"/>
            <p:cNvSpPr/>
            <p:nvPr/>
          </p:nvSpPr>
          <p:spPr>
            <a:xfrm>
              <a:off x="1538139" y="2132856"/>
              <a:ext cx="3969965" cy="1944216"/>
            </a:xfrm>
            <a:prstGeom prst="rect">
              <a:avLst/>
            </a:prstGeom>
            <a:noFill/>
            <a:ln w="76200">
              <a:solidFill>
                <a:srgbClr val="ED24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grpSp>
      <p:pic>
        <p:nvPicPr>
          <p:cNvPr id="11" name="Picture 2"/>
          <p:cNvPicPr>
            <a:picLocks noChangeAspect="1" noChangeArrowheads="1"/>
          </p:cNvPicPr>
          <p:nvPr/>
        </p:nvPicPr>
        <p:blipFill>
          <a:blip r:embed="rId5" cstate="print"/>
          <a:srcRect/>
          <a:stretch>
            <a:fillRect/>
          </a:stretch>
        </p:blipFill>
        <p:spPr bwMode="auto">
          <a:xfrm>
            <a:off x="0" y="404664"/>
            <a:ext cx="8244408" cy="4383931"/>
          </a:xfrm>
          <a:prstGeom prst="rect">
            <a:avLst/>
          </a:prstGeom>
          <a:noFill/>
          <a:ln w="9525">
            <a:noFill/>
            <a:miter lim="800000"/>
            <a:headEnd/>
            <a:tailEnd/>
          </a:ln>
        </p:spPr>
      </p:pic>
      <p:pic>
        <p:nvPicPr>
          <p:cNvPr id="13" name="Picture 3"/>
          <p:cNvPicPr>
            <a:picLocks noChangeAspect="1" noChangeArrowheads="1"/>
          </p:cNvPicPr>
          <p:nvPr/>
        </p:nvPicPr>
        <p:blipFill>
          <a:blip r:embed="rId6" cstate="print"/>
          <a:srcRect/>
          <a:stretch>
            <a:fillRect/>
          </a:stretch>
        </p:blipFill>
        <p:spPr bwMode="auto">
          <a:xfrm>
            <a:off x="6156176" y="3543012"/>
            <a:ext cx="2304256" cy="297633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30"/>
          <p:cNvSpPr>
            <a:spLocks noGrp="1"/>
          </p:cNvSpPr>
          <p:nvPr>
            <p:ph type="sldNum" sz="quarter" idx="11"/>
          </p:nvPr>
        </p:nvSpPr>
        <p:spPr>
          <a:noFill/>
        </p:spPr>
        <p:txBody>
          <a:bodyPr/>
          <a:lstStyle/>
          <a:p>
            <a:fld id="{9EE196F5-783F-4194-A51C-390453E29E4A}" type="slidenum">
              <a:rPr lang="de-DE" altLang="de-DE" smtClean="0">
                <a:cs typeface="Verdana" pitchFamily="34" charset="0"/>
              </a:rPr>
              <a:pPr/>
              <a:t>13</a:t>
            </a:fld>
            <a:endParaRPr lang="de-DE" altLang="de-DE" smtClean="0">
              <a:cs typeface="Verdana" pitchFamily="34" charset="0"/>
            </a:endParaRPr>
          </a:p>
        </p:txBody>
      </p:sp>
      <p:pic>
        <p:nvPicPr>
          <p:cNvPr id="19459" name="Picture 10"/>
          <p:cNvPicPr>
            <a:picLocks noChangeAspect="1" noChangeArrowheads="1"/>
          </p:cNvPicPr>
          <p:nvPr/>
        </p:nvPicPr>
        <p:blipFill>
          <a:blip r:embed="rId3" cstate="print"/>
          <a:srcRect/>
          <a:stretch>
            <a:fillRect/>
          </a:stretch>
        </p:blipFill>
        <p:spPr bwMode="auto">
          <a:xfrm>
            <a:off x="2484438" y="1125538"/>
            <a:ext cx="3678237" cy="5283200"/>
          </a:xfrm>
          <a:prstGeom prst="rect">
            <a:avLst/>
          </a:prstGeom>
          <a:noFill/>
          <a:ln w="9525">
            <a:noFill/>
            <a:miter lim="800000"/>
            <a:headEnd/>
            <a:tailEnd/>
          </a:ln>
        </p:spPr>
      </p:pic>
      <p:pic>
        <p:nvPicPr>
          <p:cNvPr id="19460" name="Grafik 8" descr="3.png"/>
          <p:cNvPicPr>
            <a:picLocks noChangeAspect="1"/>
          </p:cNvPicPr>
          <p:nvPr/>
        </p:nvPicPr>
        <p:blipFill>
          <a:blip r:embed="rId4" cstate="print"/>
          <a:srcRect/>
          <a:stretch>
            <a:fillRect/>
          </a:stretch>
        </p:blipFill>
        <p:spPr bwMode="auto">
          <a:xfrm>
            <a:off x="7920038" y="971550"/>
            <a:ext cx="855662" cy="14414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250825" y="836613"/>
            <a:ext cx="8642350" cy="857250"/>
          </a:xfrm>
        </p:spPr>
        <p:txBody>
          <a:bodyPr/>
          <a:lstStyle/>
          <a:p>
            <a:pPr eaLnBrk="1" hangingPunct="1"/>
            <a:r>
              <a:rPr altLang="de-DE" sz="2800" smtClean="0"/>
              <a:t>Schulprogramm</a:t>
            </a:r>
          </a:p>
        </p:txBody>
      </p:sp>
      <p:sp>
        <p:nvSpPr>
          <p:cNvPr id="29699" name="Inhaltsplatzhalter 7"/>
          <p:cNvSpPr>
            <a:spLocks noGrp="1"/>
          </p:cNvSpPr>
          <p:nvPr>
            <p:ph idx="1"/>
          </p:nvPr>
        </p:nvSpPr>
        <p:spPr>
          <a:xfrm>
            <a:off x="250825" y="1844675"/>
            <a:ext cx="8642350" cy="4537075"/>
          </a:xfrm>
        </p:spPr>
        <p:txBody>
          <a:bodyPr/>
          <a:lstStyle/>
          <a:p>
            <a:pPr eaLnBrk="1" hangingPunct="1">
              <a:lnSpc>
                <a:spcPct val="150000"/>
              </a:lnSpc>
              <a:spcBef>
                <a:spcPct val="0"/>
              </a:spcBef>
            </a:pPr>
            <a:r>
              <a:rPr lang="de-DE" altLang="de-DE" sz="2400" smtClean="0">
                <a:ea typeface="MS PGothic" pitchFamily="34" charset="-128"/>
              </a:rPr>
              <a:t>schulspezifische Rahmenbedingungen</a:t>
            </a:r>
          </a:p>
          <a:p>
            <a:pPr eaLnBrk="1" hangingPunct="1">
              <a:lnSpc>
                <a:spcPct val="150000"/>
              </a:lnSpc>
              <a:spcBef>
                <a:spcPct val="0"/>
              </a:spcBef>
            </a:pPr>
            <a:r>
              <a:rPr lang="de-DE" altLang="de-DE" sz="2400" smtClean="0">
                <a:ea typeface="MS PGothic" pitchFamily="34" charset="-128"/>
              </a:rPr>
              <a:t>Leitbild</a:t>
            </a:r>
          </a:p>
          <a:p>
            <a:pPr eaLnBrk="1" hangingPunct="1">
              <a:lnSpc>
                <a:spcPct val="150000"/>
              </a:lnSpc>
              <a:spcBef>
                <a:spcPct val="0"/>
              </a:spcBef>
            </a:pPr>
            <a:r>
              <a:rPr lang="de-DE" altLang="de-DE" sz="2400" smtClean="0">
                <a:ea typeface="MS PGothic" pitchFamily="34" charset="-128"/>
              </a:rPr>
              <a:t>Ziele der Entwicklungsvorhaben</a:t>
            </a:r>
          </a:p>
          <a:p>
            <a:pPr eaLnBrk="1" hangingPunct="1">
              <a:lnSpc>
                <a:spcPct val="150000"/>
              </a:lnSpc>
              <a:spcBef>
                <a:spcPct val="0"/>
              </a:spcBef>
            </a:pPr>
            <a:r>
              <a:rPr lang="de-DE" altLang="de-DE" sz="2400" smtClean="0">
                <a:ea typeface="MS PGothic" pitchFamily="34" charset="-128"/>
              </a:rPr>
              <a:t>Zeit- und Maßnahmenplanung</a:t>
            </a:r>
          </a:p>
          <a:p>
            <a:pPr eaLnBrk="1" hangingPunct="1">
              <a:lnSpc>
                <a:spcPct val="150000"/>
              </a:lnSpc>
              <a:spcBef>
                <a:spcPct val="0"/>
              </a:spcBef>
            </a:pPr>
            <a:r>
              <a:rPr lang="de-DE" altLang="de-DE" sz="2400" smtClean="0">
                <a:ea typeface="MS PGothic" pitchFamily="34" charset="-128"/>
              </a:rPr>
              <a:t>pädagogische und organisatorische Schwerpunktsetzungen</a:t>
            </a:r>
          </a:p>
          <a:p>
            <a:pPr eaLnBrk="1" hangingPunct="1">
              <a:lnSpc>
                <a:spcPct val="150000"/>
              </a:lnSpc>
              <a:spcBef>
                <a:spcPct val="0"/>
              </a:spcBef>
            </a:pPr>
            <a:r>
              <a:rPr lang="de-DE" altLang="de-DE" sz="2400" smtClean="0">
                <a:ea typeface="MS PGothic" pitchFamily="34" charset="-128"/>
              </a:rPr>
              <a:t>Verfahren der internen Evaluation</a:t>
            </a:r>
          </a:p>
          <a:p>
            <a:pPr eaLnBrk="1" hangingPunct="1">
              <a:lnSpc>
                <a:spcPct val="150000"/>
              </a:lnSpc>
              <a:spcBef>
                <a:spcPct val="0"/>
              </a:spcBef>
              <a:buFont typeface="Wingdings" pitchFamily="2" charset="2"/>
              <a:buNone/>
            </a:pPr>
            <a:r>
              <a:rPr lang="de-DE" altLang="de-DE" sz="2000" i="1" smtClean="0">
                <a:ea typeface="MS PGothic" pitchFamily="34" charset="-128"/>
              </a:rPr>
              <a:t>(BB:§7 BbgSchulG/RS 8/09; BE:§8 SchulGes.)</a:t>
            </a:r>
          </a:p>
          <a:p>
            <a:pPr eaLnBrk="1" hangingPunct="1"/>
            <a:endParaRPr lang="de-DE" altLang="de-DE" smtClean="0">
              <a:ea typeface="MS PGothic" pitchFamily="34" charset="-128"/>
            </a:endParaRPr>
          </a:p>
          <a:p>
            <a:pPr eaLnBrk="1" hangingPunct="1"/>
            <a:endParaRPr lang="de-DE" altLang="de-DE" smtClean="0">
              <a:ea typeface="MS PGothic" pitchFamily="34" charset="-128"/>
            </a:endParaRPr>
          </a:p>
        </p:txBody>
      </p:sp>
      <p:sp>
        <p:nvSpPr>
          <p:cNvPr id="20484" name="Foliennummernplatzhalter 4"/>
          <p:cNvSpPr>
            <a:spLocks noGrp="1"/>
          </p:cNvSpPr>
          <p:nvPr>
            <p:ph type="sldNum" sz="quarter" idx="11"/>
          </p:nvPr>
        </p:nvSpPr>
        <p:spPr>
          <a:xfrm>
            <a:off x="8293100" y="6408738"/>
            <a:ext cx="600075" cy="255587"/>
          </a:xfrm>
          <a:noFill/>
        </p:spPr>
        <p:txBody>
          <a:bodyPr/>
          <a:lstStyle/>
          <a:p>
            <a:fld id="{362E9EF6-3392-46E4-B030-D4AFDA6A352D}" type="slidenum">
              <a:rPr lang="de-DE" altLang="de-DE" smtClean="0">
                <a:solidFill>
                  <a:srgbClr val="002060"/>
                </a:solidFill>
                <a:cs typeface="Verdana" pitchFamily="34" charset="0"/>
              </a:rPr>
              <a:pPr/>
              <a:t>14</a:t>
            </a:fld>
            <a:endParaRPr lang="de-DE" altLang="de-DE" smtClean="0">
              <a:solidFill>
                <a:srgbClr val="002060"/>
              </a:solidFill>
              <a:cs typeface="Verdana" pitchFamily="34" charset="0"/>
            </a:endParaRPr>
          </a:p>
        </p:txBody>
      </p:sp>
      <p:pic>
        <p:nvPicPr>
          <p:cNvPr id="20485" name="Grafik 6" descr="2.png"/>
          <p:cNvPicPr>
            <a:picLocks noChangeAspect="1"/>
          </p:cNvPicPr>
          <p:nvPr/>
        </p:nvPicPr>
        <p:blipFill>
          <a:blip r:embed="rId3" cstate="print"/>
          <a:srcRect/>
          <a:stretch>
            <a:fillRect/>
          </a:stretch>
        </p:blipFill>
        <p:spPr bwMode="auto">
          <a:xfrm>
            <a:off x="7920038" y="971550"/>
            <a:ext cx="855662" cy="14414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par>
                          <p:cTn id="27" fill="hold" nodeType="afterGroup">
                            <p:stCondLst>
                              <p:cond delay="0"/>
                            </p:stCondLst>
                            <p:childTnLst>
                              <p:par>
                                <p:cTn id="28" presetID="1" presetClass="entr" presetSubtype="0" fill="hold" nodeType="afterEffect">
                                  <p:stCondLst>
                                    <p:cond delay="0"/>
                                  </p:stCondLst>
                                  <p:childTnLst>
                                    <p:set>
                                      <p:cBhvr>
                                        <p:cTn id="29"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lipse 25"/>
          <p:cNvSpPr/>
          <p:nvPr/>
        </p:nvSpPr>
        <p:spPr>
          <a:xfrm>
            <a:off x="1835150" y="1773238"/>
            <a:ext cx="4752975" cy="4608512"/>
          </a:xfrm>
          <a:prstGeom prst="ellipse">
            <a:avLst/>
          </a:prstGeom>
          <a:solidFill>
            <a:srgbClr val="FF73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7" name="Ellipse 16"/>
          <p:cNvSpPr/>
          <p:nvPr/>
        </p:nvSpPr>
        <p:spPr>
          <a:xfrm>
            <a:off x="2411413" y="2349500"/>
            <a:ext cx="3562350" cy="3495675"/>
          </a:xfrm>
          <a:prstGeom prst="ellipse">
            <a:avLst/>
          </a:prstGeom>
          <a:solidFill>
            <a:srgbClr val="FFA26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1508" name="Titel 7"/>
          <p:cNvSpPr>
            <a:spLocks noGrp="1"/>
          </p:cNvSpPr>
          <p:nvPr>
            <p:ph type="title"/>
          </p:nvPr>
        </p:nvSpPr>
        <p:spPr>
          <a:xfrm>
            <a:off x="250825" y="836613"/>
            <a:ext cx="8642350" cy="857250"/>
          </a:xfrm>
        </p:spPr>
        <p:txBody>
          <a:bodyPr/>
          <a:lstStyle/>
          <a:p>
            <a:pPr eaLnBrk="1" hangingPunct="1"/>
            <a:r>
              <a:rPr lang="de-DE" altLang="de-DE" sz="2800" smtClean="0"/>
              <a:t>Aufbau des Schulinternen Curriculums</a:t>
            </a:r>
          </a:p>
        </p:txBody>
      </p:sp>
      <p:sp>
        <p:nvSpPr>
          <p:cNvPr id="21509" name="Foliennummernplatzhalter 4"/>
          <p:cNvSpPr>
            <a:spLocks noGrp="1"/>
          </p:cNvSpPr>
          <p:nvPr>
            <p:ph type="sldNum" sz="quarter" idx="11"/>
          </p:nvPr>
        </p:nvSpPr>
        <p:spPr>
          <a:noFill/>
        </p:spPr>
        <p:txBody>
          <a:bodyPr/>
          <a:lstStyle/>
          <a:p>
            <a:fld id="{3F9245C9-9624-4816-9985-F3092AA10D42}" type="slidenum">
              <a:rPr lang="de-DE" altLang="de-DE" smtClean="0">
                <a:cs typeface="Verdana" pitchFamily="34" charset="0"/>
              </a:rPr>
              <a:pPr/>
              <a:t>15</a:t>
            </a:fld>
            <a:endParaRPr lang="de-DE" altLang="de-DE" smtClean="0">
              <a:cs typeface="Verdana" pitchFamily="34" charset="0"/>
            </a:endParaRPr>
          </a:p>
        </p:txBody>
      </p:sp>
      <p:sp>
        <p:nvSpPr>
          <p:cNvPr id="11" name="Ellipse 10"/>
          <p:cNvSpPr/>
          <p:nvPr/>
        </p:nvSpPr>
        <p:spPr>
          <a:xfrm>
            <a:off x="2984500" y="2889250"/>
            <a:ext cx="2419350" cy="2417763"/>
          </a:xfrm>
          <a:prstGeom prst="ellipse">
            <a:avLst/>
          </a:prstGeom>
          <a:solidFill>
            <a:srgbClr val="FFC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Textfeld 11"/>
          <p:cNvSpPr txBox="1">
            <a:spLocks noChangeArrowheads="1"/>
          </p:cNvSpPr>
          <p:nvPr/>
        </p:nvSpPr>
        <p:spPr bwMode="auto">
          <a:xfrm>
            <a:off x="4773613" y="4059238"/>
            <a:ext cx="503237" cy="585787"/>
          </a:xfrm>
          <a:prstGeom prst="rect">
            <a:avLst/>
          </a:prstGeom>
          <a:noFill/>
          <a:ln w="9525">
            <a:noFill/>
            <a:miter lim="800000"/>
            <a:headEnd/>
            <a:tailEnd/>
          </a:ln>
        </p:spPr>
        <p:txBody>
          <a:bodyPr wrap="none">
            <a:spAutoFit/>
          </a:bodyPr>
          <a:lstStyle/>
          <a:p>
            <a:r>
              <a:rPr lang="de-DE" altLang="de-DE" sz="3200" b="1">
                <a:solidFill>
                  <a:srgbClr val="002060"/>
                </a:solidFill>
                <a:latin typeface="Verdana" pitchFamily="34" charset="0"/>
                <a:cs typeface="Verdana" pitchFamily="34" charset="0"/>
              </a:rPr>
              <a:t>A</a:t>
            </a:r>
          </a:p>
        </p:txBody>
      </p:sp>
      <p:sp>
        <p:nvSpPr>
          <p:cNvPr id="13" name="Textfeld 12"/>
          <p:cNvSpPr txBox="1">
            <a:spLocks noChangeArrowheads="1"/>
          </p:cNvSpPr>
          <p:nvPr/>
        </p:nvSpPr>
        <p:spPr bwMode="auto">
          <a:xfrm>
            <a:off x="5432425" y="4059238"/>
            <a:ext cx="503238" cy="585787"/>
          </a:xfrm>
          <a:prstGeom prst="rect">
            <a:avLst/>
          </a:prstGeom>
          <a:noFill/>
          <a:ln w="9525">
            <a:noFill/>
            <a:miter lim="800000"/>
            <a:headEnd/>
            <a:tailEnd/>
          </a:ln>
        </p:spPr>
        <p:txBody>
          <a:bodyPr wrap="none">
            <a:spAutoFit/>
          </a:bodyPr>
          <a:lstStyle/>
          <a:p>
            <a:r>
              <a:rPr lang="de-DE" altLang="de-DE" sz="3200" b="1">
                <a:solidFill>
                  <a:srgbClr val="002060"/>
                </a:solidFill>
                <a:latin typeface="Verdana" pitchFamily="34" charset="0"/>
                <a:cs typeface="Verdana" pitchFamily="34" charset="0"/>
              </a:rPr>
              <a:t>B</a:t>
            </a:r>
          </a:p>
        </p:txBody>
      </p:sp>
      <p:sp>
        <p:nvSpPr>
          <p:cNvPr id="14" name="Textfeld 13"/>
          <p:cNvSpPr txBox="1">
            <a:spLocks noChangeArrowheads="1"/>
          </p:cNvSpPr>
          <p:nvPr/>
        </p:nvSpPr>
        <p:spPr bwMode="auto">
          <a:xfrm>
            <a:off x="6084888" y="4068763"/>
            <a:ext cx="481012" cy="584200"/>
          </a:xfrm>
          <a:prstGeom prst="rect">
            <a:avLst/>
          </a:prstGeom>
          <a:noFill/>
          <a:ln w="9525">
            <a:noFill/>
            <a:miter lim="800000"/>
            <a:headEnd/>
            <a:tailEnd/>
          </a:ln>
        </p:spPr>
        <p:txBody>
          <a:bodyPr wrap="none">
            <a:spAutoFit/>
          </a:bodyPr>
          <a:lstStyle/>
          <a:p>
            <a:r>
              <a:rPr lang="de-DE" altLang="de-DE" sz="3200" b="1">
                <a:solidFill>
                  <a:srgbClr val="002060"/>
                </a:solidFill>
                <a:latin typeface="Verdana" pitchFamily="34" charset="0"/>
                <a:cs typeface="Verdana" pitchFamily="34" charset="0"/>
              </a:rPr>
              <a:t>C</a:t>
            </a:r>
          </a:p>
        </p:txBody>
      </p:sp>
      <p:sp>
        <p:nvSpPr>
          <p:cNvPr id="15" name="Textfeld 14"/>
          <p:cNvSpPr txBox="1">
            <a:spLocks noChangeArrowheads="1"/>
          </p:cNvSpPr>
          <p:nvPr/>
        </p:nvSpPr>
        <p:spPr bwMode="auto">
          <a:xfrm>
            <a:off x="2238375" y="4622800"/>
            <a:ext cx="3960813" cy="400050"/>
          </a:xfrm>
          <a:prstGeom prst="rect">
            <a:avLst/>
          </a:prstGeom>
          <a:noFill/>
          <a:ln w="9525">
            <a:noFill/>
            <a:miter lim="800000"/>
            <a:headEnd/>
            <a:tailEnd/>
          </a:ln>
        </p:spPr>
        <p:txBody>
          <a:bodyPr>
            <a:spAutoFit/>
          </a:bodyPr>
          <a:lstStyle/>
          <a:p>
            <a:pPr algn="ctr"/>
            <a:r>
              <a:rPr lang="de-DE" altLang="de-DE" sz="2000" b="1">
                <a:solidFill>
                  <a:srgbClr val="002060"/>
                </a:solidFill>
                <a:latin typeface="Verdana" pitchFamily="34" charset="0"/>
                <a:cs typeface="Verdana" pitchFamily="34" charset="0"/>
              </a:rPr>
              <a:t>Zielsetzungen der Schule</a:t>
            </a:r>
          </a:p>
        </p:txBody>
      </p:sp>
      <p:sp>
        <p:nvSpPr>
          <p:cNvPr id="16" name="Textfeld 15"/>
          <p:cNvSpPr txBox="1">
            <a:spLocks noChangeArrowheads="1"/>
          </p:cNvSpPr>
          <p:nvPr/>
        </p:nvSpPr>
        <p:spPr bwMode="auto">
          <a:xfrm>
            <a:off x="1585913" y="5343525"/>
            <a:ext cx="5256212" cy="400050"/>
          </a:xfrm>
          <a:prstGeom prst="rect">
            <a:avLst/>
          </a:prstGeom>
          <a:noFill/>
          <a:ln w="9525">
            <a:noFill/>
            <a:miter lim="800000"/>
            <a:headEnd/>
            <a:tailEnd/>
          </a:ln>
        </p:spPr>
        <p:txBody>
          <a:bodyPr>
            <a:spAutoFit/>
          </a:bodyPr>
          <a:lstStyle/>
          <a:p>
            <a:pPr algn="ctr"/>
            <a:r>
              <a:rPr lang="de-DE" altLang="de-DE" sz="2000" b="1">
                <a:solidFill>
                  <a:srgbClr val="002060"/>
                </a:solidFill>
                <a:latin typeface="Verdana" pitchFamily="34" charset="0"/>
                <a:cs typeface="Verdana" pitchFamily="34" charset="0"/>
              </a:rPr>
              <a:t>fachübergreifende Festlegungen  </a:t>
            </a:r>
          </a:p>
        </p:txBody>
      </p:sp>
      <p:sp>
        <p:nvSpPr>
          <p:cNvPr id="31" name="Textfeld 30"/>
          <p:cNvSpPr txBox="1">
            <a:spLocks noChangeArrowheads="1"/>
          </p:cNvSpPr>
          <p:nvPr/>
        </p:nvSpPr>
        <p:spPr bwMode="auto">
          <a:xfrm>
            <a:off x="2420938" y="5949950"/>
            <a:ext cx="4208462" cy="400050"/>
          </a:xfrm>
          <a:prstGeom prst="rect">
            <a:avLst/>
          </a:prstGeom>
          <a:noFill/>
          <a:ln w="9525">
            <a:noFill/>
            <a:miter lim="800000"/>
            <a:headEnd/>
            <a:tailEnd/>
          </a:ln>
        </p:spPr>
        <p:txBody>
          <a:bodyPr wrap="none">
            <a:spAutoFit/>
          </a:bodyPr>
          <a:lstStyle/>
          <a:p>
            <a:r>
              <a:rPr lang="de-DE" altLang="de-DE" sz="2000" b="1">
                <a:solidFill>
                  <a:srgbClr val="002060"/>
                </a:solidFill>
                <a:latin typeface="Verdana" pitchFamily="34" charset="0"/>
                <a:cs typeface="Verdana" pitchFamily="34" charset="0"/>
              </a:rPr>
              <a:t>fachbezogene Festlegungen</a:t>
            </a:r>
            <a:endParaRPr lang="de-DE" altLang="de-DE" sz="2000">
              <a:latin typeface="Verdana" pitchFamily="34" charset="0"/>
              <a:cs typeface="Verdana" pitchFamily="34" charset="0"/>
            </a:endParaRPr>
          </a:p>
        </p:txBody>
      </p:sp>
      <p:cxnSp>
        <p:nvCxnSpPr>
          <p:cNvPr id="39" name="Gerade Verbindung mit Pfeil 38"/>
          <p:cNvCxnSpPr/>
          <p:nvPr/>
        </p:nvCxnSpPr>
        <p:spPr>
          <a:xfrm>
            <a:off x="4286250" y="4076700"/>
            <a:ext cx="2303463" cy="0"/>
          </a:xfrm>
          <a:prstGeom prst="straightConnector1">
            <a:avLst/>
          </a:prstGeom>
          <a:ln>
            <a:solidFill>
              <a:srgbClr val="002060"/>
            </a:solidFill>
            <a:headEnd type="arrow"/>
            <a:tailEnd type="arrow"/>
          </a:ln>
        </p:spPr>
        <p:style>
          <a:lnRef idx="3">
            <a:schemeClr val="dk1"/>
          </a:lnRef>
          <a:fillRef idx="0">
            <a:schemeClr val="dk1"/>
          </a:fillRef>
          <a:effectRef idx="2">
            <a:schemeClr val="dk1"/>
          </a:effectRef>
          <a:fontRef idx="minor">
            <a:schemeClr val="tx1"/>
          </a:fontRef>
        </p:style>
      </p:cxnSp>
      <p:sp>
        <p:nvSpPr>
          <p:cNvPr id="40" name="Textfeld 39"/>
          <p:cNvSpPr txBox="1">
            <a:spLocks noChangeArrowheads="1"/>
          </p:cNvSpPr>
          <p:nvPr/>
        </p:nvSpPr>
        <p:spPr bwMode="auto">
          <a:xfrm>
            <a:off x="4813300" y="3557588"/>
            <a:ext cx="1774825" cy="461962"/>
          </a:xfrm>
          <a:prstGeom prst="rect">
            <a:avLst/>
          </a:prstGeom>
          <a:noFill/>
          <a:ln w="9525">
            <a:noFill/>
            <a:miter lim="800000"/>
            <a:headEnd/>
            <a:tailEnd/>
          </a:ln>
        </p:spPr>
        <p:txBody>
          <a:bodyPr wrap="none">
            <a:spAutoFit/>
          </a:bodyPr>
          <a:lstStyle/>
          <a:p>
            <a:r>
              <a:rPr lang="de-DE" altLang="de-DE" b="1">
                <a:solidFill>
                  <a:srgbClr val="002060"/>
                </a:solidFill>
                <a:latin typeface="Verdana" pitchFamily="34" charset="0"/>
                <a:cs typeface="Verdana" pitchFamily="34" charset="0"/>
              </a:rPr>
              <a:t>Synthese</a:t>
            </a:r>
          </a:p>
        </p:txBody>
      </p:sp>
      <p:sp>
        <p:nvSpPr>
          <p:cNvPr id="43" name="Textfeld 42"/>
          <p:cNvSpPr txBox="1">
            <a:spLocks noChangeArrowheads="1"/>
          </p:cNvSpPr>
          <p:nvPr/>
        </p:nvSpPr>
        <p:spPr bwMode="auto">
          <a:xfrm>
            <a:off x="5724525" y="4057650"/>
            <a:ext cx="539750" cy="585788"/>
          </a:xfrm>
          <a:prstGeom prst="rect">
            <a:avLst/>
          </a:prstGeom>
          <a:noFill/>
          <a:ln w="9525">
            <a:noFill/>
            <a:miter lim="800000"/>
            <a:headEnd/>
            <a:tailEnd/>
          </a:ln>
        </p:spPr>
        <p:txBody>
          <a:bodyPr wrap="none">
            <a:spAutoFit/>
          </a:bodyPr>
          <a:lstStyle/>
          <a:p>
            <a:r>
              <a:rPr lang="de-DE" altLang="de-DE" sz="3200" b="1">
                <a:solidFill>
                  <a:srgbClr val="002060"/>
                </a:solidFill>
                <a:latin typeface="Verdana" pitchFamily="34" charset="0"/>
                <a:cs typeface="Verdana" pitchFamily="34" charset="0"/>
              </a:rPr>
              <a:t>+</a:t>
            </a:r>
          </a:p>
        </p:txBody>
      </p:sp>
      <p:sp>
        <p:nvSpPr>
          <p:cNvPr id="44" name="Textfeld 43"/>
          <p:cNvSpPr txBox="1">
            <a:spLocks noChangeArrowheads="1"/>
          </p:cNvSpPr>
          <p:nvPr/>
        </p:nvSpPr>
        <p:spPr bwMode="auto">
          <a:xfrm>
            <a:off x="5076825" y="4062413"/>
            <a:ext cx="539750" cy="584200"/>
          </a:xfrm>
          <a:prstGeom prst="rect">
            <a:avLst/>
          </a:prstGeom>
          <a:noFill/>
          <a:ln w="9525">
            <a:noFill/>
            <a:miter lim="800000"/>
            <a:headEnd/>
            <a:tailEnd/>
          </a:ln>
        </p:spPr>
        <p:txBody>
          <a:bodyPr wrap="none">
            <a:spAutoFit/>
          </a:bodyPr>
          <a:lstStyle/>
          <a:p>
            <a:r>
              <a:rPr lang="de-DE" altLang="de-DE" sz="3200" b="1">
                <a:solidFill>
                  <a:srgbClr val="002060"/>
                </a:solidFill>
                <a:latin typeface="Verdana" pitchFamily="34" charset="0"/>
                <a:cs typeface="Verdana" pitchFamily="34" charset="0"/>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4" presetClass="entr" presetSubtype="32"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out)">
                                      <p:cBhvr>
                                        <p:cTn id="12" dur="500"/>
                                        <p:tgtEl>
                                          <p:spTgt spid="15"/>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4" presetClass="entr" presetSubtype="32"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ox(out)">
                                      <p:cBhvr>
                                        <p:cTn id="24" dur="500"/>
                                        <p:tgtEl>
                                          <p:spTgt spid="16"/>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4" presetClass="entr" presetSubtype="32"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ox(out)">
                                      <p:cBhvr>
                                        <p:cTn id="36" dur="500"/>
                                        <p:tgtEl>
                                          <p:spTgt spid="31"/>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ox(out)">
                                      <p:cBhvr>
                                        <p:cTn id="43" dur="500"/>
                                        <p:tgtEl>
                                          <p:spTgt spid="40"/>
                                        </p:tgtEl>
                                      </p:cBhvr>
                                    </p:animEffect>
                                  </p:childTnLst>
                                </p:cTn>
                              </p:par>
                              <p:par>
                                <p:cTn id="44" presetID="4" presetClass="entr" presetSubtype="32"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box(out)">
                                      <p:cBhvr>
                                        <p:cTn id="46" dur="500"/>
                                        <p:tgtEl>
                                          <p:spTgt spid="39"/>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7" grpId="0" animBg="1"/>
      <p:bldP spid="11" grpId="0" animBg="1"/>
      <p:bldP spid="12" grpId="0"/>
      <p:bldP spid="13" grpId="0"/>
      <p:bldP spid="14" grpId="0"/>
      <p:bldP spid="15" grpId="0"/>
      <p:bldP spid="16" grpId="0"/>
      <p:bldP spid="31" grpId="0"/>
      <p:bldP spid="40"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250825" y="836613"/>
            <a:ext cx="8642350" cy="1079500"/>
          </a:xfrm>
        </p:spPr>
        <p:txBody>
          <a:bodyPr/>
          <a:lstStyle/>
          <a:p>
            <a:pPr eaLnBrk="1" hangingPunct="1"/>
            <a:r>
              <a:rPr altLang="de-DE" smtClean="0"/>
              <a:t/>
            </a:r>
            <a:br>
              <a:rPr altLang="de-DE" smtClean="0"/>
            </a:br>
            <a:r>
              <a:rPr altLang="de-DE" smtClean="0"/>
              <a:t/>
            </a:r>
            <a:br>
              <a:rPr altLang="de-DE" smtClean="0"/>
            </a:br>
            <a:r>
              <a:rPr altLang="de-DE" smtClean="0"/>
              <a:t/>
            </a:r>
            <a:br>
              <a:rPr altLang="de-DE" smtClean="0"/>
            </a:br>
            <a:r>
              <a:rPr altLang="de-DE" sz="2800" smtClean="0"/>
              <a:t>Aufbau SchiC: Teil A</a:t>
            </a:r>
            <a:r>
              <a:rPr altLang="de-DE" smtClean="0"/>
              <a:t/>
            </a:r>
            <a:br>
              <a:rPr altLang="de-DE" smtClean="0"/>
            </a:br>
            <a:r>
              <a:rPr altLang="de-DE" sz="1800" b="0" smtClean="0"/>
              <a:t>schulinterne</a:t>
            </a:r>
            <a:r>
              <a:rPr altLang="de-DE" sz="1800" smtClean="0"/>
              <a:t> </a:t>
            </a:r>
            <a:r>
              <a:rPr altLang="de-DE" sz="1800" b="0" smtClean="0"/>
              <a:t>Festlegungen zu den Zielsetzungen und </a:t>
            </a:r>
            <a:br>
              <a:rPr altLang="de-DE" sz="1800" b="0" smtClean="0"/>
            </a:br>
            <a:r>
              <a:rPr altLang="de-DE" sz="1800" b="0" smtClean="0"/>
              <a:t>Bezüge zu den Teilen B und C mit Querverweisen zum Schulprogramm</a:t>
            </a:r>
            <a:br>
              <a:rPr altLang="de-DE" sz="1800" b="0" smtClean="0"/>
            </a:br>
            <a:r>
              <a:rPr altLang="de-DE" sz="1800" b="0" smtClean="0"/>
              <a:t/>
            </a:r>
            <a:br>
              <a:rPr altLang="de-DE" sz="1800" b="0" smtClean="0"/>
            </a:br>
            <a:r>
              <a:rPr altLang="de-DE" smtClean="0"/>
              <a:t/>
            </a:r>
            <a:br>
              <a:rPr altLang="de-DE" smtClean="0"/>
            </a:br>
            <a:r>
              <a:rPr altLang="de-DE" smtClean="0"/>
              <a:t/>
            </a:r>
            <a:br>
              <a:rPr altLang="de-DE" smtClean="0"/>
            </a:br>
            <a:endParaRPr altLang="de-DE" sz="1800" b="0" smtClean="0"/>
          </a:p>
        </p:txBody>
      </p:sp>
      <p:sp>
        <p:nvSpPr>
          <p:cNvPr id="22531" name="Inhaltsplatzhalter 2"/>
          <p:cNvSpPr>
            <a:spLocks noGrp="1"/>
          </p:cNvSpPr>
          <p:nvPr>
            <p:ph idx="1"/>
          </p:nvPr>
        </p:nvSpPr>
        <p:spPr>
          <a:xfrm>
            <a:off x="250825" y="1844675"/>
            <a:ext cx="8642350" cy="4537075"/>
          </a:xfrm>
        </p:spPr>
        <p:txBody>
          <a:bodyPr/>
          <a:lstStyle/>
          <a:p>
            <a:pPr eaLnBrk="1" hangingPunct="1"/>
            <a:r>
              <a:rPr lang="de-DE" altLang="de-DE" sz="2400" smtClean="0">
                <a:ea typeface="MS PGothic" pitchFamily="34" charset="-128"/>
              </a:rPr>
              <a:t>Schulprofil</a:t>
            </a:r>
          </a:p>
          <a:p>
            <a:pPr eaLnBrk="1" hangingPunct="1"/>
            <a:r>
              <a:rPr lang="de-DE" altLang="de-DE" sz="2400" smtClean="0">
                <a:ea typeface="MS PGothic" pitchFamily="34" charset="-128"/>
              </a:rPr>
              <a:t>Heterogenität/Inklusives Lernen</a:t>
            </a:r>
          </a:p>
          <a:p>
            <a:pPr eaLnBrk="1" hangingPunct="1"/>
            <a:r>
              <a:rPr lang="de-DE" altLang="de-DE" sz="2400" smtClean="0">
                <a:ea typeface="MS PGothic" pitchFamily="34" charset="-128"/>
              </a:rPr>
              <a:t>Unterrichtsangebot </a:t>
            </a:r>
          </a:p>
          <a:p>
            <a:pPr eaLnBrk="1" hangingPunct="1"/>
            <a:r>
              <a:rPr lang="de-DE" altLang="de-DE" sz="2400" smtClean="0">
                <a:ea typeface="MS PGothic" pitchFamily="34" charset="-128"/>
              </a:rPr>
              <a:t>Ganztägiges Lernen </a:t>
            </a:r>
          </a:p>
          <a:p>
            <a:pPr eaLnBrk="1" hangingPunct="1"/>
            <a:r>
              <a:rPr lang="de-DE" altLang="de-DE" sz="2400" smtClean="0">
                <a:ea typeface="MS PGothic" pitchFamily="34" charset="-128"/>
              </a:rPr>
              <a:t>externe Kooperationsangebote</a:t>
            </a:r>
          </a:p>
          <a:p>
            <a:pPr eaLnBrk="1" hangingPunct="1"/>
            <a:r>
              <a:rPr lang="de-DE" altLang="de-DE" sz="2400" smtClean="0">
                <a:ea typeface="MS PGothic" pitchFamily="34" charset="-128"/>
              </a:rPr>
              <a:t>Anknüpfung an die Lebenswelt </a:t>
            </a:r>
          </a:p>
          <a:p>
            <a:pPr eaLnBrk="1" hangingPunct="1"/>
            <a:r>
              <a:rPr lang="de-DE" altLang="de-DE" sz="2400" smtClean="0">
                <a:ea typeface="MS PGothic" pitchFamily="34" charset="-128"/>
              </a:rPr>
              <a:t>Selbstreguliertes Lernen/Partizipation</a:t>
            </a:r>
          </a:p>
          <a:p>
            <a:pPr eaLnBrk="1" hangingPunct="1"/>
            <a:r>
              <a:rPr lang="de-DE" altLang="de-DE" sz="2400" smtClean="0">
                <a:ea typeface="MS PGothic" pitchFamily="34" charset="-128"/>
              </a:rPr>
              <a:t>Aufbau von Wissen, Vernetzung und Übertragung</a:t>
            </a:r>
          </a:p>
          <a:p>
            <a:pPr eaLnBrk="1" hangingPunct="1"/>
            <a:r>
              <a:rPr lang="de-DE" altLang="de-DE" sz="2400" smtClean="0">
                <a:ea typeface="MS PGothic" pitchFamily="34" charset="-128"/>
              </a:rPr>
              <a:t>Lernberatung, Lern- und Leistungsförderung, Leistungsbewertung </a:t>
            </a:r>
          </a:p>
          <a:p>
            <a:pPr eaLnBrk="1" hangingPunct="1">
              <a:buFont typeface="Wingdings" pitchFamily="2" charset="2"/>
              <a:buNone/>
            </a:pPr>
            <a:endParaRPr lang="de-DE" altLang="de-DE" sz="1600" smtClean="0">
              <a:ea typeface="MS PGothic" pitchFamily="34" charset="-128"/>
            </a:endParaRPr>
          </a:p>
          <a:p>
            <a:pPr eaLnBrk="1" hangingPunct="1">
              <a:buFont typeface="Wingdings" pitchFamily="2" charset="2"/>
              <a:buNone/>
            </a:pPr>
            <a:r>
              <a:rPr lang="de-DE" altLang="de-DE" sz="1600" smtClean="0">
                <a:ea typeface="MS PGothic" pitchFamily="34" charset="-128"/>
              </a:rPr>
              <a:t> </a:t>
            </a:r>
          </a:p>
          <a:p>
            <a:pPr eaLnBrk="1" hangingPunct="1">
              <a:buFont typeface="Wingdings" pitchFamily="2" charset="2"/>
              <a:buNone/>
            </a:pPr>
            <a:endParaRPr lang="de-DE" altLang="de-DE" sz="1600" smtClean="0">
              <a:ea typeface="MS PGothic" pitchFamily="34" charset="-128"/>
            </a:endParaRPr>
          </a:p>
        </p:txBody>
      </p:sp>
      <p:sp>
        <p:nvSpPr>
          <p:cNvPr id="22532" name="Foliennummernplatzhalter 4"/>
          <p:cNvSpPr>
            <a:spLocks noGrp="1"/>
          </p:cNvSpPr>
          <p:nvPr>
            <p:ph type="sldNum" sz="quarter" idx="11"/>
          </p:nvPr>
        </p:nvSpPr>
        <p:spPr>
          <a:xfrm>
            <a:off x="8293100" y="6408738"/>
            <a:ext cx="600075" cy="255587"/>
          </a:xfrm>
          <a:noFill/>
        </p:spPr>
        <p:txBody>
          <a:bodyPr/>
          <a:lstStyle/>
          <a:p>
            <a:fld id="{B0F9686F-5BC7-4B32-B260-F97238F9DCC5}" type="slidenum">
              <a:rPr lang="de-DE" altLang="de-DE" smtClean="0">
                <a:solidFill>
                  <a:srgbClr val="002060"/>
                </a:solidFill>
                <a:cs typeface="Arial" pitchFamily="34" charset="0"/>
              </a:rPr>
              <a:pPr/>
              <a:t>16</a:t>
            </a:fld>
            <a:endParaRPr lang="de-DE" altLang="de-DE" smtClean="0">
              <a:solidFill>
                <a:srgbClr val="002060"/>
              </a:solidFill>
              <a:cs typeface="Arial" pitchFamily="34" charset="0"/>
            </a:endParaRPr>
          </a:p>
        </p:txBody>
      </p:sp>
      <p:grpSp>
        <p:nvGrpSpPr>
          <p:cNvPr id="22533" name="Gruppieren 14"/>
          <p:cNvGrpSpPr>
            <a:grpSpLocks noChangeAspect="1"/>
          </p:cNvGrpSpPr>
          <p:nvPr/>
        </p:nvGrpSpPr>
        <p:grpSpPr bwMode="auto">
          <a:xfrm>
            <a:off x="7164388" y="1989138"/>
            <a:ext cx="1801812" cy="1800225"/>
            <a:chOff x="1259632" y="3789040"/>
            <a:chExt cx="2736304" cy="2736304"/>
          </a:xfrm>
        </p:grpSpPr>
        <p:sp>
          <p:nvSpPr>
            <p:cNvPr id="13" name="Ellipse 12"/>
            <p:cNvSpPr/>
            <p:nvPr/>
          </p:nvSpPr>
          <p:spPr bwMode="auto">
            <a:xfrm>
              <a:off x="1259632" y="3789040"/>
              <a:ext cx="2736304" cy="2736304"/>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Ellipse 13"/>
            <p:cNvSpPr/>
            <p:nvPr/>
          </p:nvSpPr>
          <p:spPr bwMode="auto">
            <a:xfrm>
              <a:off x="1614025" y="4131681"/>
              <a:ext cx="2051627" cy="207515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5" name="Ellipse 14"/>
            <p:cNvSpPr/>
            <p:nvPr/>
          </p:nvSpPr>
          <p:spPr bwMode="auto">
            <a:xfrm>
              <a:off x="1932256" y="4445367"/>
              <a:ext cx="1419986" cy="1438128"/>
            </a:xfrm>
            <a:prstGeom prst="ellipse">
              <a:avLst/>
            </a:prstGeom>
            <a:solidFill>
              <a:srgbClr val="FFC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a:xfrm>
            <a:off x="250825" y="836613"/>
            <a:ext cx="8642350" cy="1079500"/>
          </a:xfrm>
        </p:spPr>
        <p:txBody>
          <a:bodyPr/>
          <a:lstStyle/>
          <a:p>
            <a:pPr eaLnBrk="1" hangingPunct="1"/>
            <a:r>
              <a:rPr altLang="de-DE" smtClean="0"/>
              <a:t/>
            </a:r>
            <a:br>
              <a:rPr altLang="de-DE" smtClean="0"/>
            </a:br>
            <a:r>
              <a:rPr altLang="de-DE" smtClean="0"/>
              <a:t/>
            </a:r>
            <a:br>
              <a:rPr altLang="de-DE" smtClean="0"/>
            </a:br>
            <a:r>
              <a:rPr altLang="de-DE" smtClean="0"/>
              <a:t/>
            </a:r>
            <a:br>
              <a:rPr altLang="de-DE" smtClean="0"/>
            </a:br>
            <a:r>
              <a:rPr altLang="de-DE" sz="2800" smtClean="0"/>
              <a:t>Aufbau SchiC: Teil B</a:t>
            </a:r>
            <a:r>
              <a:rPr altLang="de-DE" smtClean="0"/>
              <a:t/>
            </a:r>
            <a:br>
              <a:rPr altLang="de-DE" smtClean="0"/>
            </a:br>
            <a:r>
              <a:rPr altLang="de-DE" sz="1800" b="0" smtClean="0"/>
              <a:t>Festlegungen zur fachübergreifenden Kompetenzentwicklung und Bezüge zu den Teilen A und C</a:t>
            </a:r>
            <a:br>
              <a:rPr altLang="de-DE" sz="1800" b="0" smtClean="0"/>
            </a:br>
            <a:r>
              <a:rPr altLang="de-DE" smtClean="0"/>
              <a:t/>
            </a:r>
            <a:br>
              <a:rPr altLang="de-DE" smtClean="0"/>
            </a:br>
            <a:r>
              <a:rPr altLang="de-DE" smtClean="0"/>
              <a:t/>
            </a:r>
            <a:br>
              <a:rPr altLang="de-DE" smtClean="0"/>
            </a:br>
            <a:r>
              <a:rPr altLang="de-DE" sz="1800" b="0" smtClean="0"/>
              <a:t/>
            </a:r>
            <a:br>
              <a:rPr altLang="de-DE" sz="1800" b="0" smtClean="0"/>
            </a:br>
            <a:endParaRPr altLang="de-DE" sz="1800" smtClean="0"/>
          </a:p>
        </p:txBody>
      </p:sp>
      <p:sp>
        <p:nvSpPr>
          <p:cNvPr id="23555" name="Inhaltsplatzhalter 2"/>
          <p:cNvSpPr>
            <a:spLocks noGrp="1"/>
          </p:cNvSpPr>
          <p:nvPr>
            <p:ph idx="1"/>
          </p:nvPr>
        </p:nvSpPr>
        <p:spPr>
          <a:xfrm>
            <a:off x="250825" y="1844675"/>
            <a:ext cx="8642350" cy="4537075"/>
          </a:xfrm>
        </p:spPr>
        <p:txBody>
          <a:bodyPr/>
          <a:lstStyle/>
          <a:p>
            <a:pPr eaLnBrk="1" hangingPunct="1">
              <a:buFont typeface="Wingdings" pitchFamily="2" charset="2"/>
              <a:buNone/>
            </a:pPr>
            <a:endParaRPr lang="de-DE" altLang="de-DE" sz="2400" smtClean="0">
              <a:ea typeface="MS PGothic" pitchFamily="34" charset="-128"/>
            </a:endParaRPr>
          </a:p>
          <a:p>
            <a:pPr eaLnBrk="1" hangingPunct="1"/>
            <a:r>
              <a:rPr lang="de-DE" altLang="de-DE" sz="2400" smtClean="0">
                <a:ea typeface="MS PGothic" pitchFamily="34" charset="-128"/>
              </a:rPr>
              <a:t>Basiscurriculum Medienbildung</a:t>
            </a:r>
          </a:p>
          <a:p>
            <a:pPr eaLnBrk="1" hangingPunct="1">
              <a:buFont typeface="Wingdings" pitchFamily="2" charset="2"/>
              <a:buNone/>
            </a:pPr>
            <a:endParaRPr lang="de-DE" altLang="de-DE" sz="2400" smtClean="0">
              <a:ea typeface="MS PGothic" pitchFamily="34" charset="-128"/>
            </a:endParaRPr>
          </a:p>
          <a:p>
            <a:pPr eaLnBrk="1" hangingPunct="1"/>
            <a:r>
              <a:rPr lang="de-DE" altLang="de-DE" sz="2400" smtClean="0">
                <a:ea typeface="MS PGothic" pitchFamily="34" charset="-128"/>
              </a:rPr>
              <a:t>Basiscurriculum Sprachbildung</a:t>
            </a:r>
          </a:p>
          <a:p>
            <a:pPr eaLnBrk="1" hangingPunct="1">
              <a:buFont typeface="Wingdings" pitchFamily="2" charset="2"/>
              <a:buNone/>
            </a:pPr>
            <a:endParaRPr lang="de-DE" altLang="de-DE" sz="2400" smtClean="0">
              <a:ea typeface="MS PGothic" pitchFamily="34" charset="-128"/>
            </a:endParaRPr>
          </a:p>
          <a:p>
            <a:pPr eaLnBrk="1" hangingPunct="1"/>
            <a:r>
              <a:rPr lang="de-DE" altLang="de-DE" sz="2400" smtClean="0">
                <a:ea typeface="MS PGothic" pitchFamily="34" charset="-128"/>
              </a:rPr>
              <a:t>Übergreifende Themen  </a:t>
            </a:r>
          </a:p>
        </p:txBody>
      </p:sp>
      <p:sp>
        <p:nvSpPr>
          <p:cNvPr id="23556" name="Foliennummernplatzhalter 4"/>
          <p:cNvSpPr>
            <a:spLocks noGrp="1"/>
          </p:cNvSpPr>
          <p:nvPr>
            <p:ph type="sldNum" sz="quarter" idx="11"/>
          </p:nvPr>
        </p:nvSpPr>
        <p:spPr>
          <a:xfrm>
            <a:off x="8293100" y="6408738"/>
            <a:ext cx="600075" cy="255587"/>
          </a:xfrm>
          <a:noFill/>
        </p:spPr>
        <p:txBody>
          <a:bodyPr/>
          <a:lstStyle/>
          <a:p>
            <a:fld id="{D4543246-C29A-48A0-8038-33EA8DDD85EB}" type="slidenum">
              <a:rPr lang="de-DE" altLang="de-DE" smtClean="0">
                <a:solidFill>
                  <a:srgbClr val="002060"/>
                </a:solidFill>
                <a:cs typeface="Arial" pitchFamily="34" charset="0"/>
              </a:rPr>
              <a:pPr/>
              <a:t>17</a:t>
            </a:fld>
            <a:endParaRPr lang="de-DE" altLang="de-DE" smtClean="0">
              <a:solidFill>
                <a:srgbClr val="002060"/>
              </a:solidFill>
              <a:cs typeface="Arial" pitchFamily="34" charset="0"/>
            </a:endParaRPr>
          </a:p>
        </p:txBody>
      </p:sp>
      <p:grpSp>
        <p:nvGrpSpPr>
          <p:cNvPr id="23557" name="Gruppieren 21"/>
          <p:cNvGrpSpPr>
            <a:grpSpLocks noChangeAspect="1"/>
          </p:cNvGrpSpPr>
          <p:nvPr/>
        </p:nvGrpSpPr>
        <p:grpSpPr bwMode="auto">
          <a:xfrm>
            <a:off x="6264275" y="1997075"/>
            <a:ext cx="1801813" cy="1800225"/>
            <a:chOff x="7164288" y="1988840"/>
            <a:chExt cx="1260475" cy="1258888"/>
          </a:xfrm>
        </p:grpSpPr>
        <p:sp>
          <p:nvSpPr>
            <p:cNvPr id="15" name="Ellipse 14"/>
            <p:cNvSpPr/>
            <p:nvPr/>
          </p:nvSpPr>
          <p:spPr bwMode="auto">
            <a:xfrm>
              <a:off x="7164288" y="1988840"/>
              <a:ext cx="1260475" cy="125888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6" name="Ellipse 15"/>
            <p:cNvSpPr/>
            <p:nvPr/>
          </p:nvSpPr>
          <p:spPr bwMode="auto">
            <a:xfrm>
              <a:off x="7327539" y="2146479"/>
              <a:ext cx="945078" cy="954712"/>
            </a:xfrm>
            <a:prstGeom prst="ellipse">
              <a:avLst/>
            </a:prstGeom>
            <a:solidFill>
              <a:srgbClr val="FFA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7" name="Ellipse 16"/>
            <p:cNvSpPr/>
            <p:nvPr/>
          </p:nvSpPr>
          <p:spPr bwMode="auto">
            <a:xfrm>
              <a:off x="7474132" y="2290795"/>
              <a:ext cx="654114" cy="6616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250825" y="836613"/>
            <a:ext cx="8642350" cy="857250"/>
          </a:xfrm>
        </p:spPr>
        <p:txBody>
          <a:bodyPr/>
          <a:lstStyle/>
          <a:p>
            <a:pPr eaLnBrk="1" hangingPunct="1"/>
            <a:r>
              <a:rPr altLang="de-DE" smtClean="0"/>
              <a:t/>
            </a:r>
            <a:br>
              <a:rPr altLang="de-DE" smtClean="0"/>
            </a:br>
            <a:r>
              <a:rPr altLang="de-DE" smtClean="0"/>
              <a:t/>
            </a:r>
            <a:br>
              <a:rPr altLang="de-DE" smtClean="0"/>
            </a:br>
            <a:r>
              <a:rPr altLang="de-DE" sz="2800" smtClean="0"/>
              <a:t>Aufbau SchiC: Teil C</a:t>
            </a:r>
            <a:r>
              <a:rPr altLang="de-DE" smtClean="0"/>
              <a:t/>
            </a:r>
            <a:br>
              <a:rPr altLang="de-DE" smtClean="0"/>
            </a:br>
            <a:r>
              <a:rPr altLang="de-DE" sz="1800" b="0" smtClean="0"/>
              <a:t>Festlegungen zur fachlichen Umsetzung </a:t>
            </a:r>
            <a:br>
              <a:rPr altLang="de-DE" sz="1800" b="0" smtClean="0"/>
            </a:br>
            <a:r>
              <a:rPr altLang="de-DE" sz="1800" b="0" smtClean="0"/>
              <a:t/>
            </a:r>
            <a:br>
              <a:rPr altLang="de-DE" sz="1800" b="0" smtClean="0"/>
            </a:br>
            <a:r>
              <a:rPr altLang="de-DE" smtClean="0"/>
              <a:t/>
            </a:r>
            <a:br>
              <a:rPr altLang="de-DE" smtClean="0"/>
            </a:br>
            <a:endParaRPr altLang="de-DE" sz="1800" b="0" smtClean="0"/>
          </a:p>
        </p:txBody>
      </p:sp>
      <p:sp>
        <p:nvSpPr>
          <p:cNvPr id="19459" name="Inhaltsplatzhalter 2"/>
          <p:cNvSpPr>
            <a:spLocks noGrp="1"/>
          </p:cNvSpPr>
          <p:nvPr>
            <p:ph idx="1"/>
          </p:nvPr>
        </p:nvSpPr>
        <p:spPr>
          <a:xfrm>
            <a:off x="250825" y="1844675"/>
            <a:ext cx="8642350" cy="4537075"/>
          </a:xfrm>
        </p:spPr>
        <p:txBody>
          <a:bodyPr/>
          <a:lstStyle/>
          <a:p>
            <a:pPr indent="-342000" eaLnBrk="1" hangingPunct="1">
              <a:lnSpc>
                <a:spcPct val="150000"/>
              </a:lnSpc>
              <a:spcBef>
                <a:spcPct val="0"/>
              </a:spcBef>
              <a:defRPr/>
            </a:pPr>
            <a:r>
              <a:rPr lang="de-DE" sz="2400" dirty="0" smtClean="0"/>
              <a:t>fachspezifische Ausarbeitung</a:t>
            </a:r>
          </a:p>
          <a:p>
            <a:pPr indent="-342000" eaLnBrk="1" hangingPunct="1">
              <a:lnSpc>
                <a:spcPct val="150000"/>
              </a:lnSpc>
              <a:spcBef>
                <a:spcPct val="0"/>
              </a:spcBef>
              <a:defRPr/>
            </a:pPr>
            <a:r>
              <a:rPr lang="de-DE" sz="2400" dirty="0" smtClean="0"/>
              <a:t>Bezüge zu anderen Fächern</a:t>
            </a:r>
          </a:p>
          <a:p>
            <a:pPr indent="-342000" eaLnBrk="1" hangingPunct="1">
              <a:lnSpc>
                <a:spcPct val="150000"/>
              </a:lnSpc>
              <a:spcBef>
                <a:spcPct val="0"/>
              </a:spcBef>
              <a:defRPr/>
            </a:pPr>
            <a:r>
              <a:rPr lang="de-DE" sz="2400" dirty="0" smtClean="0"/>
              <a:t>Bezüge zu den Teilen A und B</a:t>
            </a:r>
          </a:p>
          <a:p>
            <a:pPr marL="400050" lvl="1" indent="361950" eaLnBrk="1" hangingPunct="1">
              <a:lnSpc>
                <a:spcPct val="150000"/>
              </a:lnSpc>
              <a:spcBef>
                <a:spcPct val="0"/>
              </a:spcBef>
              <a:defRPr/>
            </a:pPr>
            <a:r>
              <a:rPr lang="de-DE" dirty="0" smtClean="0"/>
              <a:t>Kompetenzentwicklung</a:t>
            </a:r>
          </a:p>
          <a:p>
            <a:pPr marL="400050" lvl="1" indent="361950" eaLnBrk="1" hangingPunct="1">
              <a:lnSpc>
                <a:spcPct val="150000"/>
              </a:lnSpc>
              <a:spcBef>
                <a:spcPct val="0"/>
              </a:spcBef>
              <a:defRPr/>
            </a:pPr>
            <a:r>
              <a:rPr lang="de-DE" dirty="0" smtClean="0"/>
              <a:t>Kompetenzen und Standards</a:t>
            </a:r>
          </a:p>
          <a:p>
            <a:pPr marL="400050" lvl="1" indent="361950" eaLnBrk="1" hangingPunct="1">
              <a:lnSpc>
                <a:spcPct val="150000"/>
              </a:lnSpc>
              <a:spcBef>
                <a:spcPct val="0"/>
              </a:spcBef>
              <a:defRPr/>
            </a:pPr>
            <a:r>
              <a:rPr lang="de-DE" dirty="0" smtClean="0"/>
              <a:t>Themen und Inhalte</a:t>
            </a:r>
          </a:p>
          <a:p>
            <a:pPr marL="400050" lvl="1" indent="361950" eaLnBrk="1" hangingPunct="1">
              <a:lnSpc>
                <a:spcPct val="150000"/>
              </a:lnSpc>
              <a:spcBef>
                <a:spcPct val="0"/>
              </a:spcBef>
              <a:defRPr/>
            </a:pPr>
            <a:r>
              <a:rPr lang="de-DE" dirty="0" smtClean="0"/>
              <a:t>Lern- und Leistungsaufgaben</a:t>
            </a:r>
          </a:p>
          <a:p>
            <a:pPr eaLnBrk="1" hangingPunct="1">
              <a:spcBef>
                <a:spcPct val="0"/>
              </a:spcBef>
              <a:defRPr/>
            </a:pPr>
            <a:endParaRPr lang="de-DE" sz="1800" dirty="0" smtClean="0"/>
          </a:p>
          <a:p>
            <a:pPr eaLnBrk="1" hangingPunct="1">
              <a:spcBef>
                <a:spcPct val="0"/>
              </a:spcBef>
              <a:buFont typeface="Wingdings" pitchFamily="2" charset="2"/>
              <a:buNone/>
              <a:defRPr/>
            </a:pPr>
            <a:endParaRPr lang="de-DE" sz="1800" dirty="0" smtClean="0"/>
          </a:p>
          <a:p>
            <a:pPr eaLnBrk="1" hangingPunct="1">
              <a:spcBef>
                <a:spcPct val="0"/>
              </a:spcBef>
              <a:buFont typeface="Wingdings" pitchFamily="2" charset="2"/>
              <a:buNone/>
              <a:defRPr/>
            </a:pPr>
            <a:endParaRPr lang="de-DE" sz="1800" dirty="0" smtClean="0"/>
          </a:p>
          <a:p>
            <a:pPr eaLnBrk="1" hangingPunct="1">
              <a:spcBef>
                <a:spcPct val="0"/>
              </a:spcBef>
              <a:defRPr/>
            </a:pPr>
            <a:endParaRPr lang="de-DE" sz="1800" dirty="0" smtClean="0"/>
          </a:p>
          <a:p>
            <a:pPr indent="361950" eaLnBrk="1" hangingPunct="1">
              <a:spcBef>
                <a:spcPct val="0"/>
              </a:spcBef>
              <a:buFont typeface="Wingdings" pitchFamily="2" charset="2"/>
              <a:buNone/>
              <a:defRPr/>
            </a:pPr>
            <a:endParaRPr lang="de-DE" sz="1800" dirty="0" smtClean="0"/>
          </a:p>
        </p:txBody>
      </p:sp>
      <p:sp>
        <p:nvSpPr>
          <p:cNvPr id="24580" name="Foliennummernplatzhalter 4"/>
          <p:cNvSpPr>
            <a:spLocks noGrp="1"/>
          </p:cNvSpPr>
          <p:nvPr>
            <p:ph type="sldNum" sz="quarter" idx="11"/>
          </p:nvPr>
        </p:nvSpPr>
        <p:spPr>
          <a:xfrm>
            <a:off x="8293100" y="6408738"/>
            <a:ext cx="600075" cy="255587"/>
          </a:xfrm>
          <a:noFill/>
        </p:spPr>
        <p:txBody>
          <a:bodyPr/>
          <a:lstStyle/>
          <a:p>
            <a:fld id="{A08033BB-1CCB-4B36-98A4-F205F0BAE56E}" type="slidenum">
              <a:rPr lang="de-DE" altLang="de-DE" smtClean="0">
                <a:solidFill>
                  <a:srgbClr val="002060"/>
                </a:solidFill>
                <a:cs typeface="Arial" pitchFamily="34" charset="0"/>
              </a:rPr>
              <a:pPr/>
              <a:t>18</a:t>
            </a:fld>
            <a:endParaRPr lang="de-DE" altLang="de-DE" smtClean="0">
              <a:solidFill>
                <a:srgbClr val="002060"/>
              </a:solidFill>
              <a:cs typeface="Arial" pitchFamily="34" charset="0"/>
            </a:endParaRPr>
          </a:p>
        </p:txBody>
      </p:sp>
      <p:sp>
        <p:nvSpPr>
          <p:cNvPr id="15" name="Rechteck 14"/>
          <p:cNvSpPr/>
          <p:nvPr/>
        </p:nvSpPr>
        <p:spPr>
          <a:xfrm>
            <a:off x="539750" y="3573463"/>
            <a:ext cx="5400675" cy="2303462"/>
          </a:xfrm>
          <a:prstGeom prst="rect">
            <a:avLst/>
          </a:prstGeom>
          <a:noFill/>
          <a:ln>
            <a:solidFill>
              <a:srgbClr val="FF73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24582" name="Gruppieren 19"/>
          <p:cNvGrpSpPr>
            <a:grpSpLocks noChangeAspect="1"/>
          </p:cNvGrpSpPr>
          <p:nvPr/>
        </p:nvGrpSpPr>
        <p:grpSpPr bwMode="auto">
          <a:xfrm>
            <a:off x="6362700" y="1806575"/>
            <a:ext cx="1801813" cy="1800225"/>
            <a:chOff x="7164288" y="1988840"/>
            <a:chExt cx="1260475" cy="1258888"/>
          </a:xfrm>
        </p:grpSpPr>
        <p:sp>
          <p:nvSpPr>
            <p:cNvPr id="17" name="Ellipse 16"/>
            <p:cNvSpPr/>
            <p:nvPr/>
          </p:nvSpPr>
          <p:spPr bwMode="auto">
            <a:xfrm>
              <a:off x="7164288" y="1988840"/>
              <a:ext cx="1260475" cy="1258888"/>
            </a:xfrm>
            <a:prstGeom prst="ellipse">
              <a:avLst/>
            </a:prstGeom>
            <a:solidFill>
              <a:srgbClr val="FF73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8" name="Ellipse 17"/>
            <p:cNvSpPr/>
            <p:nvPr/>
          </p:nvSpPr>
          <p:spPr bwMode="auto">
            <a:xfrm>
              <a:off x="7327539" y="2146479"/>
              <a:ext cx="945078" cy="9547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9" name="Ellipse 18"/>
            <p:cNvSpPr/>
            <p:nvPr/>
          </p:nvSpPr>
          <p:spPr bwMode="auto">
            <a:xfrm>
              <a:off x="7474132" y="2290795"/>
              <a:ext cx="654114" cy="66163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a:xfrm>
            <a:off x="250825" y="836613"/>
            <a:ext cx="8642350" cy="857250"/>
          </a:xfrm>
        </p:spPr>
        <p:txBody>
          <a:bodyPr/>
          <a:lstStyle/>
          <a:p>
            <a:pPr eaLnBrk="1" hangingPunct="1"/>
            <a:r>
              <a:rPr altLang="de-DE" sz="2800" smtClean="0"/>
              <a:t>Jeder Prozess braucht Zeit</a:t>
            </a:r>
          </a:p>
        </p:txBody>
      </p:sp>
      <p:sp>
        <p:nvSpPr>
          <p:cNvPr id="25603" name="Inhaltsplatzhalter 14"/>
          <p:cNvSpPr>
            <a:spLocks noGrp="1"/>
          </p:cNvSpPr>
          <p:nvPr>
            <p:ph idx="1"/>
          </p:nvPr>
        </p:nvSpPr>
        <p:spPr>
          <a:xfrm>
            <a:off x="250825" y="1844675"/>
            <a:ext cx="8642350" cy="4537075"/>
          </a:xfrm>
        </p:spPr>
        <p:txBody>
          <a:bodyPr/>
          <a:lstStyle/>
          <a:p>
            <a:pPr eaLnBrk="1" hangingPunct="1"/>
            <a:endParaRPr lang="de-DE" altLang="de-DE" dirty="0" smtClean="0">
              <a:ea typeface="MS PGothic" pitchFamily="34" charset="-128"/>
            </a:endParaRPr>
          </a:p>
          <a:p>
            <a:pPr eaLnBrk="1" hangingPunct="1"/>
            <a:endParaRPr lang="de-DE" altLang="de-DE" dirty="0" smtClean="0">
              <a:ea typeface="MS PGothic" pitchFamily="34" charset="-128"/>
            </a:endParaRPr>
          </a:p>
          <a:p>
            <a:pPr eaLnBrk="1" hangingPunct="1"/>
            <a:endParaRPr lang="de-DE" altLang="de-DE" dirty="0" smtClean="0">
              <a:ea typeface="MS PGothic" pitchFamily="34" charset="-128"/>
            </a:endParaRPr>
          </a:p>
          <a:p>
            <a:pPr eaLnBrk="1" hangingPunct="1"/>
            <a:endParaRPr lang="de-DE" altLang="de-DE" dirty="0" smtClean="0">
              <a:ea typeface="MS PGothic" pitchFamily="34" charset="-128"/>
            </a:endParaRPr>
          </a:p>
          <a:p>
            <a:pPr eaLnBrk="1" hangingPunct="1"/>
            <a:endParaRPr lang="de-DE" altLang="de-DE" dirty="0" smtClean="0">
              <a:ea typeface="MS PGothic" pitchFamily="34" charset="-128"/>
            </a:endParaRPr>
          </a:p>
          <a:p>
            <a:pPr eaLnBrk="1" hangingPunct="1"/>
            <a:endParaRPr lang="de-DE" altLang="de-DE" dirty="0" smtClean="0">
              <a:ea typeface="MS PGothic" pitchFamily="34" charset="-128"/>
            </a:endParaRPr>
          </a:p>
          <a:p>
            <a:pPr eaLnBrk="1" hangingPunct="1"/>
            <a:endParaRPr lang="de-DE" altLang="de-DE" dirty="0" smtClean="0">
              <a:ea typeface="MS PGothic" pitchFamily="34" charset="-128"/>
            </a:endParaRPr>
          </a:p>
          <a:p>
            <a:pPr eaLnBrk="1" hangingPunct="1"/>
            <a:endParaRPr lang="de-DE" altLang="de-DE" sz="4000" dirty="0" smtClean="0">
              <a:ea typeface="MS PGothic" pitchFamily="34" charset="-128"/>
            </a:endParaRPr>
          </a:p>
          <a:p>
            <a:pPr lvl="1" algn="r" eaLnBrk="1" hangingPunct="1">
              <a:buFont typeface="Wingdings" pitchFamily="2" charset="2"/>
              <a:buNone/>
            </a:pPr>
            <a:r>
              <a:rPr lang="de-DE" altLang="de-DE" sz="1200" dirty="0" smtClean="0"/>
              <a:t>https://vimeo.com/51860714</a:t>
            </a:r>
            <a:endParaRPr lang="de-DE" altLang="de-DE" sz="1200" dirty="0" smtClean="0">
              <a:sym typeface="Wingdings" pitchFamily="2" charset="2"/>
            </a:endParaRPr>
          </a:p>
          <a:p>
            <a:pPr lvl="1" eaLnBrk="1" hangingPunct="1">
              <a:buFont typeface="Wingdings" pitchFamily="2" charset="2"/>
              <a:buNone/>
            </a:pPr>
            <a:endParaRPr lang="de-DE" altLang="de-DE" dirty="0" smtClean="0"/>
          </a:p>
        </p:txBody>
      </p:sp>
      <p:sp>
        <p:nvSpPr>
          <p:cNvPr id="25604" name="Foliennummernplatzhalter 4"/>
          <p:cNvSpPr>
            <a:spLocks noGrp="1"/>
          </p:cNvSpPr>
          <p:nvPr>
            <p:ph type="sldNum" sz="quarter" idx="11"/>
          </p:nvPr>
        </p:nvSpPr>
        <p:spPr>
          <a:xfrm>
            <a:off x="8293100" y="6408738"/>
            <a:ext cx="600075" cy="255587"/>
          </a:xfrm>
          <a:noFill/>
        </p:spPr>
        <p:txBody>
          <a:bodyPr/>
          <a:lstStyle/>
          <a:p>
            <a:fld id="{5EFB6FE3-E228-48F8-B06A-001F3016EBE7}" type="slidenum">
              <a:rPr lang="de-DE" altLang="de-DE" smtClean="0">
                <a:solidFill>
                  <a:srgbClr val="002060"/>
                </a:solidFill>
                <a:cs typeface="Verdana" pitchFamily="34" charset="0"/>
              </a:rPr>
              <a:pPr/>
              <a:t>19</a:t>
            </a:fld>
            <a:endParaRPr lang="de-DE" altLang="de-DE" smtClean="0">
              <a:solidFill>
                <a:srgbClr val="002060"/>
              </a:solidFill>
              <a:cs typeface="Verdana" pitchFamily="34" charset="0"/>
            </a:endParaRPr>
          </a:p>
        </p:txBody>
      </p:sp>
      <p:sp>
        <p:nvSpPr>
          <p:cNvPr id="25606" name="Inhaltsplatzhalter 2"/>
          <p:cNvSpPr>
            <a:spLocks/>
          </p:cNvSpPr>
          <p:nvPr/>
        </p:nvSpPr>
        <p:spPr bwMode="auto">
          <a:xfrm>
            <a:off x="201613" y="1484313"/>
            <a:ext cx="8642350" cy="4968875"/>
          </a:xfrm>
          <a:prstGeom prst="rect">
            <a:avLst/>
          </a:prstGeom>
          <a:noFill/>
          <a:ln w="9525">
            <a:noFill/>
            <a:miter lim="800000"/>
            <a:headEnd/>
            <a:tailEnd/>
          </a:ln>
        </p:spPr>
        <p:txBody>
          <a:bodyPr/>
          <a:lstStyle/>
          <a:p>
            <a:pPr marL="342900" indent="-342900">
              <a:spcBef>
                <a:spcPct val="20000"/>
              </a:spcBef>
              <a:buClr>
                <a:srgbClr val="ED2403"/>
              </a:buClr>
              <a:buFont typeface="Wingdings" pitchFamily="2" charset="2"/>
              <a:buNone/>
            </a:pPr>
            <a:endParaRPr lang="de-DE" altLang="de-DE" sz="2800">
              <a:solidFill>
                <a:srgbClr val="003366"/>
              </a:solidFill>
              <a:latin typeface="Verdana" pitchFamily="34" charset="0"/>
              <a:cs typeface="Verdana" pitchFamily="34" charset="0"/>
              <a:sym typeface="Wingdings" pitchFamily="2" charset="2"/>
            </a:endParaRPr>
          </a:p>
          <a:p>
            <a:pPr marL="342900" indent="-342900">
              <a:spcBef>
                <a:spcPct val="20000"/>
              </a:spcBef>
              <a:buClr>
                <a:srgbClr val="ED2403"/>
              </a:buClr>
              <a:buFont typeface="Wingdings" pitchFamily="2" charset="2"/>
              <a:buNone/>
            </a:pPr>
            <a:endParaRPr lang="de-DE" altLang="de-DE" sz="2800">
              <a:solidFill>
                <a:srgbClr val="003366"/>
              </a:solidFill>
              <a:latin typeface="Verdana" pitchFamily="34" charset="0"/>
              <a:cs typeface="Verdana" pitchFamily="34" charset="0"/>
              <a:sym typeface="Wingdings" pitchFamily="2" charset="2"/>
            </a:endParaRPr>
          </a:p>
          <a:p>
            <a:pPr marL="342900" indent="-342900">
              <a:spcBef>
                <a:spcPct val="20000"/>
              </a:spcBef>
              <a:buClr>
                <a:srgbClr val="ED2403"/>
              </a:buClr>
              <a:buFont typeface="Wingdings" pitchFamily="2" charset="2"/>
              <a:buNone/>
            </a:pPr>
            <a:endParaRPr lang="de-DE" altLang="de-DE" sz="2800">
              <a:solidFill>
                <a:srgbClr val="003366"/>
              </a:solidFill>
              <a:latin typeface="Verdana" pitchFamily="34" charset="0"/>
              <a:cs typeface="Verdana" pitchFamily="34" charset="0"/>
              <a:sym typeface="Wingdings" pitchFamily="2" charset="2"/>
            </a:endParaRPr>
          </a:p>
          <a:p>
            <a:pPr marL="342900" indent="-342900">
              <a:spcBef>
                <a:spcPct val="20000"/>
              </a:spcBef>
              <a:buClr>
                <a:srgbClr val="ED2403"/>
              </a:buClr>
              <a:buFont typeface="Wingdings" pitchFamily="2" charset="2"/>
              <a:buNone/>
            </a:pPr>
            <a:endParaRPr lang="de-DE" altLang="de-DE" sz="2800">
              <a:solidFill>
                <a:srgbClr val="003366"/>
              </a:solidFill>
              <a:latin typeface="Verdana" pitchFamily="34" charset="0"/>
              <a:cs typeface="Verdana" pitchFamily="34" charset="0"/>
              <a:sym typeface="Wingdings" pitchFamily="2" charset="2"/>
            </a:endParaRPr>
          </a:p>
          <a:p>
            <a:pPr marL="342900" indent="-342900">
              <a:spcBef>
                <a:spcPct val="20000"/>
              </a:spcBef>
              <a:buClr>
                <a:srgbClr val="ED2403"/>
              </a:buClr>
              <a:buFont typeface="Wingdings" pitchFamily="2" charset="2"/>
              <a:buNone/>
            </a:pPr>
            <a:endParaRPr lang="de-DE" altLang="de-DE" sz="2800">
              <a:solidFill>
                <a:srgbClr val="003366"/>
              </a:solidFill>
              <a:latin typeface="Verdana" pitchFamily="34" charset="0"/>
              <a:cs typeface="Verdana" pitchFamily="34" charset="0"/>
              <a:sym typeface="Wingdings" pitchFamily="2" charset="2"/>
            </a:endParaRPr>
          </a:p>
          <a:p>
            <a:pPr marL="342900" indent="-342900">
              <a:spcBef>
                <a:spcPct val="20000"/>
              </a:spcBef>
              <a:buClr>
                <a:srgbClr val="ED2403"/>
              </a:buClr>
              <a:buFont typeface="Wingdings" pitchFamily="2" charset="2"/>
              <a:buNone/>
            </a:pPr>
            <a:endParaRPr lang="de-DE" altLang="de-DE" sz="2800">
              <a:solidFill>
                <a:srgbClr val="003366"/>
              </a:solidFill>
              <a:latin typeface="Verdana" pitchFamily="34" charset="0"/>
              <a:cs typeface="Verdana" pitchFamily="34" charset="0"/>
              <a:sym typeface="Wingdings" pitchFamily="2" charset="2"/>
            </a:endParaRPr>
          </a:p>
          <a:p>
            <a:pPr marL="342900" indent="-342900">
              <a:spcBef>
                <a:spcPct val="20000"/>
              </a:spcBef>
              <a:buClr>
                <a:srgbClr val="ED2403"/>
              </a:buClr>
              <a:buFont typeface="Wingdings" pitchFamily="2" charset="2"/>
              <a:buNone/>
            </a:pPr>
            <a:endParaRPr lang="de-DE" altLang="de-DE" sz="2800">
              <a:solidFill>
                <a:srgbClr val="003366"/>
              </a:solidFill>
              <a:latin typeface="Verdana" pitchFamily="34" charset="0"/>
              <a:cs typeface="Verdana" pitchFamily="34" charset="0"/>
              <a:sym typeface="Wingdings" pitchFamily="2" charset="2"/>
            </a:endParaRPr>
          </a:p>
          <a:p>
            <a:pPr marL="342900" indent="-342900">
              <a:spcBef>
                <a:spcPct val="20000"/>
              </a:spcBef>
              <a:buClr>
                <a:srgbClr val="ED2403"/>
              </a:buClr>
              <a:buFont typeface="Wingdings" pitchFamily="2" charset="2"/>
              <a:buNone/>
            </a:pPr>
            <a:endParaRPr lang="de-DE" altLang="de-DE" sz="2800">
              <a:solidFill>
                <a:srgbClr val="003366"/>
              </a:solidFill>
              <a:latin typeface="Verdana" pitchFamily="34" charset="0"/>
              <a:cs typeface="Verdana" pitchFamily="34" charset="0"/>
              <a:sym typeface="Wingdings" pitchFamily="2" charset="2"/>
            </a:endParaRPr>
          </a:p>
          <a:p>
            <a:pPr marL="342900" indent="-342900">
              <a:spcBef>
                <a:spcPct val="20000"/>
              </a:spcBef>
              <a:buClr>
                <a:srgbClr val="ED2403"/>
              </a:buClr>
              <a:buFont typeface="Wingdings" pitchFamily="2" charset="2"/>
              <a:buNone/>
            </a:pPr>
            <a:endParaRPr lang="de-DE" altLang="de-DE" sz="2800">
              <a:solidFill>
                <a:srgbClr val="003366"/>
              </a:solidFill>
              <a:latin typeface="Verdana" pitchFamily="34" charset="0"/>
              <a:cs typeface="Verdana" pitchFamily="34" charset="0"/>
              <a:sym typeface="Wingdings" pitchFamily="2" charset="2"/>
            </a:endParaRPr>
          </a:p>
          <a:p>
            <a:pPr marL="342900" indent="-342900" algn="r">
              <a:spcBef>
                <a:spcPct val="20000"/>
              </a:spcBef>
              <a:buClr>
                <a:srgbClr val="ED2403"/>
              </a:buClr>
              <a:buFont typeface="Wingdings" pitchFamily="2" charset="2"/>
              <a:buNone/>
            </a:pPr>
            <a:endParaRPr lang="de-DE" altLang="de-DE" sz="1600">
              <a:solidFill>
                <a:srgbClr val="003366"/>
              </a:solidFill>
              <a:latin typeface="Verdana" pitchFamily="34" charset="0"/>
              <a:cs typeface="Verdana" pitchFamily="34" charset="0"/>
              <a:sym typeface="Wingdings" pitchFamily="2" charset="2"/>
            </a:endParaRPr>
          </a:p>
          <a:p>
            <a:pPr marL="342900" indent="-342900">
              <a:spcBef>
                <a:spcPct val="20000"/>
              </a:spcBef>
              <a:buClr>
                <a:srgbClr val="ED2403"/>
              </a:buClr>
              <a:buFont typeface="Wingdings" pitchFamily="2" charset="2"/>
              <a:buChar char="§"/>
            </a:pPr>
            <a:endParaRPr lang="de-DE" altLang="de-DE" sz="1200">
              <a:solidFill>
                <a:srgbClr val="003366"/>
              </a:solidFill>
              <a:latin typeface="Verdana" pitchFamily="34" charset="0"/>
              <a:cs typeface="Verdana" pitchFamily="34" charset="0"/>
            </a:endParaRPr>
          </a:p>
        </p:txBody>
      </p:sp>
      <p:pic>
        <p:nvPicPr>
          <p:cNvPr id="13" name="Der Prozess-HD.mp4">
            <a:hlinkClick r:id="" action="ppaction://media"/>
          </p:cNvPr>
          <p:cNvPicPr>
            <a:picLocks noRot="1" noChangeAspect="1"/>
          </p:cNvPicPr>
          <p:nvPr>
            <a:videoFile r:link="rId1"/>
          </p:nvPr>
        </p:nvPicPr>
        <p:blipFill>
          <a:blip r:embed="rId5" cstate="print"/>
          <a:stretch>
            <a:fillRect/>
          </a:stretch>
        </p:blipFill>
        <p:spPr>
          <a:xfrm>
            <a:off x="1619672" y="1628800"/>
            <a:ext cx="6192688" cy="4392488"/>
          </a:xfrm>
          <a:prstGeom prst="rect">
            <a:avLst/>
          </a:prstGeom>
        </p:spPr>
      </p:pic>
      <p:pic>
        <p:nvPicPr>
          <p:cNvPr id="2" name="Der_Prozess_kurz.mpg">
            <a:hlinkClick r:id="" action="ppaction://media"/>
          </p:cNvPr>
          <p:cNvPicPr>
            <a:picLocks noRot="1" noChangeAspect="1"/>
          </p:cNvPicPr>
          <p:nvPr>
            <a:videoFile r:link="rId2"/>
          </p:nvPr>
        </p:nvPicPr>
        <p:blipFill>
          <a:blip r:embed="rId6" cstate="print"/>
          <a:srcRect/>
          <a:stretch>
            <a:fillRect/>
          </a:stretch>
        </p:blipFill>
        <p:spPr bwMode="auto">
          <a:xfrm>
            <a:off x="539552" y="1484784"/>
            <a:ext cx="7842788" cy="496855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md type="call" cmd="stop">
                                      <p:cBhvr>
                                        <p:cTn id="9" dur="1">
                                          <p:stCondLst>
                                            <p:cond delay="499"/>
                                          </p:stCondLst>
                                        </p:cTn>
                                        <p:tgtEl>
                                          <p:spTgt spid="2"/>
                                        </p:tgtEl>
                                      </p:cBhvr>
                                    </p:cmd>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2"/>
                </p:tgtEl>
              </p:cMediaNode>
            </p:video>
            <p:seq concurrent="1" nextAc="seek">
              <p:cTn id="15" restart="whenNotActive" fill="hold" evtFilter="cancelBubble" nodeType="interactiveSeq">
                <p:stCondLst>
                  <p:cond evt="onClick" delay="0">
                    <p:tgtEl>
                      <p:spTgt spid="13"/>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13"/>
                                        </p:tgtEl>
                                      </p:cBhvr>
                                    </p:cmd>
                                  </p:childTnLst>
                                </p:cTn>
                              </p:par>
                            </p:childTnLst>
                          </p:cTn>
                        </p:par>
                      </p:childTnLst>
                    </p:cTn>
                  </p:par>
                </p:childTnLst>
              </p:cTn>
              <p:nextCondLst>
                <p:cond evt="onClick" delay="0">
                  <p:tgtEl>
                    <p:spTgt spid="13"/>
                  </p:tgtEl>
                </p:cond>
              </p:nextCondLst>
            </p:seq>
            <p:video>
              <p:cMediaNode>
                <p:cTn id="20"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250825" y="836613"/>
            <a:ext cx="8642350" cy="857250"/>
          </a:xfrm>
        </p:spPr>
        <p:txBody>
          <a:bodyPr/>
          <a:lstStyle/>
          <a:p>
            <a:pPr eaLnBrk="1" hangingPunct="1"/>
            <a:r>
              <a:rPr altLang="de-DE" sz="2800" smtClean="0"/>
              <a:t>Am Ende der Veranstaltung haben Sie…</a:t>
            </a:r>
          </a:p>
        </p:txBody>
      </p:sp>
      <p:sp>
        <p:nvSpPr>
          <p:cNvPr id="14339" name="Inhaltsplatzhalter 2"/>
          <p:cNvSpPr>
            <a:spLocks noGrp="1"/>
          </p:cNvSpPr>
          <p:nvPr>
            <p:ph idx="1"/>
          </p:nvPr>
        </p:nvSpPr>
        <p:spPr>
          <a:xfrm>
            <a:off x="250825" y="1844675"/>
            <a:ext cx="8642350" cy="4105275"/>
          </a:xfrm>
        </p:spPr>
        <p:txBody>
          <a:bodyPr/>
          <a:lstStyle/>
          <a:p>
            <a:pPr eaLnBrk="1" hangingPunct="1">
              <a:spcAft>
                <a:spcPts val="600"/>
              </a:spcAft>
              <a:defRPr/>
            </a:pPr>
            <a:r>
              <a:rPr lang="de-DE" altLang="de-DE" sz="2400" dirty="0" smtClean="0">
                <a:ea typeface="MS PGothic" pitchFamily="34" charset="-128"/>
              </a:rPr>
              <a:t>Anregungen zur Weiterentwicklung des </a:t>
            </a:r>
            <a:r>
              <a:rPr lang="de-DE" altLang="de-DE" sz="2400" dirty="0" err="1" smtClean="0">
                <a:ea typeface="MS PGothic" pitchFamily="34" charset="-128"/>
              </a:rPr>
              <a:t>SchiC</a:t>
            </a:r>
            <a:r>
              <a:rPr lang="de-DE" altLang="de-DE" sz="2400" dirty="0" smtClean="0">
                <a:ea typeface="MS PGothic" pitchFamily="34" charset="-128"/>
              </a:rPr>
              <a:t> </a:t>
            </a:r>
          </a:p>
          <a:p>
            <a:pPr eaLnBrk="1" hangingPunct="1">
              <a:spcAft>
                <a:spcPts val="600"/>
              </a:spcAft>
              <a:defRPr/>
            </a:pPr>
            <a:r>
              <a:rPr lang="de-DE" altLang="de-DE" sz="2400" dirty="0" smtClean="0">
                <a:ea typeface="MS PGothic" pitchFamily="34" charset="-128"/>
              </a:rPr>
              <a:t>Klarheit zu Begriffen </a:t>
            </a:r>
          </a:p>
          <a:p>
            <a:pPr eaLnBrk="1" hangingPunct="1">
              <a:spcAft>
                <a:spcPts val="600"/>
              </a:spcAft>
              <a:defRPr/>
            </a:pPr>
            <a:r>
              <a:rPr lang="de-DE" altLang="de-DE" sz="2400" dirty="0" smtClean="0">
                <a:ea typeface="MS PGothic" pitchFamily="34" charset="-128"/>
              </a:rPr>
              <a:t>einen Überblick über anweisende Vorgaben</a:t>
            </a:r>
          </a:p>
          <a:p>
            <a:pPr eaLnBrk="1" hangingPunct="1">
              <a:spcAft>
                <a:spcPts val="600"/>
              </a:spcAft>
              <a:defRPr/>
            </a:pPr>
            <a:r>
              <a:rPr lang="de-DE" altLang="de-DE" sz="2400" dirty="0" smtClean="0">
                <a:ea typeface="MS PGothic" pitchFamily="34" charset="-128"/>
              </a:rPr>
              <a:t>eine Vorstellung vom Nutzen und Aufbau sowie der schulspezifischen Erarbeitung des </a:t>
            </a:r>
            <a:r>
              <a:rPr lang="de-DE" altLang="de-DE" sz="2400" dirty="0" err="1" smtClean="0">
                <a:ea typeface="MS PGothic" pitchFamily="34" charset="-128"/>
              </a:rPr>
              <a:t>SchiC</a:t>
            </a:r>
            <a:endParaRPr lang="de-DE" altLang="de-DE" sz="2400" dirty="0" smtClean="0">
              <a:ea typeface="MS PGothic" pitchFamily="34" charset="-128"/>
            </a:endParaRPr>
          </a:p>
          <a:p>
            <a:pPr eaLnBrk="1" hangingPunct="1">
              <a:spcAft>
                <a:spcPts val="600"/>
              </a:spcAft>
              <a:defRPr/>
            </a:pPr>
            <a:r>
              <a:rPr lang="de-DE" altLang="de-DE" sz="2400" dirty="0" smtClean="0">
                <a:ea typeface="MS PGothic" pitchFamily="34" charset="-128"/>
              </a:rPr>
              <a:t>Beispiele für Dokumentationsvorlagen</a:t>
            </a:r>
          </a:p>
          <a:p>
            <a:pPr marL="0" indent="0" eaLnBrk="1" hangingPunct="1">
              <a:spcAft>
                <a:spcPts val="600"/>
              </a:spcAft>
              <a:buFont typeface="Wingdings" pitchFamily="2" charset="2"/>
              <a:buNone/>
              <a:defRPr/>
            </a:pPr>
            <a:endParaRPr lang="de-DE" altLang="de-DE" sz="2400" dirty="0" smtClean="0">
              <a:ea typeface="MS PGothic" pitchFamily="34" charset="-128"/>
            </a:endParaRPr>
          </a:p>
          <a:p>
            <a:pPr eaLnBrk="1" hangingPunct="1">
              <a:buFont typeface="Wingdings" pitchFamily="2" charset="2"/>
              <a:buNone/>
              <a:defRPr/>
            </a:pPr>
            <a:endParaRPr lang="de-DE" altLang="de-DE" dirty="0" smtClean="0">
              <a:ea typeface="MS PGothic" pitchFamily="34" charset="-128"/>
            </a:endParaRPr>
          </a:p>
        </p:txBody>
      </p:sp>
      <p:sp>
        <p:nvSpPr>
          <p:cNvPr id="8196" name="Foliennummernplatzhalter 4"/>
          <p:cNvSpPr>
            <a:spLocks noGrp="1"/>
          </p:cNvSpPr>
          <p:nvPr>
            <p:ph type="sldNum" sz="quarter" idx="11"/>
          </p:nvPr>
        </p:nvSpPr>
        <p:spPr>
          <a:xfrm>
            <a:off x="8293100" y="6408738"/>
            <a:ext cx="600075" cy="255587"/>
          </a:xfrm>
          <a:noFill/>
        </p:spPr>
        <p:txBody>
          <a:bodyPr/>
          <a:lstStyle/>
          <a:p>
            <a:fld id="{D7735A6B-FA39-4FEB-8B26-E364D598AECD}" type="slidenum">
              <a:rPr lang="de-DE" altLang="de-DE" smtClean="0">
                <a:solidFill>
                  <a:srgbClr val="002060"/>
                </a:solidFill>
                <a:cs typeface="Verdana" pitchFamily="34" charset="0"/>
              </a:rPr>
              <a:pPr/>
              <a:t>2</a:t>
            </a:fld>
            <a:endParaRPr lang="de-DE" altLang="de-DE" smtClean="0">
              <a:solidFill>
                <a:srgbClr val="002060"/>
              </a:solidFill>
              <a:cs typeface="Verdana" pitchFamily="34" charset="0"/>
            </a:endParaRPr>
          </a:p>
        </p:txBody>
      </p:sp>
      <p:pic>
        <p:nvPicPr>
          <p:cNvPr id="8197" name="Grafik 6" descr="Ziel.png"/>
          <p:cNvPicPr>
            <a:picLocks noChangeAspect="1"/>
          </p:cNvPicPr>
          <p:nvPr/>
        </p:nvPicPr>
        <p:blipFill>
          <a:blip r:embed="rId3" cstate="print"/>
          <a:srcRect/>
          <a:stretch>
            <a:fillRect/>
          </a:stretch>
        </p:blipFill>
        <p:spPr bwMode="auto">
          <a:xfrm>
            <a:off x="6732588" y="4365625"/>
            <a:ext cx="1655762" cy="14605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6"/>
          <p:cNvSpPr>
            <a:spLocks noGrp="1"/>
          </p:cNvSpPr>
          <p:nvPr>
            <p:ph type="title"/>
          </p:nvPr>
        </p:nvSpPr>
        <p:spPr>
          <a:xfrm>
            <a:off x="250825" y="836613"/>
            <a:ext cx="8642350" cy="857250"/>
          </a:xfrm>
        </p:spPr>
        <p:txBody>
          <a:bodyPr/>
          <a:lstStyle/>
          <a:p>
            <a:pPr eaLnBrk="1" hangingPunct="1"/>
            <a:r>
              <a:rPr altLang="de-DE" sz="2400" smtClean="0"/>
              <a:t>Prozess - Worauf ist zu achten?</a:t>
            </a:r>
          </a:p>
        </p:txBody>
      </p:sp>
      <p:sp>
        <p:nvSpPr>
          <p:cNvPr id="39938" name="Inhaltsplatzhalter 2"/>
          <p:cNvSpPr>
            <a:spLocks noGrp="1"/>
          </p:cNvSpPr>
          <p:nvPr>
            <p:ph idx="1"/>
          </p:nvPr>
        </p:nvSpPr>
        <p:spPr>
          <a:xfrm>
            <a:off x="250825" y="1844675"/>
            <a:ext cx="8642350" cy="4537075"/>
          </a:xfrm>
        </p:spPr>
        <p:txBody>
          <a:bodyPr/>
          <a:lstStyle/>
          <a:p>
            <a:pPr eaLnBrk="1" hangingPunct="1">
              <a:lnSpc>
                <a:spcPct val="150000"/>
              </a:lnSpc>
            </a:pPr>
            <a:r>
              <a:rPr lang="de-DE" altLang="de-DE" sz="2400" smtClean="0">
                <a:ea typeface="MS PGothic" pitchFamily="34" charset="-128"/>
              </a:rPr>
              <a:t>Ziele und Formen der Zusammenarbeit festlegen</a:t>
            </a:r>
          </a:p>
          <a:p>
            <a:pPr eaLnBrk="1" hangingPunct="1">
              <a:lnSpc>
                <a:spcPct val="150000"/>
              </a:lnSpc>
            </a:pPr>
            <a:r>
              <a:rPr lang="de-DE" altLang="de-DE" sz="2400" smtClean="0">
                <a:ea typeface="MS PGothic" pitchFamily="34" charset="-128"/>
              </a:rPr>
              <a:t>Rollenklärung</a:t>
            </a:r>
          </a:p>
          <a:p>
            <a:pPr eaLnBrk="1" hangingPunct="1">
              <a:lnSpc>
                <a:spcPct val="150000"/>
              </a:lnSpc>
            </a:pPr>
            <a:r>
              <a:rPr lang="de-DE" altLang="de-DE" sz="2400" smtClean="0">
                <a:ea typeface="MS PGothic" pitchFamily="34" charset="-128"/>
                <a:sym typeface="Wingdings" pitchFamily="2" charset="2"/>
              </a:rPr>
              <a:t>Bestandsaufnahme</a:t>
            </a:r>
          </a:p>
          <a:p>
            <a:pPr eaLnBrk="1" hangingPunct="1">
              <a:lnSpc>
                <a:spcPct val="150000"/>
              </a:lnSpc>
            </a:pPr>
            <a:r>
              <a:rPr lang="de-DE" altLang="de-DE" sz="2400" smtClean="0">
                <a:ea typeface="MS PGothic" pitchFamily="34" charset="-128"/>
              </a:rPr>
              <a:t>Inhalte sukzessive bearbeiten</a:t>
            </a:r>
            <a:endParaRPr lang="de-DE" altLang="de-DE" sz="2400" smtClean="0">
              <a:ea typeface="MS PGothic" pitchFamily="34" charset="-128"/>
              <a:sym typeface="Wingdings" pitchFamily="2" charset="2"/>
            </a:endParaRPr>
          </a:p>
          <a:p>
            <a:pPr eaLnBrk="1" hangingPunct="1">
              <a:lnSpc>
                <a:spcPct val="150000"/>
              </a:lnSpc>
            </a:pPr>
            <a:r>
              <a:rPr lang="de-DE" altLang="de-DE" sz="2400" smtClean="0">
                <a:ea typeface="MS PGothic" pitchFamily="34" charset="-128"/>
                <a:sym typeface="Wingdings" pitchFamily="2" charset="2"/>
              </a:rPr>
              <a:t>Verständnissicherung</a:t>
            </a:r>
          </a:p>
          <a:p>
            <a:pPr eaLnBrk="1" hangingPunct="1">
              <a:lnSpc>
                <a:spcPct val="150000"/>
              </a:lnSpc>
            </a:pPr>
            <a:r>
              <a:rPr lang="de-DE" altLang="de-DE" sz="2400" smtClean="0">
                <a:ea typeface="MS PGothic" pitchFamily="34" charset="-128"/>
                <a:sym typeface="Wingdings" pitchFamily="2" charset="2"/>
              </a:rPr>
              <a:t>Komplexitätsreduktion</a:t>
            </a:r>
          </a:p>
          <a:p>
            <a:pPr eaLnBrk="1" hangingPunct="1">
              <a:lnSpc>
                <a:spcPct val="150000"/>
              </a:lnSpc>
            </a:pPr>
            <a:r>
              <a:rPr lang="de-DE" altLang="de-DE" sz="2400" smtClean="0">
                <a:ea typeface="MS PGothic" pitchFamily="34" charset="-128"/>
                <a:sym typeface="Wingdings" pitchFamily="2" charset="2"/>
              </a:rPr>
              <a:t>Dokumentation</a:t>
            </a:r>
          </a:p>
          <a:p>
            <a:pPr eaLnBrk="1" hangingPunct="1"/>
            <a:endParaRPr lang="de-DE" altLang="de-DE" smtClean="0">
              <a:ea typeface="MS PGothic" pitchFamily="34" charset="-128"/>
            </a:endParaRPr>
          </a:p>
        </p:txBody>
      </p:sp>
      <p:sp>
        <p:nvSpPr>
          <p:cNvPr id="26628" name="Foliennummernplatzhalter 4"/>
          <p:cNvSpPr>
            <a:spLocks noGrp="1"/>
          </p:cNvSpPr>
          <p:nvPr>
            <p:ph type="sldNum" sz="quarter" idx="11"/>
          </p:nvPr>
        </p:nvSpPr>
        <p:spPr>
          <a:xfrm>
            <a:off x="8293100" y="6408738"/>
            <a:ext cx="600075" cy="255587"/>
          </a:xfrm>
          <a:noFill/>
        </p:spPr>
        <p:txBody>
          <a:bodyPr/>
          <a:lstStyle/>
          <a:p>
            <a:fld id="{9F90C491-A567-4696-8342-CA662611843A}" type="slidenum">
              <a:rPr lang="de-DE" altLang="de-DE" smtClean="0">
                <a:solidFill>
                  <a:srgbClr val="002060"/>
                </a:solidFill>
                <a:cs typeface="Verdana" pitchFamily="34" charset="0"/>
              </a:rPr>
              <a:pPr/>
              <a:t>20</a:t>
            </a:fld>
            <a:endParaRPr lang="de-DE" altLang="de-DE" smtClean="0">
              <a:solidFill>
                <a:srgbClr val="002060"/>
              </a:solidFill>
              <a:cs typeface="Verdan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3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3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9938">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99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2"/>
          <p:cNvSpPr>
            <a:spLocks noGrp="1"/>
          </p:cNvSpPr>
          <p:nvPr>
            <p:ph type="title"/>
          </p:nvPr>
        </p:nvSpPr>
        <p:spPr>
          <a:xfrm>
            <a:off x="250825" y="836613"/>
            <a:ext cx="8642350" cy="857250"/>
          </a:xfrm>
        </p:spPr>
        <p:txBody>
          <a:bodyPr/>
          <a:lstStyle/>
          <a:p>
            <a:pPr eaLnBrk="1" hangingPunct="1"/>
            <a:r>
              <a:rPr altLang="de-DE" sz="2800" smtClean="0"/>
              <a:t>Prozess – Wer ist beteiligt? </a:t>
            </a:r>
          </a:p>
        </p:txBody>
      </p:sp>
      <p:sp>
        <p:nvSpPr>
          <p:cNvPr id="27651" name="Inhaltsplatzhalter 5"/>
          <p:cNvSpPr>
            <a:spLocks noGrp="1"/>
          </p:cNvSpPr>
          <p:nvPr>
            <p:ph idx="1"/>
          </p:nvPr>
        </p:nvSpPr>
        <p:spPr>
          <a:xfrm>
            <a:off x="490538" y="1628775"/>
            <a:ext cx="8642350" cy="4537075"/>
          </a:xfrm>
        </p:spPr>
        <p:txBody>
          <a:bodyPr/>
          <a:lstStyle/>
          <a:p>
            <a:pPr eaLnBrk="1" hangingPunct="1"/>
            <a:r>
              <a:rPr lang="de-DE" altLang="de-DE" sz="2400" smtClean="0">
                <a:ea typeface="MS PGothic" pitchFamily="34" charset="-128"/>
              </a:rPr>
              <a:t>Schulleitung</a:t>
            </a:r>
          </a:p>
          <a:p>
            <a:pPr eaLnBrk="1" hangingPunct="1"/>
            <a:r>
              <a:rPr lang="de-DE" altLang="de-DE" sz="2400" smtClean="0">
                <a:ea typeface="MS PGothic" pitchFamily="34" charset="-128"/>
              </a:rPr>
              <a:t>Steuergruppe</a:t>
            </a:r>
          </a:p>
          <a:p>
            <a:pPr eaLnBrk="1" hangingPunct="1"/>
            <a:r>
              <a:rPr lang="de-DE" altLang="de-DE" sz="2400" smtClean="0">
                <a:ea typeface="MS PGothic" pitchFamily="34" charset="-128"/>
              </a:rPr>
              <a:t>Lehrkräfte und pädagogisches Personal</a:t>
            </a:r>
          </a:p>
          <a:p>
            <a:pPr marL="647700" lvl="1" eaLnBrk="1" hangingPunct="1">
              <a:buFont typeface="Wingdings" pitchFamily="2" charset="2"/>
              <a:buNone/>
            </a:pPr>
            <a:r>
              <a:rPr lang="de-DE" altLang="de-DE" smtClean="0"/>
              <a:t>Fachkonferenzen, Jahrgangsteams,</a:t>
            </a:r>
          </a:p>
          <a:p>
            <a:pPr marL="647700" lvl="1" eaLnBrk="1" hangingPunct="1">
              <a:buFont typeface="Wingdings" pitchFamily="2" charset="2"/>
              <a:buNone/>
            </a:pPr>
            <a:r>
              <a:rPr lang="de-DE" altLang="de-DE" smtClean="0"/>
              <a:t>Gesamtkonferenz/Konferenz der LK, Arbeitsgruppen</a:t>
            </a:r>
          </a:p>
          <a:p>
            <a:pPr eaLnBrk="1" hangingPunct="1"/>
            <a:r>
              <a:rPr lang="de-DE" altLang="de-DE" sz="2400" smtClean="0">
                <a:ea typeface="MS PGothic" pitchFamily="34" charset="-128"/>
              </a:rPr>
              <a:t>Mitwirkung</a:t>
            </a:r>
          </a:p>
          <a:p>
            <a:pPr marL="647700" lvl="1" eaLnBrk="1" hangingPunct="1">
              <a:buFont typeface="Wingdings" pitchFamily="2" charset="2"/>
              <a:buNone/>
            </a:pPr>
            <a:r>
              <a:rPr lang="de-DE" altLang="de-DE" smtClean="0"/>
              <a:t>Schülerinnen / Schüler, Eltern</a:t>
            </a:r>
          </a:p>
          <a:p>
            <a:pPr eaLnBrk="1" hangingPunct="1"/>
            <a:r>
              <a:rPr lang="de-DE" altLang="de-DE" sz="2400" smtClean="0">
                <a:ea typeface="MS PGothic" pitchFamily="34" charset="-128"/>
              </a:rPr>
              <a:t>Schulkonferenz</a:t>
            </a:r>
          </a:p>
          <a:p>
            <a:pPr eaLnBrk="1" hangingPunct="1"/>
            <a:r>
              <a:rPr lang="de-DE" altLang="de-DE" sz="2400" smtClean="0">
                <a:ea typeface="MS PGothic" pitchFamily="34" charset="-128"/>
              </a:rPr>
              <a:t>Kooperationspartner</a:t>
            </a:r>
          </a:p>
          <a:p>
            <a:pPr eaLnBrk="1" hangingPunct="1"/>
            <a:r>
              <a:rPr lang="de-DE" altLang="de-DE" sz="2400" smtClean="0">
                <a:ea typeface="MS PGothic" pitchFamily="34" charset="-128"/>
              </a:rPr>
              <a:t>Schulträger</a:t>
            </a:r>
          </a:p>
        </p:txBody>
      </p:sp>
      <p:sp>
        <p:nvSpPr>
          <p:cNvPr id="27652" name="Foliennummernplatzhalter 4"/>
          <p:cNvSpPr>
            <a:spLocks noGrp="1"/>
          </p:cNvSpPr>
          <p:nvPr>
            <p:ph type="sldNum" sz="quarter" idx="11"/>
          </p:nvPr>
        </p:nvSpPr>
        <p:spPr>
          <a:xfrm>
            <a:off x="8293100" y="6408738"/>
            <a:ext cx="600075" cy="255587"/>
          </a:xfrm>
          <a:noFill/>
        </p:spPr>
        <p:txBody>
          <a:bodyPr/>
          <a:lstStyle/>
          <a:p>
            <a:fld id="{73FAE1AA-F760-44CA-B583-10B9109F7F1F}" type="slidenum">
              <a:rPr lang="de-DE" altLang="de-DE" smtClean="0">
                <a:solidFill>
                  <a:srgbClr val="002060"/>
                </a:solidFill>
                <a:cs typeface="Verdana" pitchFamily="34" charset="0"/>
              </a:rPr>
              <a:pPr/>
              <a:t>21</a:t>
            </a:fld>
            <a:endParaRPr lang="de-DE" altLang="de-DE" smtClean="0">
              <a:solidFill>
                <a:srgbClr val="002060"/>
              </a:solidFill>
              <a:cs typeface="Verdana"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250825" y="836613"/>
            <a:ext cx="8642350" cy="857250"/>
          </a:xfrm>
        </p:spPr>
        <p:txBody>
          <a:bodyPr/>
          <a:lstStyle/>
          <a:p>
            <a:pPr eaLnBrk="1" hangingPunct="1"/>
            <a:r>
              <a:rPr lang="de-DE" altLang="de-DE" smtClean="0"/>
              <a:t>Prozess - Entwicklungswege</a:t>
            </a:r>
          </a:p>
        </p:txBody>
      </p:sp>
      <p:sp>
        <p:nvSpPr>
          <p:cNvPr id="28675" name="Foliennummernplatzhalter 3"/>
          <p:cNvSpPr>
            <a:spLocks noGrp="1"/>
          </p:cNvSpPr>
          <p:nvPr>
            <p:ph type="sldNum" sz="quarter" idx="11"/>
          </p:nvPr>
        </p:nvSpPr>
        <p:spPr>
          <a:noFill/>
        </p:spPr>
        <p:txBody>
          <a:bodyPr/>
          <a:lstStyle/>
          <a:p>
            <a:fld id="{0B4843EF-A699-4C0E-A74B-4530E970263C}" type="slidenum">
              <a:rPr lang="de-DE" altLang="de-DE" smtClean="0">
                <a:cs typeface="Arial" pitchFamily="34" charset="0"/>
              </a:rPr>
              <a:pPr/>
              <a:t>22</a:t>
            </a:fld>
            <a:endParaRPr lang="de-DE" altLang="de-DE" smtClean="0">
              <a:cs typeface="Arial" pitchFamily="34" charset="0"/>
            </a:endParaRPr>
          </a:p>
        </p:txBody>
      </p:sp>
      <p:grpSp>
        <p:nvGrpSpPr>
          <p:cNvPr id="28676" name="Gruppieren 9"/>
          <p:cNvGrpSpPr>
            <a:grpSpLocks/>
          </p:cNvGrpSpPr>
          <p:nvPr/>
        </p:nvGrpSpPr>
        <p:grpSpPr bwMode="auto">
          <a:xfrm>
            <a:off x="5795963" y="1916113"/>
            <a:ext cx="2160587" cy="4321175"/>
            <a:chOff x="2987824" y="1988840"/>
            <a:chExt cx="2160240" cy="4320480"/>
          </a:xfrm>
        </p:grpSpPr>
        <p:sp>
          <p:nvSpPr>
            <p:cNvPr id="5" name="Rechteck 4"/>
            <p:cNvSpPr/>
            <p:nvPr/>
          </p:nvSpPr>
          <p:spPr>
            <a:xfrm>
              <a:off x="2987824" y="1988840"/>
              <a:ext cx="2160240" cy="4320480"/>
            </a:xfrm>
            <a:prstGeom prst="rect">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7" name="Gerade Verbindung 6"/>
            <p:cNvCxnSpPr/>
            <p:nvPr/>
          </p:nvCxnSpPr>
          <p:spPr>
            <a:xfrm>
              <a:off x="2987824" y="3428470"/>
              <a:ext cx="216024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2987824" y="4869689"/>
              <a:ext cx="216024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 name="AutoShape 2"/>
          <p:cNvCxnSpPr>
            <a:cxnSpLocks noChangeShapeType="1"/>
          </p:cNvCxnSpPr>
          <p:nvPr/>
        </p:nvCxnSpPr>
        <p:spPr bwMode="auto">
          <a:xfrm flipH="1">
            <a:off x="6337300" y="1989138"/>
            <a:ext cx="34925" cy="4248150"/>
          </a:xfrm>
          <a:prstGeom prst="straightConnector1">
            <a:avLst/>
          </a:prstGeom>
          <a:noFill/>
          <a:ln w="15875">
            <a:solidFill>
              <a:srgbClr val="002060"/>
            </a:solidFill>
            <a:prstDash val="dash"/>
            <a:round/>
            <a:headEnd type="oval" w="lg" len="lg"/>
            <a:tailEnd type="triangle" w="lg" len="lg"/>
          </a:ln>
        </p:spPr>
      </p:cxnSp>
      <p:cxnSp>
        <p:nvCxnSpPr>
          <p:cNvPr id="3" name="AutoShape 3"/>
          <p:cNvCxnSpPr>
            <a:cxnSpLocks noChangeShapeType="1"/>
          </p:cNvCxnSpPr>
          <p:nvPr/>
        </p:nvCxnSpPr>
        <p:spPr bwMode="auto">
          <a:xfrm flipV="1">
            <a:off x="6948488" y="1916113"/>
            <a:ext cx="0" cy="4249737"/>
          </a:xfrm>
          <a:prstGeom prst="straightConnector1">
            <a:avLst/>
          </a:prstGeom>
          <a:noFill/>
          <a:ln w="15875">
            <a:solidFill>
              <a:srgbClr val="002060"/>
            </a:solidFill>
            <a:prstDash val="dash"/>
            <a:round/>
            <a:headEnd type="oval" w="lg" len="lg"/>
            <a:tailEnd type="triangle" w="lg" len="lg"/>
          </a:ln>
        </p:spPr>
      </p:cxnSp>
      <p:sp>
        <p:nvSpPr>
          <p:cNvPr id="4" name="Rectangle 4"/>
          <p:cNvSpPr>
            <a:spLocks noChangeArrowheads="1"/>
          </p:cNvSpPr>
          <p:nvPr/>
        </p:nvSpPr>
        <p:spPr bwMode="auto">
          <a:xfrm>
            <a:off x="6227763" y="1546225"/>
            <a:ext cx="360362" cy="360363"/>
          </a:xfrm>
          <a:prstGeom prst="rect">
            <a:avLst/>
          </a:prstGeom>
          <a:solidFill>
            <a:srgbClr val="FFFFFF"/>
          </a:solidFill>
          <a:ln w="9525">
            <a:solidFill>
              <a:srgbClr val="000000"/>
            </a:solidFill>
            <a:miter lim="800000"/>
            <a:headEnd/>
            <a:tailEnd/>
          </a:ln>
        </p:spPr>
        <p:txBody>
          <a:bodyPr/>
          <a:lstStyle/>
          <a:p>
            <a:pPr algn="ctr">
              <a:spcAft>
                <a:spcPts val="1000"/>
              </a:spcAft>
            </a:pPr>
            <a:r>
              <a:rPr lang="de-DE" altLang="de-DE" sz="1800">
                <a:latin typeface="Calibri" pitchFamily="34" charset="0"/>
                <a:cs typeface="Verdana" pitchFamily="34" charset="0"/>
              </a:rPr>
              <a:t>1</a:t>
            </a:r>
            <a:endParaRPr lang="de-DE" altLang="de-DE" sz="1800">
              <a:cs typeface="Verdana" pitchFamily="34" charset="0"/>
            </a:endParaRPr>
          </a:p>
        </p:txBody>
      </p:sp>
      <p:sp>
        <p:nvSpPr>
          <p:cNvPr id="6" name="Rectangle 5"/>
          <p:cNvSpPr>
            <a:spLocks noChangeArrowheads="1"/>
          </p:cNvSpPr>
          <p:nvPr/>
        </p:nvSpPr>
        <p:spPr bwMode="auto">
          <a:xfrm>
            <a:off x="6804025" y="1546225"/>
            <a:ext cx="360363" cy="360363"/>
          </a:xfrm>
          <a:prstGeom prst="rect">
            <a:avLst/>
          </a:prstGeom>
          <a:solidFill>
            <a:srgbClr val="FFFFFF"/>
          </a:solidFill>
          <a:ln w="9525">
            <a:solidFill>
              <a:srgbClr val="000000"/>
            </a:solidFill>
            <a:miter lim="800000"/>
            <a:headEnd/>
            <a:tailEnd/>
          </a:ln>
        </p:spPr>
        <p:txBody>
          <a:bodyPr/>
          <a:lstStyle/>
          <a:p>
            <a:pPr algn="ctr">
              <a:spcAft>
                <a:spcPts val="1000"/>
              </a:spcAft>
            </a:pPr>
            <a:r>
              <a:rPr lang="de-DE" altLang="de-DE" sz="1800">
                <a:latin typeface="Calibri" pitchFamily="34" charset="0"/>
                <a:cs typeface="Verdana" pitchFamily="34" charset="0"/>
              </a:rPr>
              <a:t>2</a:t>
            </a:r>
            <a:endParaRPr lang="de-DE" altLang="de-DE" sz="1800">
              <a:cs typeface="Verdana" pitchFamily="34" charset="0"/>
            </a:endParaRPr>
          </a:p>
        </p:txBody>
      </p:sp>
      <p:cxnSp>
        <p:nvCxnSpPr>
          <p:cNvPr id="47110" name="AutoShape 6"/>
          <p:cNvCxnSpPr>
            <a:cxnSpLocks noChangeShapeType="1"/>
          </p:cNvCxnSpPr>
          <p:nvPr/>
        </p:nvCxnSpPr>
        <p:spPr bwMode="auto">
          <a:xfrm>
            <a:off x="7524750" y="1916113"/>
            <a:ext cx="0" cy="2160587"/>
          </a:xfrm>
          <a:prstGeom prst="straightConnector1">
            <a:avLst/>
          </a:prstGeom>
          <a:noFill/>
          <a:ln w="15875">
            <a:solidFill>
              <a:srgbClr val="002060"/>
            </a:solidFill>
            <a:prstDash val="dash"/>
            <a:round/>
            <a:headEnd type="triangle" w="lg" len="lg"/>
            <a:tailEnd type="oval" w="lg" len="lg"/>
          </a:ln>
        </p:spPr>
      </p:cxnSp>
      <p:sp>
        <p:nvSpPr>
          <p:cNvPr id="47111" name="Rectangle 7"/>
          <p:cNvSpPr>
            <a:spLocks noChangeArrowheads="1"/>
          </p:cNvSpPr>
          <p:nvPr/>
        </p:nvSpPr>
        <p:spPr bwMode="auto">
          <a:xfrm>
            <a:off x="7380288" y="1546225"/>
            <a:ext cx="360362" cy="360363"/>
          </a:xfrm>
          <a:prstGeom prst="rect">
            <a:avLst/>
          </a:prstGeom>
          <a:solidFill>
            <a:srgbClr val="FFFFFF"/>
          </a:solidFill>
          <a:ln w="9525">
            <a:solidFill>
              <a:srgbClr val="000000"/>
            </a:solidFill>
            <a:miter lim="800000"/>
            <a:headEnd/>
            <a:tailEnd/>
          </a:ln>
        </p:spPr>
        <p:txBody>
          <a:bodyPr/>
          <a:lstStyle/>
          <a:p>
            <a:pPr algn="ctr">
              <a:spcAft>
                <a:spcPts val="1000"/>
              </a:spcAft>
            </a:pPr>
            <a:r>
              <a:rPr lang="de-DE" altLang="de-DE" sz="1800">
                <a:latin typeface="Calibri" pitchFamily="34" charset="0"/>
                <a:cs typeface="Verdana" pitchFamily="34" charset="0"/>
              </a:rPr>
              <a:t>3</a:t>
            </a:r>
            <a:endParaRPr lang="de-DE" altLang="de-DE" sz="1800">
              <a:cs typeface="Verdana" pitchFamily="34" charset="0"/>
            </a:endParaRPr>
          </a:p>
        </p:txBody>
      </p:sp>
      <p:cxnSp>
        <p:nvCxnSpPr>
          <p:cNvPr id="47112" name="AutoShape 8"/>
          <p:cNvCxnSpPr>
            <a:cxnSpLocks noChangeShapeType="1"/>
          </p:cNvCxnSpPr>
          <p:nvPr/>
        </p:nvCxnSpPr>
        <p:spPr bwMode="auto">
          <a:xfrm>
            <a:off x="7524750" y="4149725"/>
            <a:ext cx="0" cy="2087563"/>
          </a:xfrm>
          <a:prstGeom prst="straightConnector1">
            <a:avLst/>
          </a:prstGeom>
          <a:noFill/>
          <a:ln w="15875">
            <a:solidFill>
              <a:srgbClr val="002060"/>
            </a:solidFill>
            <a:prstDash val="dash"/>
            <a:round/>
            <a:headEnd/>
            <a:tailEnd type="triangle" w="lg" len="lg"/>
          </a:ln>
        </p:spPr>
      </p:cxnSp>
      <p:sp>
        <p:nvSpPr>
          <p:cNvPr id="28684" name="Textfeld 25"/>
          <p:cNvSpPr txBox="1">
            <a:spLocks noChangeArrowheads="1"/>
          </p:cNvSpPr>
          <p:nvPr/>
        </p:nvSpPr>
        <p:spPr bwMode="auto">
          <a:xfrm>
            <a:off x="5867400" y="2636838"/>
            <a:ext cx="354013" cy="461962"/>
          </a:xfrm>
          <a:prstGeom prst="rect">
            <a:avLst/>
          </a:prstGeom>
          <a:noFill/>
          <a:ln w="9525">
            <a:noFill/>
            <a:miter lim="800000"/>
            <a:headEnd/>
            <a:tailEnd/>
          </a:ln>
        </p:spPr>
        <p:txBody>
          <a:bodyPr wrap="none">
            <a:spAutoFit/>
          </a:bodyPr>
          <a:lstStyle/>
          <a:p>
            <a:r>
              <a:rPr lang="de-DE" altLang="de-DE">
                <a:solidFill>
                  <a:srgbClr val="002060"/>
                </a:solidFill>
                <a:cs typeface="Verdana" pitchFamily="34" charset="0"/>
              </a:rPr>
              <a:t>A</a:t>
            </a:r>
          </a:p>
        </p:txBody>
      </p:sp>
      <p:sp>
        <p:nvSpPr>
          <p:cNvPr id="28685" name="Textfeld 26"/>
          <p:cNvSpPr txBox="1">
            <a:spLocks noChangeArrowheads="1"/>
          </p:cNvSpPr>
          <p:nvPr/>
        </p:nvSpPr>
        <p:spPr bwMode="auto">
          <a:xfrm>
            <a:off x="5867400" y="3860800"/>
            <a:ext cx="354013" cy="461963"/>
          </a:xfrm>
          <a:prstGeom prst="rect">
            <a:avLst/>
          </a:prstGeom>
          <a:noFill/>
          <a:ln w="9525">
            <a:noFill/>
            <a:miter lim="800000"/>
            <a:headEnd/>
            <a:tailEnd/>
          </a:ln>
        </p:spPr>
        <p:txBody>
          <a:bodyPr wrap="none">
            <a:spAutoFit/>
          </a:bodyPr>
          <a:lstStyle/>
          <a:p>
            <a:r>
              <a:rPr lang="de-DE" altLang="de-DE">
                <a:solidFill>
                  <a:srgbClr val="002060"/>
                </a:solidFill>
                <a:cs typeface="Verdana" pitchFamily="34" charset="0"/>
              </a:rPr>
              <a:t>B</a:t>
            </a:r>
          </a:p>
        </p:txBody>
      </p:sp>
      <p:sp>
        <p:nvSpPr>
          <p:cNvPr id="28686" name="Textfeld 27"/>
          <p:cNvSpPr txBox="1">
            <a:spLocks noChangeArrowheads="1"/>
          </p:cNvSpPr>
          <p:nvPr/>
        </p:nvSpPr>
        <p:spPr bwMode="auto">
          <a:xfrm>
            <a:off x="5867400" y="5373688"/>
            <a:ext cx="368300" cy="461962"/>
          </a:xfrm>
          <a:prstGeom prst="rect">
            <a:avLst/>
          </a:prstGeom>
          <a:noFill/>
          <a:ln w="9525">
            <a:noFill/>
            <a:miter lim="800000"/>
            <a:headEnd/>
            <a:tailEnd/>
          </a:ln>
        </p:spPr>
        <p:txBody>
          <a:bodyPr wrap="none">
            <a:spAutoFit/>
          </a:bodyPr>
          <a:lstStyle/>
          <a:p>
            <a:r>
              <a:rPr lang="de-DE" altLang="de-DE">
                <a:solidFill>
                  <a:srgbClr val="002060"/>
                </a:solidFill>
                <a:cs typeface="Verdana" pitchFamily="34" charset="0"/>
              </a:rPr>
              <a:t>C</a:t>
            </a:r>
          </a:p>
        </p:txBody>
      </p:sp>
      <p:sp>
        <p:nvSpPr>
          <p:cNvPr id="32" name="Textfeld 8"/>
          <p:cNvSpPr txBox="1">
            <a:spLocks noChangeArrowheads="1"/>
          </p:cNvSpPr>
          <p:nvPr/>
        </p:nvSpPr>
        <p:spPr bwMode="auto">
          <a:xfrm>
            <a:off x="323850" y="2420938"/>
            <a:ext cx="4205288" cy="461962"/>
          </a:xfrm>
          <a:prstGeom prst="rect">
            <a:avLst/>
          </a:prstGeom>
          <a:noFill/>
          <a:ln w="9525">
            <a:noFill/>
            <a:miter lim="800000"/>
            <a:headEnd/>
            <a:tailEnd/>
          </a:ln>
        </p:spPr>
        <p:txBody>
          <a:bodyPr>
            <a:spAutoFit/>
          </a:bodyPr>
          <a:lstStyle/>
          <a:p>
            <a:r>
              <a:rPr lang="de-DE" altLang="de-DE">
                <a:solidFill>
                  <a:srgbClr val="003366"/>
                </a:solidFill>
                <a:latin typeface="Verdana" pitchFamily="34" charset="0"/>
                <a:cs typeface="Verdana" pitchFamily="34" charset="0"/>
              </a:rPr>
              <a:t>Weg 1: von A über B zu C</a:t>
            </a:r>
          </a:p>
        </p:txBody>
      </p:sp>
      <p:sp>
        <p:nvSpPr>
          <p:cNvPr id="33" name="Textfeld 9"/>
          <p:cNvSpPr txBox="1">
            <a:spLocks noChangeArrowheads="1"/>
          </p:cNvSpPr>
          <p:nvPr/>
        </p:nvSpPr>
        <p:spPr bwMode="auto">
          <a:xfrm>
            <a:off x="323850" y="3284538"/>
            <a:ext cx="4205288" cy="461962"/>
          </a:xfrm>
          <a:prstGeom prst="rect">
            <a:avLst/>
          </a:prstGeom>
          <a:noFill/>
          <a:ln w="9525">
            <a:noFill/>
            <a:miter lim="800000"/>
            <a:headEnd/>
            <a:tailEnd/>
          </a:ln>
        </p:spPr>
        <p:txBody>
          <a:bodyPr>
            <a:spAutoFit/>
          </a:bodyPr>
          <a:lstStyle/>
          <a:p>
            <a:r>
              <a:rPr lang="de-DE" altLang="de-DE">
                <a:solidFill>
                  <a:srgbClr val="003366"/>
                </a:solidFill>
                <a:latin typeface="Verdana" pitchFamily="34" charset="0"/>
                <a:cs typeface="Verdana" pitchFamily="34" charset="0"/>
              </a:rPr>
              <a:t>Weg 2: von C über B zu A</a:t>
            </a:r>
          </a:p>
        </p:txBody>
      </p:sp>
      <p:sp>
        <p:nvSpPr>
          <p:cNvPr id="34" name="Textfeld 10"/>
          <p:cNvSpPr txBox="1">
            <a:spLocks noChangeArrowheads="1"/>
          </p:cNvSpPr>
          <p:nvPr/>
        </p:nvSpPr>
        <p:spPr bwMode="auto">
          <a:xfrm>
            <a:off x="323850" y="4149725"/>
            <a:ext cx="5327650" cy="461963"/>
          </a:xfrm>
          <a:prstGeom prst="rect">
            <a:avLst/>
          </a:prstGeom>
          <a:noFill/>
          <a:ln w="9525">
            <a:noFill/>
            <a:miter lim="800000"/>
            <a:headEnd/>
            <a:tailEnd/>
          </a:ln>
        </p:spPr>
        <p:txBody>
          <a:bodyPr>
            <a:spAutoFit/>
          </a:bodyPr>
          <a:lstStyle/>
          <a:p>
            <a:r>
              <a:rPr lang="de-DE" altLang="de-DE">
                <a:solidFill>
                  <a:srgbClr val="003366"/>
                </a:solidFill>
                <a:latin typeface="Verdana" pitchFamily="34" charset="0"/>
                <a:cs typeface="Verdana" pitchFamily="34" charset="0"/>
              </a:rPr>
              <a:t>Weg 3: von B zu A, von B zu C</a:t>
            </a:r>
          </a:p>
        </p:txBody>
      </p:sp>
      <p:sp>
        <p:nvSpPr>
          <p:cNvPr id="28690" name="Textfeld 23"/>
          <p:cNvSpPr txBox="1">
            <a:spLocks noChangeArrowheads="1"/>
          </p:cNvSpPr>
          <p:nvPr/>
        </p:nvSpPr>
        <p:spPr bwMode="auto">
          <a:xfrm>
            <a:off x="684213" y="5013325"/>
            <a:ext cx="4967287" cy="830263"/>
          </a:xfrm>
          <a:prstGeom prst="rect">
            <a:avLst/>
          </a:prstGeom>
          <a:noFill/>
          <a:ln w="9525">
            <a:noFill/>
            <a:miter lim="800000"/>
            <a:headEnd/>
            <a:tailEnd/>
          </a:ln>
        </p:spPr>
        <p:txBody>
          <a:bodyPr>
            <a:spAutoFit/>
          </a:bodyPr>
          <a:lstStyle/>
          <a:p>
            <a:r>
              <a:rPr lang="de-DE" altLang="de-DE" b="1">
                <a:solidFill>
                  <a:srgbClr val="003366"/>
                </a:solidFill>
                <a:latin typeface="Verdana" pitchFamily="34" charset="0"/>
                <a:cs typeface="Verdana" pitchFamily="34" charset="0"/>
                <a:sym typeface="Wingdings" pitchFamily="2" charset="2"/>
              </a:rPr>
              <a:t></a:t>
            </a:r>
            <a:r>
              <a:rPr lang="de-DE" altLang="de-DE" b="1">
                <a:cs typeface="Verdana" pitchFamily="34" charset="0"/>
                <a:sym typeface="Wingdings" pitchFamily="2" charset="2"/>
              </a:rPr>
              <a:t> </a:t>
            </a:r>
            <a:r>
              <a:rPr lang="de-DE" altLang="de-DE" b="1">
                <a:solidFill>
                  <a:srgbClr val="003366"/>
                </a:solidFill>
                <a:latin typeface="Verdana" pitchFamily="34" charset="0"/>
                <a:cs typeface="Verdana" pitchFamily="34" charset="0"/>
                <a:sym typeface="Wingdings" pitchFamily="2" charset="2"/>
              </a:rPr>
              <a:t>durch Verknüpfung die Anschlussfähigkeit sichern</a:t>
            </a:r>
            <a:endParaRPr lang="de-DE" altLang="de-DE" b="1">
              <a:solidFill>
                <a:srgbClr val="003366"/>
              </a:solidFill>
              <a:latin typeface="Verdana" pitchFamily="34" charset="0"/>
              <a:cs typeface="Verdana"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7111"/>
                                        </p:tgtEl>
                                        <p:attrNameLst>
                                          <p:attrName>style.visibility</p:attrName>
                                        </p:attrNameLst>
                                      </p:cBhvr>
                                      <p:to>
                                        <p:strVal val="visible"/>
                                      </p:to>
                                    </p:set>
                                    <p:anim calcmode="lin" valueType="num">
                                      <p:cBhvr additive="base">
                                        <p:cTn id="15" dur="1000" fill="hold"/>
                                        <p:tgtEl>
                                          <p:spTgt spid="47111"/>
                                        </p:tgtEl>
                                        <p:attrNameLst>
                                          <p:attrName>ppt_x</p:attrName>
                                        </p:attrNameLst>
                                      </p:cBhvr>
                                      <p:tavLst>
                                        <p:tav tm="0">
                                          <p:val>
                                            <p:strVal val="1+#ppt_w/2"/>
                                          </p:val>
                                        </p:tav>
                                        <p:tav tm="100000">
                                          <p:val>
                                            <p:strVal val="#ppt_x"/>
                                          </p:val>
                                        </p:tav>
                                      </p:tavLst>
                                    </p:anim>
                                    <p:anim calcmode="lin" valueType="num">
                                      <p:cBhvr additive="base">
                                        <p:cTn id="16" dur="1000" fill="hold"/>
                                        <p:tgtEl>
                                          <p:spTgt spid="47111"/>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iterate type="lt">
                                    <p:tmPct val="0"/>
                                  </p:iterate>
                                  <p:childTnLst>
                                    <p:set>
                                      <p:cBhvr>
                                        <p:cTn id="20" dur="1" fill="hold">
                                          <p:stCondLst>
                                            <p:cond delay="0"/>
                                          </p:stCondLst>
                                        </p:cTn>
                                        <p:tgtEl>
                                          <p:spTgt spid="2"/>
                                        </p:tgtEl>
                                        <p:attrNameLst>
                                          <p:attrName>style.visibility</p:attrName>
                                        </p:attrNameLst>
                                      </p:cBhvr>
                                      <p:to>
                                        <p:strVal val="visible"/>
                                      </p:to>
                                    </p:set>
                                    <p:animEffect transition="in" filter="fade">
                                      <p:cBhvr>
                                        <p:cTn id="21" dur="3000"/>
                                        <p:tgtEl>
                                          <p:spTgt spid="2"/>
                                        </p:tgtEl>
                                      </p:cBhvr>
                                    </p:animEffect>
                                  </p:childTnLst>
                                </p:cTn>
                              </p:par>
                              <p:par>
                                <p:cTn id="22" presetID="47" presetClass="entr" presetSubtype="0" fill="hold" nodeType="withEffect">
                                  <p:stCondLst>
                                    <p:cond delay="0"/>
                                  </p:stCondLst>
                                  <p:iterate type="lt">
                                    <p:tmPct val="0"/>
                                  </p:iterate>
                                  <p:childTnLst>
                                    <p:set>
                                      <p:cBhvr>
                                        <p:cTn id="23" dur="1" fill="hold">
                                          <p:stCondLst>
                                            <p:cond delay="0"/>
                                          </p:stCondLst>
                                        </p:cTn>
                                        <p:tgtEl>
                                          <p:spTgt spid="2"/>
                                        </p:tgtEl>
                                        <p:attrNameLst>
                                          <p:attrName>style.visibility</p:attrName>
                                        </p:attrNameLst>
                                      </p:cBhvr>
                                      <p:to>
                                        <p:strVal val="visible"/>
                                      </p:to>
                                    </p:set>
                                    <p:animEffect transition="in" filter="fade">
                                      <p:cBhvr>
                                        <p:cTn id="24" dur="3000"/>
                                        <p:tgtEl>
                                          <p:spTgt spid="2"/>
                                        </p:tgtEl>
                                      </p:cBhvr>
                                    </p:animEffect>
                                    <p:anim calcmode="lin" valueType="num">
                                      <p:cBhvr>
                                        <p:cTn id="25" dur="3000" fill="hold"/>
                                        <p:tgtEl>
                                          <p:spTgt spid="2"/>
                                        </p:tgtEl>
                                        <p:attrNameLst>
                                          <p:attrName>ppt_x</p:attrName>
                                        </p:attrNameLst>
                                      </p:cBhvr>
                                      <p:tavLst>
                                        <p:tav tm="0">
                                          <p:val>
                                            <p:strVal val="#ppt_x"/>
                                          </p:val>
                                        </p:tav>
                                        <p:tav tm="100000">
                                          <p:val>
                                            <p:strVal val="#ppt_x"/>
                                          </p:val>
                                        </p:tav>
                                      </p:tavLst>
                                    </p:anim>
                                    <p:anim calcmode="lin" valueType="num">
                                      <p:cBhvr>
                                        <p:cTn id="26" dur="3000" fill="hold"/>
                                        <p:tgtEl>
                                          <p:spTgt spid="2"/>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3000"/>
                            </p:stCondLst>
                            <p:childTnLst>
                              <p:par>
                                <p:cTn id="28" presetID="3" presetClass="entr" presetSubtype="1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blinds(horizontal)">
                                      <p:cBhvr>
                                        <p:cTn id="30" dur="1000"/>
                                        <p:tgtEl>
                                          <p:spTgt spid="3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3000"/>
                                        <p:tgtEl>
                                          <p:spTgt spid="3"/>
                                        </p:tgtEl>
                                      </p:cBhvr>
                                    </p:animEffect>
                                  </p:childTnLst>
                                </p:cTn>
                              </p:par>
                              <p:par>
                                <p:cTn id="36" presetID="42"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3000"/>
                                        <p:tgtEl>
                                          <p:spTgt spid="3"/>
                                        </p:tgtEl>
                                      </p:cBhvr>
                                    </p:animEffect>
                                    <p:anim calcmode="lin" valueType="num">
                                      <p:cBhvr>
                                        <p:cTn id="39" dur="3000" fill="hold"/>
                                        <p:tgtEl>
                                          <p:spTgt spid="3"/>
                                        </p:tgtEl>
                                        <p:attrNameLst>
                                          <p:attrName>ppt_x</p:attrName>
                                        </p:attrNameLst>
                                      </p:cBhvr>
                                      <p:tavLst>
                                        <p:tav tm="0">
                                          <p:val>
                                            <p:strVal val="#ppt_x"/>
                                          </p:val>
                                        </p:tav>
                                        <p:tav tm="100000">
                                          <p:val>
                                            <p:strVal val="#ppt_x"/>
                                          </p:val>
                                        </p:tav>
                                      </p:tavLst>
                                    </p:anim>
                                    <p:anim calcmode="lin" valueType="num">
                                      <p:cBhvr>
                                        <p:cTn id="40" dur="3000" fill="hold"/>
                                        <p:tgtEl>
                                          <p:spTgt spid="3"/>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3000"/>
                            </p:stCondLst>
                            <p:childTnLst>
                              <p:par>
                                <p:cTn id="42" presetID="3" presetClass="entr" presetSubtype="1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linds(horizontal)">
                                      <p:cBhvr>
                                        <p:cTn id="44" dur="1000"/>
                                        <p:tgtEl>
                                          <p:spTgt spid="3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47110"/>
                                        </p:tgtEl>
                                        <p:attrNameLst>
                                          <p:attrName>style.visibility</p:attrName>
                                        </p:attrNameLst>
                                      </p:cBhvr>
                                      <p:to>
                                        <p:strVal val="visible"/>
                                      </p:to>
                                    </p:set>
                                    <p:animEffect transition="in" filter="fade">
                                      <p:cBhvr>
                                        <p:cTn id="49" dur="3000"/>
                                        <p:tgtEl>
                                          <p:spTgt spid="47110"/>
                                        </p:tgtEl>
                                      </p:cBhvr>
                                    </p:animEffect>
                                    <p:anim calcmode="lin" valueType="num">
                                      <p:cBhvr>
                                        <p:cTn id="50" dur="3000" fill="hold"/>
                                        <p:tgtEl>
                                          <p:spTgt spid="47110"/>
                                        </p:tgtEl>
                                        <p:attrNameLst>
                                          <p:attrName>ppt_x</p:attrName>
                                        </p:attrNameLst>
                                      </p:cBhvr>
                                      <p:tavLst>
                                        <p:tav tm="0">
                                          <p:val>
                                            <p:strVal val="#ppt_x"/>
                                          </p:val>
                                        </p:tav>
                                        <p:tav tm="100000">
                                          <p:val>
                                            <p:strVal val="#ppt_x"/>
                                          </p:val>
                                        </p:tav>
                                      </p:tavLst>
                                    </p:anim>
                                    <p:anim calcmode="lin" valueType="num">
                                      <p:cBhvr>
                                        <p:cTn id="51" dur="3000" fill="hold"/>
                                        <p:tgtEl>
                                          <p:spTgt spid="47110"/>
                                        </p:tgtEl>
                                        <p:attrNameLst>
                                          <p:attrName>ppt_y</p:attrName>
                                        </p:attrNameLst>
                                      </p:cBhvr>
                                      <p:tavLst>
                                        <p:tav tm="0">
                                          <p:val>
                                            <p:strVal val="#ppt_y+.1"/>
                                          </p:val>
                                        </p:tav>
                                        <p:tav tm="100000">
                                          <p:val>
                                            <p:strVal val="#ppt_y"/>
                                          </p:val>
                                        </p:tav>
                                      </p:tavLst>
                                    </p:anim>
                                  </p:childTnLst>
                                </p:cTn>
                              </p:par>
                              <p:par>
                                <p:cTn id="52" presetID="10" presetClass="entr" presetSubtype="0" fill="hold" nodeType="withEffect">
                                  <p:stCondLst>
                                    <p:cond delay="0"/>
                                  </p:stCondLst>
                                  <p:childTnLst>
                                    <p:set>
                                      <p:cBhvr>
                                        <p:cTn id="53" dur="1" fill="hold">
                                          <p:stCondLst>
                                            <p:cond delay="0"/>
                                          </p:stCondLst>
                                        </p:cTn>
                                        <p:tgtEl>
                                          <p:spTgt spid="47110"/>
                                        </p:tgtEl>
                                        <p:attrNameLst>
                                          <p:attrName>style.visibility</p:attrName>
                                        </p:attrNameLst>
                                      </p:cBhvr>
                                      <p:to>
                                        <p:strVal val="visible"/>
                                      </p:to>
                                    </p:set>
                                    <p:animEffect transition="in" filter="fade">
                                      <p:cBhvr>
                                        <p:cTn id="54" dur="3000"/>
                                        <p:tgtEl>
                                          <p:spTgt spid="4711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nodeType="clickEffect">
                                  <p:stCondLst>
                                    <p:cond delay="0"/>
                                  </p:stCondLst>
                                  <p:childTnLst>
                                    <p:set>
                                      <p:cBhvr>
                                        <p:cTn id="58" dur="1" fill="hold">
                                          <p:stCondLst>
                                            <p:cond delay="0"/>
                                          </p:stCondLst>
                                        </p:cTn>
                                        <p:tgtEl>
                                          <p:spTgt spid="47112"/>
                                        </p:tgtEl>
                                        <p:attrNameLst>
                                          <p:attrName>style.visibility</p:attrName>
                                        </p:attrNameLst>
                                      </p:cBhvr>
                                      <p:to>
                                        <p:strVal val="visible"/>
                                      </p:to>
                                    </p:set>
                                    <p:animEffect transition="in" filter="fade">
                                      <p:cBhvr>
                                        <p:cTn id="59" dur="3000"/>
                                        <p:tgtEl>
                                          <p:spTgt spid="47112"/>
                                        </p:tgtEl>
                                      </p:cBhvr>
                                    </p:animEffect>
                                    <p:anim calcmode="lin" valueType="num">
                                      <p:cBhvr>
                                        <p:cTn id="60" dur="3000" fill="hold"/>
                                        <p:tgtEl>
                                          <p:spTgt spid="47112"/>
                                        </p:tgtEl>
                                        <p:attrNameLst>
                                          <p:attrName>ppt_x</p:attrName>
                                        </p:attrNameLst>
                                      </p:cBhvr>
                                      <p:tavLst>
                                        <p:tav tm="0">
                                          <p:val>
                                            <p:strVal val="#ppt_x"/>
                                          </p:val>
                                        </p:tav>
                                        <p:tav tm="100000">
                                          <p:val>
                                            <p:strVal val="#ppt_x"/>
                                          </p:val>
                                        </p:tav>
                                      </p:tavLst>
                                    </p:anim>
                                    <p:anim calcmode="lin" valueType="num">
                                      <p:cBhvr>
                                        <p:cTn id="61" dur="3000" fill="hold"/>
                                        <p:tgtEl>
                                          <p:spTgt spid="47112"/>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3000"/>
                            </p:stCondLst>
                            <p:childTnLst>
                              <p:par>
                                <p:cTn id="63" presetID="3" presetClass="entr" presetSubtype="1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linds(horizontal)">
                                      <p:cBhvr>
                                        <p:cTn id="65"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47111" grpId="0" animBg="1"/>
      <p:bldP spid="32" grpId="0"/>
      <p:bldP spid="33"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hteck 68"/>
          <p:cNvSpPr/>
          <p:nvPr/>
        </p:nvSpPr>
        <p:spPr>
          <a:xfrm>
            <a:off x="7596188" y="1989138"/>
            <a:ext cx="1368425" cy="4319587"/>
          </a:xfrm>
          <a:prstGeom prst="rect">
            <a:avLst/>
          </a:prstGeom>
          <a:solidFill>
            <a:schemeClr val="bg1">
              <a:lumMod val="75000"/>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400">
              <a:latin typeface="Verdana" pitchFamily="34" charset="0"/>
              <a:ea typeface="Verdana" pitchFamily="34" charset="0"/>
              <a:cs typeface="Verdana" pitchFamily="34" charset="0"/>
            </a:endParaRPr>
          </a:p>
        </p:txBody>
      </p:sp>
      <p:sp>
        <p:nvSpPr>
          <p:cNvPr id="68" name="Rechteck 67"/>
          <p:cNvSpPr/>
          <p:nvPr/>
        </p:nvSpPr>
        <p:spPr>
          <a:xfrm>
            <a:off x="3492500" y="1989138"/>
            <a:ext cx="4032250" cy="4319587"/>
          </a:xfrm>
          <a:prstGeom prst="rect">
            <a:avLst/>
          </a:prstGeom>
          <a:solidFill>
            <a:schemeClr val="bg1">
              <a:lumMod val="75000"/>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400">
              <a:latin typeface="Verdana" pitchFamily="34" charset="0"/>
              <a:ea typeface="Verdana" pitchFamily="34" charset="0"/>
              <a:cs typeface="Verdana" pitchFamily="34" charset="0"/>
            </a:endParaRPr>
          </a:p>
        </p:txBody>
      </p:sp>
      <p:sp>
        <p:nvSpPr>
          <p:cNvPr id="58" name="Rechteck 57"/>
          <p:cNvSpPr/>
          <p:nvPr/>
        </p:nvSpPr>
        <p:spPr>
          <a:xfrm>
            <a:off x="1476375" y="1989138"/>
            <a:ext cx="1943100" cy="4319587"/>
          </a:xfrm>
          <a:prstGeom prst="rect">
            <a:avLst/>
          </a:prstGeom>
          <a:solidFill>
            <a:schemeClr val="bg1">
              <a:lumMod val="75000"/>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400" dirty="0">
              <a:latin typeface="Verdana" pitchFamily="34" charset="0"/>
              <a:ea typeface="Verdana" pitchFamily="34" charset="0"/>
              <a:cs typeface="Verdana" pitchFamily="34" charset="0"/>
            </a:endParaRPr>
          </a:p>
          <a:p>
            <a:pPr algn="ctr">
              <a:defRPr/>
            </a:pPr>
            <a:endParaRPr lang="de-DE" sz="1400" dirty="0">
              <a:latin typeface="Verdana" pitchFamily="34" charset="0"/>
              <a:ea typeface="Verdana" pitchFamily="34" charset="0"/>
              <a:cs typeface="Verdana" pitchFamily="34" charset="0"/>
            </a:endParaRPr>
          </a:p>
          <a:p>
            <a:pPr algn="ctr">
              <a:defRPr/>
            </a:pPr>
            <a:endParaRPr lang="de-DE" sz="1400" dirty="0">
              <a:latin typeface="Verdana" pitchFamily="34" charset="0"/>
              <a:ea typeface="Verdana" pitchFamily="34" charset="0"/>
              <a:cs typeface="Verdana" pitchFamily="34" charset="0"/>
            </a:endParaRPr>
          </a:p>
          <a:p>
            <a:pPr algn="ctr">
              <a:defRPr/>
            </a:pPr>
            <a:endParaRPr lang="de-DE" sz="1400" dirty="0">
              <a:latin typeface="Verdana" pitchFamily="34" charset="0"/>
              <a:ea typeface="Verdana" pitchFamily="34" charset="0"/>
              <a:cs typeface="Verdana" pitchFamily="34" charset="0"/>
            </a:endParaRPr>
          </a:p>
          <a:p>
            <a:pPr algn="ctr">
              <a:defRPr/>
            </a:pPr>
            <a:endParaRPr lang="de-DE" sz="1400" dirty="0">
              <a:latin typeface="Verdana" pitchFamily="34" charset="0"/>
              <a:ea typeface="Verdana" pitchFamily="34" charset="0"/>
              <a:cs typeface="Verdana" pitchFamily="34" charset="0"/>
            </a:endParaRPr>
          </a:p>
          <a:p>
            <a:pPr algn="ctr">
              <a:defRPr/>
            </a:pPr>
            <a:endParaRPr lang="de-DE" sz="1400" dirty="0">
              <a:latin typeface="Verdana" pitchFamily="34" charset="0"/>
              <a:ea typeface="Verdana" pitchFamily="34" charset="0"/>
              <a:cs typeface="Verdana" pitchFamily="34" charset="0"/>
            </a:endParaRPr>
          </a:p>
          <a:p>
            <a:pPr algn="ctr">
              <a:defRPr/>
            </a:pPr>
            <a:endParaRPr lang="de-DE" sz="1400" dirty="0">
              <a:latin typeface="Verdana" pitchFamily="34" charset="0"/>
              <a:ea typeface="Verdana" pitchFamily="34" charset="0"/>
              <a:cs typeface="Verdana" pitchFamily="34" charset="0"/>
            </a:endParaRPr>
          </a:p>
          <a:p>
            <a:pPr algn="ctr">
              <a:defRPr/>
            </a:pPr>
            <a:endParaRPr lang="de-DE" sz="1400" dirty="0">
              <a:latin typeface="Verdana" pitchFamily="34" charset="0"/>
              <a:ea typeface="Verdana" pitchFamily="34" charset="0"/>
              <a:cs typeface="Verdana" pitchFamily="34" charset="0"/>
            </a:endParaRPr>
          </a:p>
          <a:p>
            <a:pPr algn="ctr">
              <a:defRPr/>
            </a:pPr>
            <a:endParaRPr lang="de-DE" sz="1400" dirty="0">
              <a:latin typeface="Verdana" pitchFamily="34" charset="0"/>
              <a:ea typeface="Verdana" pitchFamily="34" charset="0"/>
              <a:cs typeface="Verdana" pitchFamily="34" charset="0"/>
            </a:endParaRPr>
          </a:p>
          <a:p>
            <a:pPr algn="ctr">
              <a:defRPr/>
            </a:pPr>
            <a:endParaRPr lang="de-DE" sz="1400" dirty="0">
              <a:latin typeface="Verdana" pitchFamily="34" charset="0"/>
              <a:ea typeface="Verdana" pitchFamily="34" charset="0"/>
              <a:cs typeface="Verdana" pitchFamily="34" charset="0"/>
            </a:endParaRPr>
          </a:p>
          <a:p>
            <a:pPr algn="ctr">
              <a:defRPr/>
            </a:pPr>
            <a:endParaRPr lang="de-DE" sz="1400" dirty="0">
              <a:latin typeface="Verdana" pitchFamily="34" charset="0"/>
              <a:ea typeface="Verdana" pitchFamily="34" charset="0"/>
              <a:cs typeface="Verdana" pitchFamily="34" charset="0"/>
            </a:endParaRPr>
          </a:p>
          <a:p>
            <a:pPr algn="ctr">
              <a:defRPr/>
            </a:pPr>
            <a:endParaRPr lang="de-DE" sz="1400" dirty="0">
              <a:latin typeface="Verdana" pitchFamily="34" charset="0"/>
              <a:ea typeface="Verdana" pitchFamily="34" charset="0"/>
              <a:cs typeface="Verdana" pitchFamily="34" charset="0"/>
            </a:endParaRPr>
          </a:p>
          <a:p>
            <a:pPr algn="ctr">
              <a:defRPr/>
            </a:pPr>
            <a:endParaRPr lang="de-DE" sz="1400" dirty="0">
              <a:latin typeface="Verdana" pitchFamily="34" charset="0"/>
              <a:ea typeface="Verdana" pitchFamily="34" charset="0"/>
              <a:cs typeface="Verdana" pitchFamily="34" charset="0"/>
            </a:endParaRPr>
          </a:p>
          <a:p>
            <a:pPr algn="ctr">
              <a:defRPr/>
            </a:pPr>
            <a:endParaRPr lang="de-DE" sz="1400" dirty="0">
              <a:latin typeface="Verdana" pitchFamily="34" charset="0"/>
              <a:ea typeface="Verdana" pitchFamily="34" charset="0"/>
              <a:cs typeface="Verdana" pitchFamily="34" charset="0"/>
            </a:endParaRPr>
          </a:p>
        </p:txBody>
      </p:sp>
      <p:sp>
        <p:nvSpPr>
          <p:cNvPr id="9" name="Ellipse 8"/>
          <p:cNvSpPr/>
          <p:nvPr/>
        </p:nvSpPr>
        <p:spPr>
          <a:xfrm>
            <a:off x="1503363" y="2349500"/>
            <a:ext cx="358775" cy="358775"/>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dirty="0">
              <a:latin typeface="Verdana" pitchFamily="34" charset="0"/>
              <a:ea typeface="Verdana" pitchFamily="34" charset="0"/>
              <a:cs typeface="Verdana" pitchFamily="34" charset="0"/>
            </a:endParaRPr>
          </a:p>
        </p:txBody>
      </p:sp>
      <p:sp>
        <p:nvSpPr>
          <p:cNvPr id="50" name="Ellipse 49"/>
          <p:cNvSpPr/>
          <p:nvPr/>
        </p:nvSpPr>
        <p:spPr>
          <a:xfrm>
            <a:off x="2438400" y="3436938"/>
            <a:ext cx="900113" cy="503237"/>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dirty="0">
              <a:latin typeface="Verdana" pitchFamily="34" charset="0"/>
              <a:ea typeface="Verdana" pitchFamily="34" charset="0"/>
              <a:cs typeface="Verdana" pitchFamily="34" charset="0"/>
            </a:endParaRPr>
          </a:p>
        </p:txBody>
      </p:sp>
      <p:sp>
        <p:nvSpPr>
          <p:cNvPr id="51" name="Ellipse 50"/>
          <p:cNvSpPr/>
          <p:nvPr/>
        </p:nvSpPr>
        <p:spPr>
          <a:xfrm>
            <a:off x="3671888" y="4122738"/>
            <a:ext cx="539750" cy="358775"/>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52" name="Ellipse 51"/>
          <p:cNvSpPr/>
          <p:nvPr/>
        </p:nvSpPr>
        <p:spPr>
          <a:xfrm>
            <a:off x="4248150" y="4127500"/>
            <a:ext cx="539750" cy="360363"/>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54" name="Ellipse 53"/>
          <p:cNvSpPr/>
          <p:nvPr/>
        </p:nvSpPr>
        <p:spPr>
          <a:xfrm>
            <a:off x="4824413" y="4127500"/>
            <a:ext cx="539750" cy="360363"/>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55" name="Ellipse 54"/>
          <p:cNvSpPr/>
          <p:nvPr/>
        </p:nvSpPr>
        <p:spPr>
          <a:xfrm>
            <a:off x="5292725" y="4862513"/>
            <a:ext cx="539750" cy="360362"/>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56" name="Ellipse 55"/>
          <p:cNvSpPr/>
          <p:nvPr/>
        </p:nvSpPr>
        <p:spPr>
          <a:xfrm>
            <a:off x="5868988" y="4867275"/>
            <a:ext cx="539750" cy="360363"/>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59" name="Ellipse 58"/>
          <p:cNvSpPr/>
          <p:nvPr/>
        </p:nvSpPr>
        <p:spPr>
          <a:xfrm>
            <a:off x="6418263" y="4867275"/>
            <a:ext cx="539750" cy="360363"/>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61" name="Ellipse 60"/>
          <p:cNvSpPr/>
          <p:nvPr/>
        </p:nvSpPr>
        <p:spPr>
          <a:xfrm>
            <a:off x="8316913" y="5589588"/>
            <a:ext cx="576262" cy="339725"/>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72" name="Ellipse 71"/>
          <p:cNvSpPr/>
          <p:nvPr/>
        </p:nvSpPr>
        <p:spPr>
          <a:xfrm>
            <a:off x="6804025" y="2852738"/>
            <a:ext cx="576263" cy="431800"/>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cxnSp>
        <p:nvCxnSpPr>
          <p:cNvPr id="15" name="Gerade Verbindung mit Pfeil 14"/>
          <p:cNvCxnSpPr>
            <a:endCxn id="88" idx="1"/>
          </p:cNvCxnSpPr>
          <p:nvPr/>
        </p:nvCxnSpPr>
        <p:spPr>
          <a:xfrm>
            <a:off x="1719263" y="2708275"/>
            <a:ext cx="227012" cy="20796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endCxn id="50" idx="1"/>
          </p:cNvCxnSpPr>
          <p:nvPr/>
        </p:nvCxnSpPr>
        <p:spPr>
          <a:xfrm>
            <a:off x="2295525" y="3284538"/>
            <a:ext cx="274638" cy="22542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endCxn id="51" idx="2"/>
          </p:cNvCxnSpPr>
          <p:nvPr/>
        </p:nvCxnSpPr>
        <p:spPr>
          <a:xfrm>
            <a:off x="3086100" y="3933825"/>
            <a:ext cx="585788" cy="3683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a:stCxn id="56" idx="0"/>
            <a:endCxn id="72" idx="4"/>
          </p:cNvCxnSpPr>
          <p:nvPr/>
        </p:nvCxnSpPr>
        <p:spPr>
          <a:xfrm flipV="1">
            <a:off x="6138863" y="3284538"/>
            <a:ext cx="954087" cy="158273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Ellipse 56"/>
          <p:cNvSpPr/>
          <p:nvPr/>
        </p:nvSpPr>
        <p:spPr>
          <a:xfrm>
            <a:off x="7740650" y="3429000"/>
            <a:ext cx="900113" cy="503238"/>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cxnSp>
        <p:nvCxnSpPr>
          <p:cNvPr id="74" name="Gerade Verbindung mit Pfeil 73"/>
          <p:cNvCxnSpPr>
            <a:endCxn id="90" idx="4"/>
          </p:cNvCxnSpPr>
          <p:nvPr/>
        </p:nvCxnSpPr>
        <p:spPr>
          <a:xfrm flipV="1">
            <a:off x="4527550" y="3284538"/>
            <a:ext cx="1143000" cy="84296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a:stCxn id="90" idx="4"/>
            <a:endCxn id="56" idx="0"/>
          </p:cNvCxnSpPr>
          <p:nvPr/>
        </p:nvCxnSpPr>
        <p:spPr>
          <a:xfrm>
            <a:off x="5668963" y="3284538"/>
            <a:ext cx="469900" cy="158273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a:stCxn id="72" idx="5"/>
            <a:endCxn id="57" idx="1"/>
          </p:cNvCxnSpPr>
          <p:nvPr/>
        </p:nvCxnSpPr>
        <p:spPr>
          <a:xfrm>
            <a:off x="7296150" y="3221038"/>
            <a:ext cx="576263" cy="2809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a:stCxn id="57" idx="4"/>
            <a:endCxn id="61" idx="0"/>
          </p:cNvCxnSpPr>
          <p:nvPr/>
        </p:nvCxnSpPr>
        <p:spPr>
          <a:xfrm>
            <a:off x="8189913" y="3932238"/>
            <a:ext cx="414337" cy="16573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Ellipse 87"/>
          <p:cNvSpPr/>
          <p:nvPr/>
        </p:nvSpPr>
        <p:spPr>
          <a:xfrm>
            <a:off x="1862138" y="2852738"/>
            <a:ext cx="576262" cy="431800"/>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90" name="Ellipse 89"/>
          <p:cNvSpPr/>
          <p:nvPr/>
        </p:nvSpPr>
        <p:spPr>
          <a:xfrm>
            <a:off x="5391150" y="2852738"/>
            <a:ext cx="557213" cy="431800"/>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cxnSp>
        <p:nvCxnSpPr>
          <p:cNvPr id="46" name="Gerade Verbindung mit Pfeil 45"/>
          <p:cNvCxnSpPr/>
          <p:nvPr/>
        </p:nvCxnSpPr>
        <p:spPr>
          <a:xfrm>
            <a:off x="1476375" y="6308725"/>
            <a:ext cx="7489825"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itel 72"/>
          <p:cNvSpPr>
            <a:spLocks noGrp="1"/>
          </p:cNvSpPr>
          <p:nvPr>
            <p:ph type="title"/>
          </p:nvPr>
        </p:nvSpPr>
        <p:spPr>
          <a:xfrm>
            <a:off x="250825" y="836613"/>
            <a:ext cx="8642350" cy="857250"/>
          </a:xfrm>
        </p:spPr>
        <p:txBody>
          <a:bodyPr/>
          <a:lstStyle/>
          <a:p>
            <a:pPr eaLnBrk="1" hangingPunct="1"/>
            <a:r>
              <a:rPr lang="de-DE" altLang="de-DE" sz="2800" smtClean="0"/>
              <a:t>Prozess - Interventionsdesign</a:t>
            </a:r>
          </a:p>
        </p:txBody>
      </p:sp>
      <p:sp>
        <p:nvSpPr>
          <p:cNvPr id="29724" name="Foliennummernplatzhalter 52"/>
          <p:cNvSpPr>
            <a:spLocks noGrp="1"/>
          </p:cNvSpPr>
          <p:nvPr>
            <p:ph type="sldNum" sz="quarter" idx="11"/>
          </p:nvPr>
        </p:nvSpPr>
        <p:spPr>
          <a:noFill/>
        </p:spPr>
        <p:txBody>
          <a:bodyPr/>
          <a:lstStyle/>
          <a:p>
            <a:fld id="{785D7483-D3FD-47D0-A3F4-65F483C8FCA5}" type="slidenum">
              <a:rPr lang="de-DE" altLang="de-DE" sz="1400" smtClean="0">
                <a:cs typeface="Arial" pitchFamily="34" charset="0"/>
              </a:rPr>
              <a:pPr/>
              <a:t>23</a:t>
            </a:fld>
            <a:endParaRPr lang="de-DE" altLang="de-DE" sz="1400" smtClean="0">
              <a:cs typeface="Arial" pitchFamily="34" charset="0"/>
            </a:endParaRPr>
          </a:p>
        </p:txBody>
      </p:sp>
      <p:sp>
        <p:nvSpPr>
          <p:cNvPr id="29725" name="Textfeld 74"/>
          <p:cNvSpPr txBox="1">
            <a:spLocks noChangeArrowheads="1"/>
          </p:cNvSpPr>
          <p:nvPr/>
        </p:nvSpPr>
        <p:spPr bwMode="auto">
          <a:xfrm>
            <a:off x="1476375" y="5876925"/>
            <a:ext cx="7488238" cy="369888"/>
          </a:xfrm>
          <a:prstGeom prst="rect">
            <a:avLst/>
          </a:prstGeom>
          <a:noFill/>
          <a:ln w="9525">
            <a:noFill/>
            <a:miter lim="800000"/>
            <a:headEnd/>
            <a:tailEnd/>
          </a:ln>
        </p:spPr>
        <p:txBody>
          <a:bodyPr>
            <a:spAutoFit/>
          </a:bodyPr>
          <a:lstStyle/>
          <a:p>
            <a:r>
              <a:rPr lang="de-DE" altLang="de-DE" sz="1800">
                <a:latin typeface="Verdana" pitchFamily="34" charset="0"/>
                <a:cs typeface="Verdana" pitchFamily="34" charset="0"/>
              </a:rPr>
              <a:t>heute				                         31.07.2017                                                                                                                                          </a:t>
            </a:r>
          </a:p>
        </p:txBody>
      </p:sp>
      <p:cxnSp>
        <p:nvCxnSpPr>
          <p:cNvPr id="76" name="Gerade Verbindung 75"/>
          <p:cNvCxnSpPr/>
          <p:nvPr/>
        </p:nvCxnSpPr>
        <p:spPr>
          <a:xfrm flipV="1">
            <a:off x="1476375" y="1982788"/>
            <a:ext cx="0" cy="4321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727" name="Gruppieren 72"/>
          <p:cNvGrpSpPr>
            <a:grpSpLocks/>
          </p:cNvGrpSpPr>
          <p:nvPr/>
        </p:nvGrpSpPr>
        <p:grpSpPr bwMode="auto">
          <a:xfrm>
            <a:off x="30163" y="2185988"/>
            <a:ext cx="1589087" cy="3998912"/>
            <a:chOff x="-46036" y="2185988"/>
            <a:chExt cx="1589357" cy="3998257"/>
          </a:xfrm>
        </p:grpSpPr>
        <p:sp>
          <p:nvSpPr>
            <p:cNvPr id="29728" name="Textfeld 19"/>
            <p:cNvSpPr txBox="1">
              <a:spLocks noChangeArrowheads="1"/>
            </p:cNvSpPr>
            <p:nvPr/>
          </p:nvSpPr>
          <p:spPr bwMode="auto">
            <a:xfrm>
              <a:off x="-36512" y="2185988"/>
              <a:ext cx="1437555" cy="523220"/>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Schul-</a:t>
              </a:r>
            </a:p>
            <a:p>
              <a:r>
                <a:rPr lang="de-DE" altLang="de-DE" sz="1400">
                  <a:solidFill>
                    <a:srgbClr val="002060"/>
                  </a:solidFill>
                  <a:latin typeface="Verdana" pitchFamily="34" charset="0"/>
                  <a:cs typeface="Verdana" pitchFamily="34" charset="0"/>
                </a:rPr>
                <a:t>Leitung (SL)</a:t>
              </a:r>
            </a:p>
          </p:txBody>
        </p:sp>
        <p:sp>
          <p:nvSpPr>
            <p:cNvPr id="29729" name="Textfeld 20"/>
            <p:cNvSpPr txBox="1">
              <a:spLocks noChangeArrowheads="1"/>
            </p:cNvSpPr>
            <p:nvPr/>
          </p:nvSpPr>
          <p:spPr bwMode="auto">
            <a:xfrm>
              <a:off x="-46036" y="2665487"/>
              <a:ext cx="1475656" cy="738664"/>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Steuergruppe</a:t>
              </a:r>
            </a:p>
            <a:p>
              <a:r>
                <a:rPr lang="de-DE" altLang="de-DE" sz="1400">
                  <a:solidFill>
                    <a:srgbClr val="002060"/>
                  </a:solidFill>
                  <a:latin typeface="Verdana" pitchFamily="34" charset="0"/>
                  <a:cs typeface="Verdana" pitchFamily="34" charset="0"/>
                </a:rPr>
                <a:t>(Stg), erw. Schulleitung</a:t>
              </a:r>
            </a:p>
          </p:txBody>
        </p:sp>
        <p:sp>
          <p:nvSpPr>
            <p:cNvPr id="29730" name="Textfeld 21"/>
            <p:cNvSpPr txBox="1">
              <a:spLocks noChangeArrowheads="1"/>
            </p:cNvSpPr>
            <p:nvPr/>
          </p:nvSpPr>
          <p:spPr bwMode="auto">
            <a:xfrm>
              <a:off x="-36512" y="3356992"/>
              <a:ext cx="1579833" cy="95410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Gesamtkon-ferenz (GK) / Konferenz </a:t>
              </a:r>
              <a:br>
                <a:rPr lang="de-DE" altLang="de-DE" sz="1400">
                  <a:solidFill>
                    <a:srgbClr val="002060"/>
                  </a:solidFill>
                  <a:latin typeface="Verdana" pitchFamily="34" charset="0"/>
                  <a:cs typeface="Verdana" pitchFamily="34" charset="0"/>
                </a:rPr>
              </a:br>
              <a:r>
                <a:rPr lang="de-DE" altLang="de-DE" sz="1400">
                  <a:solidFill>
                    <a:srgbClr val="002060"/>
                  </a:solidFill>
                  <a:latin typeface="Verdana" pitchFamily="34" charset="0"/>
                  <a:cs typeface="Verdana" pitchFamily="34" charset="0"/>
                </a:rPr>
                <a:t>der LK (KdL)</a:t>
              </a:r>
            </a:p>
          </p:txBody>
        </p:sp>
        <p:sp>
          <p:nvSpPr>
            <p:cNvPr id="29731" name="Textfeld 22"/>
            <p:cNvSpPr txBox="1">
              <a:spLocks noChangeArrowheads="1"/>
            </p:cNvSpPr>
            <p:nvPr/>
          </p:nvSpPr>
          <p:spPr bwMode="auto">
            <a:xfrm>
              <a:off x="-36512" y="4243388"/>
              <a:ext cx="1469306" cy="523220"/>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Fachkonfe-renzen (FK)</a:t>
              </a:r>
            </a:p>
          </p:txBody>
        </p:sp>
        <p:sp>
          <p:nvSpPr>
            <p:cNvPr id="29732" name="Textfeld 23"/>
            <p:cNvSpPr txBox="1">
              <a:spLocks noChangeArrowheads="1"/>
            </p:cNvSpPr>
            <p:nvPr/>
          </p:nvSpPr>
          <p:spPr bwMode="auto">
            <a:xfrm>
              <a:off x="-36512" y="4869160"/>
              <a:ext cx="1547664" cy="738664"/>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Jahrgangs-</a:t>
              </a:r>
            </a:p>
            <a:p>
              <a:r>
                <a:rPr lang="de-DE" altLang="de-DE" sz="1400">
                  <a:solidFill>
                    <a:srgbClr val="002060"/>
                  </a:solidFill>
                  <a:latin typeface="Verdana" pitchFamily="34" charset="0"/>
                  <a:cs typeface="Verdana" pitchFamily="34" charset="0"/>
                </a:rPr>
                <a:t>team-konferenz (JT)</a:t>
              </a:r>
            </a:p>
          </p:txBody>
        </p:sp>
        <p:sp>
          <p:nvSpPr>
            <p:cNvPr id="29733" name="Textfeld 23"/>
            <p:cNvSpPr txBox="1">
              <a:spLocks noChangeArrowheads="1"/>
            </p:cNvSpPr>
            <p:nvPr/>
          </p:nvSpPr>
          <p:spPr bwMode="auto">
            <a:xfrm>
              <a:off x="-36512" y="5661025"/>
              <a:ext cx="1475656" cy="523220"/>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Schulkon-ferenz (SK)</a:t>
              </a:r>
            </a:p>
          </p:txBody>
        </p:sp>
      </p:gr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e 8"/>
          <p:cNvSpPr/>
          <p:nvPr/>
        </p:nvSpPr>
        <p:spPr>
          <a:xfrm>
            <a:off x="1619250" y="2205038"/>
            <a:ext cx="358775" cy="360362"/>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cxnSp>
        <p:nvCxnSpPr>
          <p:cNvPr id="15" name="Gerade Verbindung mit Pfeil 14"/>
          <p:cNvCxnSpPr>
            <a:stCxn id="9" idx="5"/>
            <a:endCxn id="88" idx="1"/>
          </p:cNvCxnSpPr>
          <p:nvPr/>
        </p:nvCxnSpPr>
        <p:spPr>
          <a:xfrm>
            <a:off x="1925638" y="2513013"/>
            <a:ext cx="352425" cy="4032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Ellipse 87"/>
          <p:cNvSpPr/>
          <p:nvPr/>
        </p:nvSpPr>
        <p:spPr>
          <a:xfrm>
            <a:off x="2193925" y="2852738"/>
            <a:ext cx="576263" cy="431800"/>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cxnSp>
        <p:nvCxnSpPr>
          <p:cNvPr id="60" name="Gerade Verbindung mit Pfeil 59"/>
          <p:cNvCxnSpPr/>
          <p:nvPr/>
        </p:nvCxnSpPr>
        <p:spPr>
          <a:xfrm flipH="1">
            <a:off x="2806700" y="2374900"/>
            <a:ext cx="468313" cy="3524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26" name="Textfeld 72"/>
          <p:cNvSpPr txBox="1">
            <a:spLocks noChangeArrowheads="1"/>
          </p:cNvSpPr>
          <p:nvPr/>
        </p:nvSpPr>
        <p:spPr bwMode="auto">
          <a:xfrm>
            <a:off x="2554288" y="1700213"/>
            <a:ext cx="4394200" cy="338137"/>
          </a:xfrm>
          <a:prstGeom prst="rect">
            <a:avLst/>
          </a:prstGeom>
          <a:noFill/>
          <a:ln w="6350">
            <a:solidFill>
              <a:schemeClr val="tx1"/>
            </a:solidFill>
            <a:miter lim="800000"/>
            <a:headEnd/>
            <a:tailEnd/>
          </a:ln>
        </p:spPr>
        <p:txBody>
          <a:bodyPr>
            <a:spAutoFit/>
          </a:bodyPr>
          <a:lstStyle/>
          <a:p>
            <a:r>
              <a:rPr lang="de-DE" altLang="de-DE" sz="1600">
                <a:cs typeface="Verdana" pitchFamily="34" charset="0"/>
              </a:rPr>
              <a:t>Qualifizierung der Schulleitung (LISUM März – Mai 2016)</a:t>
            </a:r>
          </a:p>
        </p:txBody>
      </p:sp>
      <p:sp>
        <p:nvSpPr>
          <p:cNvPr id="30727" name="Textfeld 77"/>
          <p:cNvSpPr txBox="1">
            <a:spLocks noChangeArrowheads="1"/>
          </p:cNvSpPr>
          <p:nvPr/>
        </p:nvSpPr>
        <p:spPr bwMode="auto">
          <a:xfrm>
            <a:off x="3275013" y="4076700"/>
            <a:ext cx="4752975" cy="584200"/>
          </a:xfrm>
          <a:prstGeom prst="rect">
            <a:avLst/>
          </a:prstGeom>
          <a:noFill/>
          <a:ln w="6350">
            <a:solidFill>
              <a:schemeClr val="tx1"/>
            </a:solidFill>
            <a:miter lim="800000"/>
            <a:headEnd/>
            <a:tailEnd/>
          </a:ln>
        </p:spPr>
        <p:txBody>
          <a:bodyPr>
            <a:spAutoFit/>
          </a:bodyPr>
          <a:lstStyle/>
          <a:p>
            <a:pPr>
              <a:buFont typeface="Arial" pitchFamily="34" charset="0"/>
              <a:buChar char="•"/>
            </a:pPr>
            <a:r>
              <a:rPr lang="de-DE" altLang="de-DE" sz="1600">
                <a:cs typeface="Verdana" pitchFamily="34" charset="0"/>
              </a:rPr>
              <a:t> inhaltliche und organisatorische Vorbereitung der GK / SchiF</a:t>
            </a:r>
          </a:p>
          <a:p>
            <a:pPr>
              <a:buFont typeface="Arial" pitchFamily="34" charset="0"/>
              <a:buChar char="•"/>
            </a:pPr>
            <a:r>
              <a:rPr lang="de-DE" altLang="de-DE" sz="1600">
                <a:cs typeface="Verdana" pitchFamily="34" charset="0"/>
              </a:rPr>
              <a:t> Planung des Gesamtprozesses</a:t>
            </a:r>
          </a:p>
        </p:txBody>
      </p:sp>
      <p:cxnSp>
        <p:nvCxnSpPr>
          <p:cNvPr id="81" name="Gerade Verbindung mit Pfeil 80"/>
          <p:cNvCxnSpPr>
            <a:stCxn id="88" idx="5"/>
            <a:endCxn id="88" idx="5"/>
          </p:cNvCxnSpPr>
          <p:nvPr/>
        </p:nvCxnSpPr>
        <p:spPr>
          <a:xfrm>
            <a:off x="2686050" y="322103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Gerade Verbindung mit Pfeil 82"/>
          <p:cNvCxnSpPr>
            <a:endCxn id="88" idx="5"/>
          </p:cNvCxnSpPr>
          <p:nvPr/>
        </p:nvCxnSpPr>
        <p:spPr>
          <a:xfrm flipH="1" flipV="1">
            <a:off x="2686050" y="3221038"/>
            <a:ext cx="588963" cy="8556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stCxn id="30726" idx="1"/>
          </p:cNvCxnSpPr>
          <p:nvPr/>
        </p:nvCxnSpPr>
        <p:spPr>
          <a:xfrm flipH="1">
            <a:off x="1906588" y="1870075"/>
            <a:ext cx="647700" cy="184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31" name="Titel 33"/>
          <p:cNvSpPr>
            <a:spLocks noGrp="1"/>
          </p:cNvSpPr>
          <p:nvPr>
            <p:ph type="title"/>
          </p:nvPr>
        </p:nvSpPr>
        <p:spPr>
          <a:xfrm>
            <a:off x="250825" y="836613"/>
            <a:ext cx="8642350" cy="857250"/>
          </a:xfrm>
        </p:spPr>
        <p:txBody>
          <a:bodyPr/>
          <a:lstStyle/>
          <a:p>
            <a:pPr eaLnBrk="1" hangingPunct="1"/>
            <a:r>
              <a:rPr lang="de-DE" altLang="de-DE" sz="2800" smtClean="0"/>
              <a:t>Prozess SchiC</a:t>
            </a:r>
            <a:r>
              <a:rPr lang="de-DE" altLang="de-DE" smtClean="0"/>
              <a:t/>
            </a:r>
            <a:br>
              <a:rPr lang="de-DE" altLang="de-DE" smtClean="0"/>
            </a:br>
            <a:r>
              <a:rPr lang="de-DE" altLang="de-DE" sz="1800" b="0" smtClean="0"/>
              <a:t>Arbeitspaket 1: Vorbereitung der GK / SchiF</a:t>
            </a:r>
            <a:endParaRPr lang="de-DE" altLang="de-DE" b="0" smtClean="0"/>
          </a:p>
        </p:txBody>
      </p:sp>
      <p:sp>
        <p:nvSpPr>
          <p:cNvPr id="30732" name="Foliennummernplatzhalter 46"/>
          <p:cNvSpPr>
            <a:spLocks noGrp="1"/>
          </p:cNvSpPr>
          <p:nvPr>
            <p:ph type="sldNum" sz="quarter" idx="11"/>
          </p:nvPr>
        </p:nvSpPr>
        <p:spPr>
          <a:noFill/>
        </p:spPr>
        <p:txBody>
          <a:bodyPr/>
          <a:lstStyle/>
          <a:p>
            <a:fld id="{05A250C6-81B4-4F4B-81B3-099EB276F083}" type="slidenum">
              <a:rPr lang="de-DE" altLang="de-DE" smtClean="0">
                <a:cs typeface="Arial" pitchFamily="34" charset="0"/>
              </a:rPr>
              <a:pPr/>
              <a:t>24</a:t>
            </a:fld>
            <a:endParaRPr lang="de-DE" altLang="de-DE" smtClean="0">
              <a:cs typeface="Arial" pitchFamily="34" charset="0"/>
            </a:endParaRPr>
          </a:p>
        </p:txBody>
      </p:sp>
      <p:grpSp>
        <p:nvGrpSpPr>
          <p:cNvPr id="30733" name="Gruppieren 32"/>
          <p:cNvGrpSpPr>
            <a:grpSpLocks/>
          </p:cNvGrpSpPr>
          <p:nvPr/>
        </p:nvGrpSpPr>
        <p:grpSpPr bwMode="auto">
          <a:xfrm>
            <a:off x="1476375" y="1844675"/>
            <a:ext cx="7416800" cy="4464050"/>
            <a:chOff x="1475656" y="1844824"/>
            <a:chExt cx="7417519" cy="4464496"/>
          </a:xfrm>
        </p:grpSpPr>
        <p:sp>
          <p:nvSpPr>
            <p:cNvPr id="30743" name="Textfeld 41"/>
            <p:cNvSpPr txBox="1">
              <a:spLocks noChangeArrowheads="1"/>
            </p:cNvSpPr>
            <p:nvPr/>
          </p:nvSpPr>
          <p:spPr bwMode="auto">
            <a:xfrm>
              <a:off x="1547813" y="5876925"/>
              <a:ext cx="842962" cy="369888"/>
            </a:xfrm>
            <a:prstGeom prst="rect">
              <a:avLst/>
            </a:prstGeom>
            <a:noFill/>
            <a:ln w="9525">
              <a:noFill/>
              <a:miter lim="800000"/>
              <a:headEnd/>
              <a:tailEnd/>
            </a:ln>
          </p:spPr>
          <p:txBody>
            <a:bodyPr>
              <a:spAutoFit/>
            </a:bodyPr>
            <a:lstStyle/>
            <a:p>
              <a:r>
                <a:rPr lang="de-DE" altLang="de-DE" sz="1800">
                  <a:latin typeface="Verdana" pitchFamily="34" charset="0"/>
                  <a:cs typeface="Verdana" pitchFamily="34" charset="0"/>
                </a:rPr>
                <a:t>heute</a:t>
              </a:r>
            </a:p>
          </p:txBody>
        </p:sp>
        <p:sp>
          <p:nvSpPr>
            <p:cNvPr id="30744" name="Textfeld 85"/>
            <p:cNvSpPr txBox="1">
              <a:spLocks noChangeArrowheads="1"/>
            </p:cNvSpPr>
            <p:nvPr/>
          </p:nvSpPr>
          <p:spPr bwMode="auto">
            <a:xfrm>
              <a:off x="7236296" y="5877272"/>
              <a:ext cx="1547812" cy="369888"/>
            </a:xfrm>
            <a:prstGeom prst="rect">
              <a:avLst/>
            </a:prstGeom>
            <a:noFill/>
            <a:ln w="9525">
              <a:noFill/>
              <a:miter lim="800000"/>
              <a:headEnd/>
              <a:tailEnd/>
            </a:ln>
          </p:spPr>
          <p:txBody>
            <a:bodyPr>
              <a:spAutoFit/>
            </a:bodyPr>
            <a:lstStyle/>
            <a:p>
              <a:r>
                <a:rPr lang="de-DE" altLang="de-DE" sz="1800">
                  <a:latin typeface="Verdana" pitchFamily="34" charset="0"/>
                  <a:cs typeface="Verdana" pitchFamily="34" charset="0"/>
                </a:rPr>
                <a:t>31.07.2017</a:t>
              </a:r>
            </a:p>
          </p:txBody>
        </p:sp>
        <p:cxnSp>
          <p:nvCxnSpPr>
            <p:cNvPr id="41" name="Gerade Verbindung mit Pfeil 40"/>
            <p:cNvCxnSpPr/>
            <p:nvPr/>
          </p:nvCxnSpPr>
          <p:spPr>
            <a:xfrm flipV="1">
              <a:off x="1475656" y="6309320"/>
              <a:ext cx="7417519"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1475656" y="1844824"/>
              <a:ext cx="0" cy="4464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 name="Rechteck 31"/>
          <p:cNvSpPr/>
          <p:nvPr/>
        </p:nvSpPr>
        <p:spPr>
          <a:xfrm>
            <a:off x="107950" y="2133600"/>
            <a:ext cx="1314450" cy="503238"/>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3" name="Rechteck 32"/>
          <p:cNvSpPr/>
          <p:nvPr/>
        </p:nvSpPr>
        <p:spPr>
          <a:xfrm>
            <a:off x="107950" y="2681288"/>
            <a:ext cx="1314450" cy="458787"/>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nvGrpSpPr>
          <p:cNvPr id="30736" name="Gruppieren 74"/>
          <p:cNvGrpSpPr>
            <a:grpSpLocks/>
          </p:cNvGrpSpPr>
          <p:nvPr/>
        </p:nvGrpSpPr>
        <p:grpSpPr bwMode="auto">
          <a:xfrm>
            <a:off x="323850" y="2205038"/>
            <a:ext cx="1008063" cy="3783012"/>
            <a:chOff x="-46036" y="2185988"/>
            <a:chExt cx="1579833" cy="3782814"/>
          </a:xfrm>
        </p:grpSpPr>
        <p:sp>
          <p:nvSpPr>
            <p:cNvPr id="30737" name="Textfeld 19"/>
            <p:cNvSpPr txBox="1">
              <a:spLocks noChangeArrowheads="1"/>
            </p:cNvSpPr>
            <p:nvPr/>
          </p:nvSpPr>
          <p:spPr bwMode="auto">
            <a:xfrm>
              <a:off x="-36512" y="2185988"/>
              <a:ext cx="1437555"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SL</a:t>
              </a:r>
            </a:p>
          </p:txBody>
        </p:sp>
        <p:sp>
          <p:nvSpPr>
            <p:cNvPr id="30738" name="Textfeld 20"/>
            <p:cNvSpPr txBox="1">
              <a:spLocks noChangeArrowheads="1"/>
            </p:cNvSpPr>
            <p:nvPr/>
          </p:nvSpPr>
          <p:spPr bwMode="auto">
            <a:xfrm>
              <a:off x="-46036" y="2665487"/>
              <a:ext cx="1475656"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Stg</a:t>
              </a:r>
            </a:p>
          </p:txBody>
        </p:sp>
        <p:sp>
          <p:nvSpPr>
            <p:cNvPr id="30739" name="Textfeld 21"/>
            <p:cNvSpPr txBox="1">
              <a:spLocks noChangeArrowheads="1"/>
            </p:cNvSpPr>
            <p:nvPr/>
          </p:nvSpPr>
          <p:spPr bwMode="auto">
            <a:xfrm>
              <a:off x="-46036" y="3482132"/>
              <a:ext cx="1579833"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GK / KdL</a:t>
              </a:r>
            </a:p>
          </p:txBody>
        </p:sp>
        <p:sp>
          <p:nvSpPr>
            <p:cNvPr id="30740" name="Textfeld 22"/>
            <p:cNvSpPr txBox="1">
              <a:spLocks noChangeArrowheads="1"/>
            </p:cNvSpPr>
            <p:nvPr/>
          </p:nvSpPr>
          <p:spPr bwMode="auto">
            <a:xfrm>
              <a:off x="-36512" y="4243388"/>
              <a:ext cx="1469306"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FK</a:t>
              </a:r>
            </a:p>
          </p:txBody>
        </p:sp>
        <p:sp>
          <p:nvSpPr>
            <p:cNvPr id="30741" name="Textfeld 23"/>
            <p:cNvSpPr txBox="1">
              <a:spLocks noChangeArrowheads="1"/>
            </p:cNvSpPr>
            <p:nvPr/>
          </p:nvSpPr>
          <p:spPr bwMode="auto">
            <a:xfrm>
              <a:off x="-36512" y="4869160"/>
              <a:ext cx="1547664"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JT</a:t>
              </a:r>
            </a:p>
          </p:txBody>
        </p:sp>
        <p:sp>
          <p:nvSpPr>
            <p:cNvPr id="30742" name="Textfeld 23"/>
            <p:cNvSpPr txBox="1">
              <a:spLocks noChangeArrowheads="1"/>
            </p:cNvSpPr>
            <p:nvPr/>
          </p:nvSpPr>
          <p:spPr bwMode="auto">
            <a:xfrm>
              <a:off x="-36512" y="5661025"/>
              <a:ext cx="1475656"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SK</a:t>
              </a:r>
            </a:p>
          </p:txBody>
        </p:sp>
      </p:gr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a:xfrm>
            <a:off x="250825" y="836613"/>
            <a:ext cx="8642350" cy="857250"/>
          </a:xfrm>
        </p:spPr>
        <p:txBody>
          <a:bodyPr/>
          <a:lstStyle/>
          <a:p>
            <a:pPr eaLnBrk="1" hangingPunct="1"/>
            <a:r>
              <a:rPr lang="de-DE" altLang="de-DE" sz="2800" smtClean="0"/>
              <a:t>Prozess SchiC </a:t>
            </a:r>
            <a:br>
              <a:rPr lang="de-DE" altLang="de-DE" sz="2800" smtClean="0"/>
            </a:br>
            <a:r>
              <a:rPr lang="de-DE" altLang="de-DE" sz="1800" b="0" smtClean="0"/>
              <a:t>Arbeitspaket 1: Gesamtkonferenz</a:t>
            </a:r>
          </a:p>
        </p:txBody>
      </p:sp>
      <p:sp>
        <p:nvSpPr>
          <p:cNvPr id="31747" name="Foliennummernplatzhalter 23"/>
          <p:cNvSpPr>
            <a:spLocks noGrp="1"/>
          </p:cNvSpPr>
          <p:nvPr>
            <p:ph type="sldNum" sz="quarter" idx="11"/>
          </p:nvPr>
        </p:nvSpPr>
        <p:spPr>
          <a:noFill/>
        </p:spPr>
        <p:txBody>
          <a:bodyPr/>
          <a:lstStyle/>
          <a:p>
            <a:fld id="{CB61F96F-2464-499D-B513-8C2BD6D62221}" type="slidenum">
              <a:rPr lang="de-DE" altLang="de-DE" smtClean="0">
                <a:cs typeface="Arial" pitchFamily="34" charset="0"/>
              </a:rPr>
              <a:pPr/>
              <a:t>25</a:t>
            </a:fld>
            <a:endParaRPr lang="de-DE" altLang="de-DE" smtClean="0">
              <a:cs typeface="Arial" pitchFamily="34" charset="0"/>
            </a:endParaRPr>
          </a:p>
        </p:txBody>
      </p:sp>
      <p:sp>
        <p:nvSpPr>
          <p:cNvPr id="50" name="Ellipse 49"/>
          <p:cNvSpPr/>
          <p:nvPr/>
        </p:nvSpPr>
        <p:spPr>
          <a:xfrm>
            <a:off x="2411413" y="3436938"/>
            <a:ext cx="900112" cy="503237"/>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31749" name="Textfeld 47"/>
          <p:cNvSpPr txBox="1">
            <a:spLocks noChangeArrowheads="1"/>
          </p:cNvSpPr>
          <p:nvPr/>
        </p:nvSpPr>
        <p:spPr bwMode="auto">
          <a:xfrm>
            <a:off x="3995738" y="4149725"/>
            <a:ext cx="3024187" cy="1200150"/>
          </a:xfrm>
          <a:prstGeom prst="rect">
            <a:avLst/>
          </a:prstGeom>
          <a:noFill/>
          <a:ln w="6350">
            <a:solidFill>
              <a:schemeClr val="tx1"/>
            </a:solidFill>
            <a:miter lim="800000"/>
            <a:headEnd/>
            <a:tailEnd/>
          </a:ln>
        </p:spPr>
        <p:txBody>
          <a:bodyPr>
            <a:spAutoFit/>
          </a:bodyPr>
          <a:lstStyle/>
          <a:p>
            <a:r>
              <a:rPr lang="de-DE" altLang="de-DE">
                <a:cs typeface="Verdana" pitchFamily="34" charset="0"/>
              </a:rPr>
              <a:t>  </a:t>
            </a:r>
            <a:r>
              <a:rPr lang="de-DE" altLang="de-DE" sz="1600" b="1">
                <a:cs typeface="Verdana" pitchFamily="34" charset="0"/>
              </a:rPr>
              <a:t>Inhalt </a:t>
            </a:r>
          </a:p>
          <a:p>
            <a:pPr>
              <a:buFont typeface="Arial" pitchFamily="34" charset="0"/>
              <a:buChar char="•"/>
            </a:pPr>
            <a:r>
              <a:rPr lang="de-DE" altLang="de-DE" sz="1600">
                <a:cs typeface="Verdana" pitchFamily="34" charset="0"/>
              </a:rPr>
              <a:t> Orientierung und Konsensbildung</a:t>
            </a:r>
          </a:p>
          <a:p>
            <a:pPr>
              <a:buFont typeface="Arial" pitchFamily="34" charset="0"/>
              <a:buChar char="•"/>
            </a:pPr>
            <a:r>
              <a:rPr lang="de-DE" altLang="de-DE" sz="1600">
                <a:cs typeface="Verdana" pitchFamily="34" charset="0"/>
              </a:rPr>
              <a:t> Bestandsaufnahme</a:t>
            </a:r>
          </a:p>
          <a:p>
            <a:pPr>
              <a:buFont typeface="Arial" pitchFamily="34" charset="0"/>
              <a:buChar char="•"/>
            </a:pPr>
            <a:r>
              <a:rPr lang="de-DE" altLang="de-DE" sz="1600">
                <a:cs typeface="Verdana" pitchFamily="34" charset="0"/>
              </a:rPr>
              <a:t> erste Schwerpunktsetzung</a:t>
            </a:r>
          </a:p>
        </p:txBody>
      </p:sp>
      <p:cxnSp>
        <p:nvCxnSpPr>
          <p:cNvPr id="60" name="Gerade Verbindung mit Pfeil 59"/>
          <p:cNvCxnSpPr>
            <a:stCxn id="31749" idx="1"/>
          </p:cNvCxnSpPr>
          <p:nvPr/>
        </p:nvCxnSpPr>
        <p:spPr>
          <a:xfrm flipH="1" flipV="1">
            <a:off x="3203575" y="3860800"/>
            <a:ext cx="792163" cy="889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1" name="Textfeld 68"/>
          <p:cNvSpPr txBox="1">
            <a:spLocks noChangeArrowheads="1"/>
          </p:cNvSpPr>
          <p:nvPr/>
        </p:nvSpPr>
        <p:spPr bwMode="auto">
          <a:xfrm>
            <a:off x="4535488" y="2644775"/>
            <a:ext cx="1296987" cy="338138"/>
          </a:xfrm>
          <a:prstGeom prst="rect">
            <a:avLst/>
          </a:prstGeom>
          <a:noFill/>
          <a:ln w="6350">
            <a:solidFill>
              <a:schemeClr val="tx1"/>
            </a:solidFill>
            <a:miter lim="800000"/>
            <a:headEnd/>
            <a:tailEnd/>
          </a:ln>
        </p:spPr>
        <p:txBody>
          <a:bodyPr>
            <a:spAutoFit/>
          </a:bodyPr>
          <a:lstStyle/>
          <a:p>
            <a:r>
              <a:rPr lang="de-DE" altLang="de-DE" sz="1600" b="1">
                <a:cs typeface="Verdana" pitchFamily="34" charset="0"/>
              </a:rPr>
              <a:t>Format </a:t>
            </a:r>
            <a:r>
              <a:rPr lang="de-DE" altLang="de-DE" sz="1600">
                <a:cs typeface="Verdana" pitchFamily="34" charset="0"/>
              </a:rPr>
              <a:t>SchiF</a:t>
            </a:r>
          </a:p>
        </p:txBody>
      </p:sp>
      <p:cxnSp>
        <p:nvCxnSpPr>
          <p:cNvPr id="77" name="Gerade Verbindung mit Pfeil 76"/>
          <p:cNvCxnSpPr/>
          <p:nvPr/>
        </p:nvCxnSpPr>
        <p:spPr>
          <a:xfrm flipH="1">
            <a:off x="2933700" y="2838450"/>
            <a:ext cx="1331913" cy="5191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1753" name="Gruppieren 24"/>
          <p:cNvGrpSpPr>
            <a:grpSpLocks/>
          </p:cNvGrpSpPr>
          <p:nvPr/>
        </p:nvGrpSpPr>
        <p:grpSpPr bwMode="auto">
          <a:xfrm>
            <a:off x="1476375" y="1844675"/>
            <a:ext cx="7416800" cy="4464050"/>
            <a:chOff x="1475656" y="1844824"/>
            <a:chExt cx="7417519" cy="4464496"/>
          </a:xfrm>
        </p:grpSpPr>
        <p:sp>
          <p:nvSpPr>
            <p:cNvPr id="31762" name="Textfeld 41"/>
            <p:cNvSpPr txBox="1">
              <a:spLocks noChangeArrowheads="1"/>
            </p:cNvSpPr>
            <p:nvPr/>
          </p:nvSpPr>
          <p:spPr bwMode="auto">
            <a:xfrm>
              <a:off x="1547813" y="5876925"/>
              <a:ext cx="842962" cy="369888"/>
            </a:xfrm>
            <a:prstGeom prst="rect">
              <a:avLst/>
            </a:prstGeom>
            <a:noFill/>
            <a:ln w="9525">
              <a:noFill/>
              <a:miter lim="800000"/>
              <a:headEnd/>
              <a:tailEnd/>
            </a:ln>
          </p:spPr>
          <p:txBody>
            <a:bodyPr>
              <a:spAutoFit/>
            </a:bodyPr>
            <a:lstStyle/>
            <a:p>
              <a:r>
                <a:rPr lang="de-DE" altLang="de-DE" sz="1800">
                  <a:latin typeface="Verdana" pitchFamily="34" charset="0"/>
                  <a:cs typeface="Verdana" pitchFamily="34" charset="0"/>
                </a:rPr>
                <a:t>heute</a:t>
              </a:r>
            </a:p>
          </p:txBody>
        </p:sp>
        <p:sp>
          <p:nvSpPr>
            <p:cNvPr id="31763" name="Textfeld 85"/>
            <p:cNvSpPr txBox="1">
              <a:spLocks noChangeArrowheads="1"/>
            </p:cNvSpPr>
            <p:nvPr/>
          </p:nvSpPr>
          <p:spPr bwMode="auto">
            <a:xfrm>
              <a:off x="7236296" y="5877272"/>
              <a:ext cx="1547812" cy="369888"/>
            </a:xfrm>
            <a:prstGeom prst="rect">
              <a:avLst/>
            </a:prstGeom>
            <a:noFill/>
            <a:ln w="9525">
              <a:noFill/>
              <a:miter lim="800000"/>
              <a:headEnd/>
              <a:tailEnd/>
            </a:ln>
          </p:spPr>
          <p:txBody>
            <a:bodyPr>
              <a:spAutoFit/>
            </a:bodyPr>
            <a:lstStyle/>
            <a:p>
              <a:r>
                <a:rPr lang="de-DE" altLang="de-DE" sz="1800">
                  <a:latin typeface="Verdana" pitchFamily="34" charset="0"/>
                  <a:cs typeface="Verdana" pitchFamily="34" charset="0"/>
                </a:rPr>
                <a:t>31.07.2017</a:t>
              </a:r>
            </a:p>
          </p:txBody>
        </p:sp>
        <p:cxnSp>
          <p:nvCxnSpPr>
            <p:cNvPr id="28" name="Gerade Verbindung mit Pfeil 27"/>
            <p:cNvCxnSpPr/>
            <p:nvPr/>
          </p:nvCxnSpPr>
          <p:spPr>
            <a:xfrm flipV="1">
              <a:off x="1475656" y="6309320"/>
              <a:ext cx="7417519"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a:off x="1475656" y="1844824"/>
              <a:ext cx="0" cy="4464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Rechteck 24"/>
          <p:cNvSpPr/>
          <p:nvPr/>
        </p:nvSpPr>
        <p:spPr>
          <a:xfrm>
            <a:off x="107950" y="3357563"/>
            <a:ext cx="1314450" cy="503237"/>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nvGrpSpPr>
          <p:cNvPr id="31755" name="Gruppieren 74"/>
          <p:cNvGrpSpPr>
            <a:grpSpLocks/>
          </p:cNvGrpSpPr>
          <p:nvPr/>
        </p:nvGrpSpPr>
        <p:grpSpPr bwMode="auto">
          <a:xfrm>
            <a:off x="323850" y="2205038"/>
            <a:ext cx="1008063" cy="3783012"/>
            <a:chOff x="-46036" y="2185988"/>
            <a:chExt cx="1579833" cy="3782814"/>
          </a:xfrm>
        </p:grpSpPr>
        <p:sp>
          <p:nvSpPr>
            <p:cNvPr id="31756" name="Textfeld 19"/>
            <p:cNvSpPr txBox="1">
              <a:spLocks noChangeArrowheads="1"/>
            </p:cNvSpPr>
            <p:nvPr/>
          </p:nvSpPr>
          <p:spPr bwMode="auto">
            <a:xfrm>
              <a:off x="-36512" y="2185988"/>
              <a:ext cx="1437555"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SL</a:t>
              </a:r>
            </a:p>
          </p:txBody>
        </p:sp>
        <p:sp>
          <p:nvSpPr>
            <p:cNvPr id="31757" name="Textfeld 20"/>
            <p:cNvSpPr txBox="1">
              <a:spLocks noChangeArrowheads="1"/>
            </p:cNvSpPr>
            <p:nvPr/>
          </p:nvSpPr>
          <p:spPr bwMode="auto">
            <a:xfrm>
              <a:off x="-46036" y="2665487"/>
              <a:ext cx="1475656"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Stg</a:t>
              </a:r>
            </a:p>
          </p:txBody>
        </p:sp>
        <p:sp>
          <p:nvSpPr>
            <p:cNvPr id="31758" name="Textfeld 21"/>
            <p:cNvSpPr txBox="1">
              <a:spLocks noChangeArrowheads="1"/>
            </p:cNvSpPr>
            <p:nvPr/>
          </p:nvSpPr>
          <p:spPr bwMode="auto">
            <a:xfrm>
              <a:off x="-46036" y="3482132"/>
              <a:ext cx="1579833"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GK / KdL</a:t>
              </a:r>
            </a:p>
          </p:txBody>
        </p:sp>
        <p:sp>
          <p:nvSpPr>
            <p:cNvPr id="31759" name="Textfeld 22"/>
            <p:cNvSpPr txBox="1">
              <a:spLocks noChangeArrowheads="1"/>
            </p:cNvSpPr>
            <p:nvPr/>
          </p:nvSpPr>
          <p:spPr bwMode="auto">
            <a:xfrm>
              <a:off x="-36512" y="4243388"/>
              <a:ext cx="1469306"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FK</a:t>
              </a:r>
            </a:p>
          </p:txBody>
        </p:sp>
        <p:sp>
          <p:nvSpPr>
            <p:cNvPr id="31760" name="Textfeld 23"/>
            <p:cNvSpPr txBox="1">
              <a:spLocks noChangeArrowheads="1"/>
            </p:cNvSpPr>
            <p:nvPr/>
          </p:nvSpPr>
          <p:spPr bwMode="auto">
            <a:xfrm>
              <a:off x="-36512" y="4869160"/>
              <a:ext cx="1547664"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JT</a:t>
              </a:r>
            </a:p>
          </p:txBody>
        </p:sp>
        <p:sp>
          <p:nvSpPr>
            <p:cNvPr id="31761" name="Textfeld 23"/>
            <p:cNvSpPr txBox="1">
              <a:spLocks noChangeArrowheads="1"/>
            </p:cNvSpPr>
            <p:nvPr/>
          </p:nvSpPr>
          <p:spPr bwMode="auto">
            <a:xfrm>
              <a:off x="-36512" y="5661025"/>
              <a:ext cx="1475656"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SK</a:t>
              </a:r>
            </a:p>
          </p:txBody>
        </p:sp>
      </p:gr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p:cNvSpPr>
            <a:spLocks noGrp="1"/>
          </p:cNvSpPr>
          <p:nvPr>
            <p:ph type="title"/>
          </p:nvPr>
        </p:nvSpPr>
        <p:spPr>
          <a:xfrm>
            <a:off x="250825" y="836613"/>
            <a:ext cx="8642350" cy="857250"/>
          </a:xfrm>
        </p:spPr>
        <p:txBody>
          <a:bodyPr/>
          <a:lstStyle/>
          <a:p>
            <a:pPr eaLnBrk="1" hangingPunct="1"/>
            <a:r>
              <a:rPr lang="de-DE" altLang="de-DE" sz="2800" smtClean="0">
                <a:solidFill>
                  <a:srgbClr val="002060"/>
                </a:solidFill>
              </a:rPr>
              <a:t>Prozess SchiC</a:t>
            </a:r>
            <a:r>
              <a:rPr lang="de-DE" altLang="de-DE" smtClean="0"/>
              <a:t/>
            </a:r>
            <a:br>
              <a:rPr lang="de-DE" altLang="de-DE" smtClean="0"/>
            </a:br>
            <a:r>
              <a:rPr lang="de-DE" altLang="de-DE" sz="1800" b="0" smtClean="0"/>
              <a:t>Arbeitspaket 1 (Startphase): Zentrale Fragestellungen</a:t>
            </a:r>
            <a:endParaRPr lang="de-DE" altLang="de-DE" sz="1800" smtClean="0"/>
          </a:p>
        </p:txBody>
      </p:sp>
      <p:sp>
        <p:nvSpPr>
          <p:cNvPr id="32771" name="Foliennummernplatzhalter 4"/>
          <p:cNvSpPr>
            <a:spLocks noGrp="1"/>
          </p:cNvSpPr>
          <p:nvPr>
            <p:ph type="sldNum" sz="quarter" idx="11"/>
          </p:nvPr>
        </p:nvSpPr>
        <p:spPr>
          <a:noFill/>
        </p:spPr>
        <p:txBody>
          <a:bodyPr/>
          <a:lstStyle/>
          <a:p>
            <a:fld id="{B5D48A95-FE12-465E-8762-3F29D6AF7A0A}" type="slidenum">
              <a:rPr lang="de-DE" altLang="de-DE" smtClean="0">
                <a:cs typeface="Arial" pitchFamily="34" charset="0"/>
              </a:rPr>
              <a:pPr/>
              <a:t>26</a:t>
            </a:fld>
            <a:endParaRPr lang="de-DE" altLang="de-DE" smtClean="0">
              <a:cs typeface="Arial" pitchFamily="34" charset="0"/>
            </a:endParaRPr>
          </a:p>
        </p:txBody>
      </p:sp>
      <p:graphicFrame>
        <p:nvGraphicFramePr>
          <p:cNvPr id="10" name="Inhaltsplatzhalter 9"/>
          <p:cNvGraphicFramePr>
            <a:graphicFrameLocks noGrp="1"/>
          </p:cNvGraphicFramePr>
          <p:nvPr>
            <p:ph idx="4294967295"/>
          </p:nvPr>
        </p:nvGraphicFramePr>
        <p:xfrm>
          <a:off x="251520" y="1700808"/>
          <a:ext cx="8642350" cy="4679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p:cNvSpPr>
            <a:spLocks noGrp="1"/>
          </p:cNvSpPr>
          <p:nvPr>
            <p:ph type="title"/>
          </p:nvPr>
        </p:nvSpPr>
        <p:spPr>
          <a:xfrm>
            <a:off x="250825" y="836613"/>
            <a:ext cx="8642350" cy="857250"/>
          </a:xfrm>
        </p:spPr>
        <p:txBody>
          <a:bodyPr/>
          <a:lstStyle/>
          <a:p>
            <a:pPr eaLnBrk="1" hangingPunct="1"/>
            <a:r>
              <a:rPr lang="de-DE" altLang="de-DE" sz="2800" smtClean="0"/>
              <a:t>Prozess SchiC</a:t>
            </a:r>
            <a:br>
              <a:rPr lang="de-DE" altLang="de-DE" sz="2800" smtClean="0"/>
            </a:br>
            <a:r>
              <a:rPr lang="de-DE" altLang="de-DE" sz="1800" b="0" smtClean="0"/>
              <a:t>Arbeitspaket 2: Konkretisierung in den FK und JK</a:t>
            </a:r>
          </a:p>
        </p:txBody>
      </p:sp>
      <p:sp>
        <p:nvSpPr>
          <p:cNvPr id="33795" name="Foliennummernplatzhalter 43"/>
          <p:cNvSpPr>
            <a:spLocks noGrp="1"/>
          </p:cNvSpPr>
          <p:nvPr>
            <p:ph type="sldNum" sz="quarter" idx="11"/>
          </p:nvPr>
        </p:nvSpPr>
        <p:spPr>
          <a:noFill/>
        </p:spPr>
        <p:txBody>
          <a:bodyPr/>
          <a:lstStyle/>
          <a:p>
            <a:fld id="{DF8BDD60-877B-4572-9468-2097558126FE}" type="slidenum">
              <a:rPr lang="de-DE" altLang="de-DE" smtClean="0">
                <a:cs typeface="Arial" pitchFamily="34" charset="0"/>
              </a:rPr>
              <a:pPr/>
              <a:t>27</a:t>
            </a:fld>
            <a:endParaRPr lang="de-DE" altLang="de-DE" smtClean="0">
              <a:cs typeface="Arial" pitchFamily="34" charset="0"/>
            </a:endParaRPr>
          </a:p>
        </p:txBody>
      </p:sp>
      <p:sp>
        <p:nvSpPr>
          <p:cNvPr id="51" name="Ellipse 50"/>
          <p:cNvSpPr/>
          <p:nvPr/>
        </p:nvSpPr>
        <p:spPr>
          <a:xfrm>
            <a:off x="3644900" y="4122738"/>
            <a:ext cx="539750" cy="358775"/>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52" name="Ellipse 51"/>
          <p:cNvSpPr/>
          <p:nvPr/>
        </p:nvSpPr>
        <p:spPr>
          <a:xfrm>
            <a:off x="4221163" y="4127500"/>
            <a:ext cx="539750" cy="360363"/>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54" name="Ellipse 53"/>
          <p:cNvSpPr/>
          <p:nvPr/>
        </p:nvSpPr>
        <p:spPr>
          <a:xfrm>
            <a:off x="4797425" y="4127500"/>
            <a:ext cx="539750" cy="360363"/>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55" name="Ellipse 54"/>
          <p:cNvSpPr/>
          <p:nvPr/>
        </p:nvSpPr>
        <p:spPr>
          <a:xfrm>
            <a:off x="5265738" y="4862513"/>
            <a:ext cx="539750" cy="360362"/>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56" name="Ellipse 55"/>
          <p:cNvSpPr/>
          <p:nvPr/>
        </p:nvSpPr>
        <p:spPr>
          <a:xfrm>
            <a:off x="5842000" y="4867275"/>
            <a:ext cx="539750" cy="360363"/>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59" name="Ellipse 58"/>
          <p:cNvSpPr/>
          <p:nvPr/>
        </p:nvSpPr>
        <p:spPr>
          <a:xfrm>
            <a:off x="6418263" y="4867275"/>
            <a:ext cx="539750" cy="360363"/>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72" name="Ellipse 71"/>
          <p:cNvSpPr/>
          <p:nvPr/>
        </p:nvSpPr>
        <p:spPr>
          <a:xfrm>
            <a:off x="6804025" y="2852738"/>
            <a:ext cx="576263" cy="431800"/>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cxnSp>
        <p:nvCxnSpPr>
          <p:cNvPr id="32" name="Gerade Verbindung mit Pfeil 31"/>
          <p:cNvCxnSpPr>
            <a:stCxn id="56" idx="0"/>
            <a:endCxn id="72" idx="4"/>
          </p:cNvCxnSpPr>
          <p:nvPr/>
        </p:nvCxnSpPr>
        <p:spPr>
          <a:xfrm flipV="1">
            <a:off x="6111875" y="3284538"/>
            <a:ext cx="981075" cy="158273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a:endCxn id="90" idx="4"/>
          </p:cNvCxnSpPr>
          <p:nvPr/>
        </p:nvCxnSpPr>
        <p:spPr>
          <a:xfrm flipV="1">
            <a:off x="4500563" y="3284538"/>
            <a:ext cx="1143000" cy="84296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a:stCxn id="90" idx="4"/>
            <a:endCxn id="56" idx="0"/>
          </p:cNvCxnSpPr>
          <p:nvPr/>
        </p:nvCxnSpPr>
        <p:spPr>
          <a:xfrm>
            <a:off x="5643563" y="3284538"/>
            <a:ext cx="468312" cy="158273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Ellipse 89"/>
          <p:cNvSpPr/>
          <p:nvPr/>
        </p:nvSpPr>
        <p:spPr>
          <a:xfrm>
            <a:off x="5364163" y="2852738"/>
            <a:ext cx="557212" cy="431800"/>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33807" name="Textfeld 67"/>
          <p:cNvSpPr txBox="1">
            <a:spLocks noChangeArrowheads="1"/>
          </p:cNvSpPr>
          <p:nvPr/>
        </p:nvSpPr>
        <p:spPr bwMode="auto">
          <a:xfrm>
            <a:off x="3059113" y="2924175"/>
            <a:ext cx="2232025" cy="339725"/>
          </a:xfrm>
          <a:prstGeom prst="rect">
            <a:avLst/>
          </a:prstGeom>
          <a:noFill/>
          <a:ln w="9525">
            <a:solidFill>
              <a:schemeClr val="tx1"/>
            </a:solidFill>
            <a:miter lim="800000"/>
            <a:headEnd/>
            <a:tailEnd/>
          </a:ln>
        </p:spPr>
        <p:txBody>
          <a:bodyPr>
            <a:spAutoFit/>
          </a:bodyPr>
          <a:lstStyle/>
          <a:p>
            <a:pPr algn="ctr"/>
            <a:r>
              <a:rPr lang="de-DE" altLang="de-DE" sz="1600">
                <a:cs typeface="Verdana" pitchFamily="34" charset="0"/>
              </a:rPr>
              <a:t>Bündelung der Ergebnisse</a:t>
            </a:r>
          </a:p>
        </p:txBody>
      </p:sp>
      <p:sp>
        <p:nvSpPr>
          <p:cNvPr id="33808" name="Textfeld 67"/>
          <p:cNvSpPr txBox="1">
            <a:spLocks noChangeArrowheads="1"/>
          </p:cNvSpPr>
          <p:nvPr/>
        </p:nvSpPr>
        <p:spPr bwMode="auto">
          <a:xfrm>
            <a:off x="7056438" y="4868863"/>
            <a:ext cx="1908175" cy="339725"/>
          </a:xfrm>
          <a:prstGeom prst="rect">
            <a:avLst/>
          </a:prstGeom>
          <a:noFill/>
          <a:ln w="9525">
            <a:solidFill>
              <a:schemeClr val="tx1"/>
            </a:solidFill>
            <a:miter lim="800000"/>
            <a:headEnd/>
            <a:tailEnd/>
          </a:ln>
        </p:spPr>
        <p:txBody>
          <a:bodyPr>
            <a:spAutoFit/>
          </a:bodyPr>
          <a:lstStyle/>
          <a:p>
            <a:pPr algn="ctr"/>
            <a:r>
              <a:rPr lang="de-DE" altLang="de-DE" sz="1600">
                <a:cs typeface="Verdana" pitchFamily="34" charset="0"/>
              </a:rPr>
              <a:t>Konkretisierung 2</a:t>
            </a:r>
          </a:p>
        </p:txBody>
      </p:sp>
      <p:sp>
        <p:nvSpPr>
          <p:cNvPr id="33809" name="Textfeld 67"/>
          <p:cNvSpPr txBox="1">
            <a:spLocks noChangeArrowheads="1"/>
          </p:cNvSpPr>
          <p:nvPr/>
        </p:nvSpPr>
        <p:spPr bwMode="auto">
          <a:xfrm>
            <a:off x="1692275" y="4149725"/>
            <a:ext cx="1908175" cy="339725"/>
          </a:xfrm>
          <a:prstGeom prst="rect">
            <a:avLst/>
          </a:prstGeom>
          <a:noFill/>
          <a:ln w="9525">
            <a:solidFill>
              <a:schemeClr val="tx1"/>
            </a:solidFill>
            <a:miter lim="800000"/>
            <a:headEnd/>
            <a:tailEnd/>
          </a:ln>
        </p:spPr>
        <p:txBody>
          <a:bodyPr>
            <a:spAutoFit/>
          </a:bodyPr>
          <a:lstStyle/>
          <a:p>
            <a:pPr algn="ctr"/>
            <a:r>
              <a:rPr lang="de-DE" altLang="de-DE" sz="1600">
                <a:cs typeface="Verdana" pitchFamily="34" charset="0"/>
              </a:rPr>
              <a:t>Konkretisierung 1</a:t>
            </a:r>
          </a:p>
        </p:txBody>
      </p:sp>
      <p:grpSp>
        <p:nvGrpSpPr>
          <p:cNvPr id="33810" name="Gruppieren 38"/>
          <p:cNvGrpSpPr>
            <a:grpSpLocks/>
          </p:cNvGrpSpPr>
          <p:nvPr/>
        </p:nvGrpSpPr>
        <p:grpSpPr bwMode="auto">
          <a:xfrm>
            <a:off x="1476375" y="1844675"/>
            <a:ext cx="7416800" cy="4464050"/>
            <a:chOff x="1475656" y="1844824"/>
            <a:chExt cx="7417519" cy="4464496"/>
          </a:xfrm>
        </p:grpSpPr>
        <p:sp>
          <p:nvSpPr>
            <p:cNvPr id="33821" name="Textfeld 41"/>
            <p:cNvSpPr txBox="1">
              <a:spLocks noChangeArrowheads="1"/>
            </p:cNvSpPr>
            <p:nvPr/>
          </p:nvSpPr>
          <p:spPr bwMode="auto">
            <a:xfrm>
              <a:off x="1547813" y="5876925"/>
              <a:ext cx="842962" cy="369888"/>
            </a:xfrm>
            <a:prstGeom prst="rect">
              <a:avLst/>
            </a:prstGeom>
            <a:noFill/>
            <a:ln w="9525">
              <a:noFill/>
              <a:miter lim="800000"/>
              <a:headEnd/>
              <a:tailEnd/>
            </a:ln>
          </p:spPr>
          <p:txBody>
            <a:bodyPr>
              <a:spAutoFit/>
            </a:bodyPr>
            <a:lstStyle/>
            <a:p>
              <a:r>
                <a:rPr lang="de-DE" altLang="de-DE" sz="1800">
                  <a:latin typeface="Verdana" pitchFamily="34" charset="0"/>
                  <a:cs typeface="Verdana" pitchFamily="34" charset="0"/>
                </a:rPr>
                <a:t>heute</a:t>
              </a:r>
            </a:p>
          </p:txBody>
        </p:sp>
        <p:sp>
          <p:nvSpPr>
            <p:cNvPr id="33822" name="Textfeld 85"/>
            <p:cNvSpPr txBox="1">
              <a:spLocks noChangeArrowheads="1"/>
            </p:cNvSpPr>
            <p:nvPr/>
          </p:nvSpPr>
          <p:spPr bwMode="auto">
            <a:xfrm>
              <a:off x="7236296" y="5877272"/>
              <a:ext cx="1547812" cy="369888"/>
            </a:xfrm>
            <a:prstGeom prst="rect">
              <a:avLst/>
            </a:prstGeom>
            <a:noFill/>
            <a:ln w="9525">
              <a:noFill/>
              <a:miter lim="800000"/>
              <a:headEnd/>
              <a:tailEnd/>
            </a:ln>
          </p:spPr>
          <p:txBody>
            <a:bodyPr>
              <a:spAutoFit/>
            </a:bodyPr>
            <a:lstStyle/>
            <a:p>
              <a:r>
                <a:rPr lang="de-DE" altLang="de-DE" sz="1800">
                  <a:latin typeface="Verdana" pitchFamily="34" charset="0"/>
                  <a:cs typeface="Verdana" pitchFamily="34" charset="0"/>
                </a:rPr>
                <a:t>31.07.2017</a:t>
              </a:r>
            </a:p>
          </p:txBody>
        </p:sp>
        <p:cxnSp>
          <p:nvCxnSpPr>
            <p:cNvPr id="42" name="Gerade Verbindung mit Pfeil 41"/>
            <p:cNvCxnSpPr/>
            <p:nvPr/>
          </p:nvCxnSpPr>
          <p:spPr>
            <a:xfrm flipV="1">
              <a:off x="1475656" y="6309320"/>
              <a:ext cx="7417519"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p:nvCxnSpPr>
          <p:spPr>
            <a:xfrm>
              <a:off x="1475656" y="1844824"/>
              <a:ext cx="0" cy="4464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811" name="Gruppieren 74"/>
          <p:cNvGrpSpPr>
            <a:grpSpLocks/>
          </p:cNvGrpSpPr>
          <p:nvPr/>
        </p:nvGrpSpPr>
        <p:grpSpPr bwMode="auto">
          <a:xfrm>
            <a:off x="323850" y="2205038"/>
            <a:ext cx="1008063" cy="3783012"/>
            <a:chOff x="-46036" y="2185988"/>
            <a:chExt cx="1579833" cy="3782814"/>
          </a:xfrm>
        </p:grpSpPr>
        <p:sp>
          <p:nvSpPr>
            <p:cNvPr id="33815" name="Textfeld 19"/>
            <p:cNvSpPr txBox="1">
              <a:spLocks noChangeArrowheads="1"/>
            </p:cNvSpPr>
            <p:nvPr/>
          </p:nvSpPr>
          <p:spPr bwMode="auto">
            <a:xfrm>
              <a:off x="-36512" y="2185988"/>
              <a:ext cx="1437555"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SL</a:t>
              </a:r>
            </a:p>
          </p:txBody>
        </p:sp>
        <p:sp>
          <p:nvSpPr>
            <p:cNvPr id="33816" name="Textfeld 20"/>
            <p:cNvSpPr txBox="1">
              <a:spLocks noChangeArrowheads="1"/>
            </p:cNvSpPr>
            <p:nvPr/>
          </p:nvSpPr>
          <p:spPr bwMode="auto">
            <a:xfrm>
              <a:off x="-46036" y="2665487"/>
              <a:ext cx="1475656"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Stg</a:t>
              </a:r>
            </a:p>
          </p:txBody>
        </p:sp>
        <p:sp>
          <p:nvSpPr>
            <p:cNvPr id="33817" name="Textfeld 21"/>
            <p:cNvSpPr txBox="1">
              <a:spLocks noChangeArrowheads="1"/>
            </p:cNvSpPr>
            <p:nvPr/>
          </p:nvSpPr>
          <p:spPr bwMode="auto">
            <a:xfrm>
              <a:off x="-46036" y="3482132"/>
              <a:ext cx="1579833"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GK / KdL</a:t>
              </a:r>
            </a:p>
          </p:txBody>
        </p:sp>
        <p:sp>
          <p:nvSpPr>
            <p:cNvPr id="33818" name="Textfeld 22"/>
            <p:cNvSpPr txBox="1">
              <a:spLocks noChangeArrowheads="1"/>
            </p:cNvSpPr>
            <p:nvPr/>
          </p:nvSpPr>
          <p:spPr bwMode="auto">
            <a:xfrm>
              <a:off x="-36512" y="4243388"/>
              <a:ext cx="1469306"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FK</a:t>
              </a:r>
            </a:p>
          </p:txBody>
        </p:sp>
        <p:sp>
          <p:nvSpPr>
            <p:cNvPr id="33819" name="Textfeld 23"/>
            <p:cNvSpPr txBox="1">
              <a:spLocks noChangeArrowheads="1"/>
            </p:cNvSpPr>
            <p:nvPr/>
          </p:nvSpPr>
          <p:spPr bwMode="auto">
            <a:xfrm>
              <a:off x="-36512" y="4869160"/>
              <a:ext cx="1547664"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JT</a:t>
              </a:r>
            </a:p>
          </p:txBody>
        </p:sp>
        <p:sp>
          <p:nvSpPr>
            <p:cNvPr id="33820" name="Textfeld 23"/>
            <p:cNvSpPr txBox="1">
              <a:spLocks noChangeArrowheads="1"/>
            </p:cNvSpPr>
            <p:nvPr/>
          </p:nvSpPr>
          <p:spPr bwMode="auto">
            <a:xfrm>
              <a:off x="-36512" y="5661025"/>
              <a:ext cx="1475656"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SK</a:t>
              </a:r>
            </a:p>
          </p:txBody>
        </p:sp>
      </p:grpSp>
      <p:sp>
        <p:nvSpPr>
          <p:cNvPr id="48" name="Rechteck 47"/>
          <p:cNvSpPr/>
          <p:nvPr/>
        </p:nvSpPr>
        <p:spPr>
          <a:xfrm>
            <a:off x="107950" y="2681288"/>
            <a:ext cx="1314450" cy="458787"/>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9" name="Rechteck 48"/>
          <p:cNvSpPr/>
          <p:nvPr/>
        </p:nvSpPr>
        <p:spPr>
          <a:xfrm>
            <a:off x="107950" y="4768850"/>
            <a:ext cx="1314450" cy="460375"/>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0" name="Rechteck 49"/>
          <p:cNvSpPr/>
          <p:nvPr/>
        </p:nvSpPr>
        <p:spPr>
          <a:xfrm>
            <a:off x="107950" y="4192588"/>
            <a:ext cx="1314450" cy="460375"/>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a:xfrm>
            <a:off x="250825" y="836613"/>
            <a:ext cx="8642350" cy="857250"/>
          </a:xfrm>
        </p:spPr>
        <p:txBody>
          <a:bodyPr/>
          <a:lstStyle/>
          <a:p>
            <a:pPr eaLnBrk="1" hangingPunct="1"/>
            <a:r>
              <a:rPr lang="de-DE" altLang="de-DE" sz="2800" smtClean="0"/>
              <a:t>Prozess SchiC</a:t>
            </a:r>
            <a:r>
              <a:rPr lang="de-DE" altLang="de-DE" sz="2000" smtClean="0"/>
              <a:t/>
            </a:r>
            <a:br>
              <a:rPr lang="de-DE" altLang="de-DE" sz="2000" smtClean="0"/>
            </a:br>
            <a:r>
              <a:rPr lang="de-DE" altLang="de-DE" sz="1800" b="0" smtClean="0"/>
              <a:t>Arbeitspaket 3: Beschluss in der GK und in der SK </a:t>
            </a:r>
          </a:p>
        </p:txBody>
      </p:sp>
      <p:sp>
        <p:nvSpPr>
          <p:cNvPr id="34819" name="Foliennummernplatzhalter 22"/>
          <p:cNvSpPr>
            <a:spLocks noGrp="1"/>
          </p:cNvSpPr>
          <p:nvPr>
            <p:ph type="sldNum" sz="quarter" idx="11"/>
          </p:nvPr>
        </p:nvSpPr>
        <p:spPr>
          <a:noFill/>
        </p:spPr>
        <p:txBody>
          <a:bodyPr/>
          <a:lstStyle/>
          <a:p>
            <a:fld id="{3D06E9A7-7E21-4714-9CE4-7CE9213CD600}" type="slidenum">
              <a:rPr lang="de-DE" altLang="de-DE" smtClean="0">
                <a:cs typeface="Arial" pitchFamily="34" charset="0"/>
              </a:rPr>
              <a:pPr/>
              <a:t>28</a:t>
            </a:fld>
            <a:endParaRPr lang="de-DE" altLang="de-DE" smtClean="0">
              <a:cs typeface="Arial" pitchFamily="34" charset="0"/>
            </a:endParaRPr>
          </a:p>
        </p:txBody>
      </p:sp>
      <p:sp>
        <p:nvSpPr>
          <p:cNvPr id="61" name="Ellipse 60"/>
          <p:cNvSpPr/>
          <p:nvPr/>
        </p:nvSpPr>
        <p:spPr>
          <a:xfrm>
            <a:off x="8316913" y="5589588"/>
            <a:ext cx="576262" cy="339725"/>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sp>
        <p:nvSpPr>
          <p:cNvPr id="57" name="Ellipse 56"/>
          <p:cNvSpPr/>
          <p:nvPr/>
        </p:nvSpPr>
        <p:spPr>
          <a:xfrm>
            <a:off x="7596188" y="3644900"/>
            <a:ext cx="900112" cy="503238"/>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cxnSp>
        <p:nvCxnSpPr>
          <p:cNvPr id="93" name="Gerade Verbindung mit Pfeil 92"/>
          <p:cNvCxnSpPr>
            <a:stCxn id="47" idx="5"/>
          </p:cNvCxnSpPr>
          <p:nvPr/>
        </p:nvCxnSpPr>
        <p:spPr>
          <a:xfrm>
            <a:off x="7296150" y="3149600"/>
            <a:ext cx="588963" cy="4953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Gerade Verbindung mit Pfeil 96"/>
          <p:cNvCxnSpPr>
            <a:endCxn id="61" idx="0"/>
          </p:cNvCxnSpPr>
          <p:nvPr/>
        </p:nvCxnSpPr>
        <p:spPr>
          <a:xfrm>
            <a:off x="8243888" y="4149725"/>
            <a:ext cx="361950" cy="143986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Ellipse 46"/>
          <p:cNvSpPr/>
          <p:nvPr/>
        </p:nvSpPr>
        <p:spPr>
          <a:xfrm>
            <a:off x="6804025" y="2781300"/>
            <a:ext cx="576263" cy="431800"/>
          </a:xfrm>
          <a:prstGeom prst="ellipse">
            <a:avLst/>
          </a:prstGeom>
          <a:solidFill>
            <a:srgbClr val="0940BB"/>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sz="1400">
              <a:latin typeface="Verdana" pitchFamily="34" charset="0"/>
              <a:ea typeface="Verdana" pitchFamily="34" charset="0"/>
              <a:cs typeface="Verdana" pitchFamily="34" charset="0"/>
            </a:endParaRPr>
          </a:p>
        </p:txBody>
      </p:sp>
      <p:cxnSp>
        <p:nvCxnSpPr>
          <p:cNvPr id="69" name="Gerade Verbindung mit Pfeil 68"/>
          <p:cNvCxnSpPr/>
          <p:nvPr/>
        </p:nvCxnSpPr>
        <p:spPr>
          <a:xfrm>
            <a:off x="1557338" y="61595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826" name="Textfeld 83"/>
          <p:cNvSpPr txBox="1">
            <a:spLocks noChangeArrowheads="1"/>
          </p:cNvSpPr>
          <p:nvPr/>
        </p:nvSpPr>
        <p:spPr bwMode="auto">
          <a:xfrm>
            <a:off x="3635375" y="2781300"/>
            <a:ext cx="3097213" cy="584200"/>
          </a:xfrm>
          <a:prstGeom prst="rect">
            <a:avLst/>
          </a:prstGeom>
          <a:noFill/>
          <a:ln w="9525">
            <a:solidFill>
              <a:schemeClr val="tx1"/>
            </a:solidFill>
            <a:miter lim="800000"/>
            <a:headEnd/>
            <a:tailEnd/>
          </a:ln>
        </p:spPr>
        <p:txBody>
          <a:bodyPr>
            <a:spAutoFit/>
          </a:bodyPr>
          <a:lstStyle/>
          <a:p>
            <a:pPr>
              <a:buFont typeface="Arial" pitchFamily="34" charset="0"/>
              <a:buChar char="•"/>
            </a:pPr>
            <a:r>
              <a:rPr lang="de-DE" altLang="de-DE" sz="1600">
                <a:cs typeface="Verdana" pitchFamily="34" charset="0"/>
              </a:rPr>
              <a:t> Bündelung der Ergebnisse, </a:t>
            </a:r>
          </a:p>
          <a:p>
            <a:pPr>
              <a:buFont typeface="Arial" pitchFamily="34" charset="0"/>
              <a:buChar char="•"/>
            </a:pPr>
            <a:r>
              <a:rPr lang="de-DE" altLang="de-DE" sz="1600">
                <a:cs typeface="Verdana" pitchFamily="34" charset="0"/>
              </a:rPr>
              <a:t> Vorbereitung der Gesamtkonferenz</a:t>
            </a:r>
          </a:p>
        </p:txBody>
      </p:sp>
      <p:sp>
        <p:nvSpPr>
          <p:cNvPr id="34827" name="Textfeld 84"/>
          <p:cNvSpPr txBox="1">
            <a:spLocks noChangeArrowheads="1"/>
          </p:cNvSpPr>
          <p:nvPr/>
        </p:nvSpPr>
        <p:spPr bwMode="auto">
          <a:xfrm>
            <a:off x="4572000" y="3573463"/>
            <a:ext cx="2879725" cy="584200"/>
          </a:xfrm>
          <a:prstGeom prst="rect">
            <a:avLst/>
          </a:prstGeom>
          <a:noFill/>
          <a:ln w="9525">
            <a:solidFill>
              <a:schemeClr val="tx1"/>
            </a:solidFill>
            <a:miter lim="800000"/>
            <a:headEnd/>
            <a:tailEnd/>
          </a:ln>
        </p:spPr>
        <p:txBody>
          <a:bodyPr>
            <a:spAutoFit/>
          </a:bodyPr>
          <a:lstStyle/>
          <a:p>
            <a:pPr>
              <a:buFont typeface="Arial" pitchFamily="34" charset="0"/>
              <a:buChar char="•"/>
            </a:pPr>
            <a:r>
              <a:rPr lang="de-DE" altLang="de-DE" sz="1600">
                <a:cs typeface="Verdana" pitchFamily="34" charset="0"/>
              </a:rPr>
              <a:t> Beschluss</a:t>
            </a:r>
          </a:p>
          <a:p>
            <a:pPr>
              <a:buFont typeface="Arial" pitchFamily="34" charset="0"/>
              <a:buChar char="•"/>
            </a:pPr>
            <a:r>
              <a:rPr lang="de-DE" altLang="de-DE" sz="1600">
                <a:cs typeface="Verdana" pitchFamily="34" charset="0"/>
              </a:rPr>
              <a:t> ggf. Antrag an die Schulkonferenz</a:t>
            </a:r>
          </a:p>
        </p:txBody>
      </p:sp>
      <p:sp>
        <p:nvSpPr>
          <p:cNvPr id="34828" name="Textfeld 85"/>
          <p:cNvSpPr txBox="1">
            <a:spLocks noChangeArrowheads="1"/>
          </p:cNvSpPr>
          <p:nvPr/>
        </p:nvSpPr>
        <p:spPr bwMode="auto">
          <a:xfrm>
            <a:off x="6875463" y="5516563"/>
            <a:ext cx="1368425" cy="339725"/>
          </a:xfrm>
          <a:prstGeom prst="rect">
            <a:avLst/>
          </a:prstGeom>
          <a:noFill/>
          <a:ln w="9525">
            <a:solidFill>
              <a:schemeClr val="tx1"/>
            </a:solidFill>
            <a:miter lim="800000"/>
            <a:headEnd/>
            <a:tailEnd/>
          </a:ln>
        </p:spPr>
        <p:txBody>
          <a:bodyPr>
            <a:spAutoFit/>
          </a:bodyPr>
          <a:lstStyle/>
          <a:p>
            <a:pPr algn="ctr"/>
            <a:r>
              <a:rPr lang="de-DE" altLang="de-DE" sz="1600">
                <a:cs typeface="Verdana" pitchFamily="34" charset="0"/>
              </a:rPr>
              <a:t>Beschluss</a:t>
            </a:r>
          </a:p>
        </p:txBody>
      </p:sp>
      <p:grpSp>
        <p:nvGrpSpPr>
          <p:cNvPr id="34829" name="Gruppieren 25"/>
          <p:cNvGrpSpPr>
            <a:grpSpLocks/>
          </p:cNvGrpSpPr>
          <p:nvPr/>
        </p:nvGrpSpPr>
        <p:grpSpPr bwMode="auto">
          <a:xfrm>
            <a:off x="1476375" y="1844675"/>
            <a:ext cx="7416800" cy="4464050"/>
            <a:chOff x="1475656" y="1844824"/>
            <a:chExt cx="7417519" cy="4464496"/>
          </a:xfrm>
        </p:grpSpPr>
        <p:sp>
          <p:nvSpPr>
            <p:cNvPr id="34840" name="Textfeld 41"/>
            <p:cNvSpPr txBox="1">
              <a:spLocks noChangeArrowheads="1"/>
            </p:cNvSpPr>
            <p:nvPr/>
          </p:nvSpPr>
          <p:spPr bwMode="auto">
            <a:xfrm>
              <a:off x="1547813" y="5876925"/>
              <a:ext cx="842962" cy="369888"/>
            </a:xfrm>
            <a:prstGeom prst="rect">
              <a:avLst/>
            </a:prstGeom>
            <a:noFill/>
            <a:ln w="9525">
              <a:noFill/>
              <a:miter lim="800000"/>
              <a:headEnd/>
              <a:tailEnd/>
            </a:ln>
          </p:spPr>
          <p:txBody>
            <a:bodyPr>
              <a:spAutoFit/>
            </a:bodyPr>
            <a:lstStyle/>
            <a:p>
              <a:r>
                <a:rPr lang="de-DE" altLang="de-DE" sz="1800">
                  <a:latin typeface="Verdana" pitchFamily="34" charset="0"/>
                  <a:cs typeface="Verdana" pitchFamily="34" charset="0"/>
                </a:rPr>
                <a:t>heute</a:t>
              </a:r>
            </a:p>
          </p:txBody>
        </p:sp>
        <p:sp>
          <p:nvSpPr>
            <p:cNvPr id="34841" name="Textfeld 85"/>
            <p:cNvSpPr txBox="1">
              <a:spLocks noChangeArrowheads="1"/>
            </p:cNvSpPr>
            <p:nvPr/>
          </p:nvSpPr>
          <p:spPr bwMode="auto">
            <a:xfrm>
              <a:off x="7236296" y="5877272"/>
              <a:ext cx="1547812" cy="369888"/>
            </a:xfrm>
            <a:prstGeom prst="rect">
              <a:avLst/>
            </a:prstGeom>
            <a:noFill/>
            <a:ln w="9525">
              <a:noFill/>
              <a:miter lim="800000"/>
              <a:headEnd/>
              <a:tailEnd/>
            </a:ln>
          </p:spPr>
          <p:txBody>
            <a:bodyPr>
              <a:spAutoFit/>
            </a:bodyPr>
            <a:lstStyle/>
            <a:p>
              <a:r>
                <a:rPr lang="de-DE" altLang="de-DE" sz="1800">
                  <a:latin typeface="Verdana" pitchFamily="34" charset="0"/>
                  <a:cs typeface="Verdana" pitchFamily="34" charset="0"/>
                </a:rPr>
                <a:t>31.07.2017</a:t>
              </a:r>
            </a:p>
          </p:txBody>
        </p:sp>
        <p:cxnSp>
          <p:nvCxnSpPr>
            <p:cNvPr id="29" name="Gerade Verbindung mit Pfeil 28"/>
            <p:cNvCxnSpPr/>
            <p:nvPr/>
          </p:nvCxnSpPr>
          <p:spPr>
            <a:xfrm flipV="1">
              <a:off x="1475656" y="6309320"/>
              <a:ext cx="7417519"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a:off x="1475656" y="1844824"/>
              <a:ext cx="0" cy="4464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830" name="Gruppieren 74"/>
          <p:cNvGrpSpPr>
            <a:grpSpLocks/>
          </p:cNvGrpSpPr>
          <p:nvPr/>
        </p:nvGrpSpPr>
        <p:grpSpPr bwMode="auto">
          <a:xfrm>
            <a:off x="323850" y="2205038"/>
            <a:ext cx="1008063" cy="3783012"/>
            <a:chOff x="-46036" y="2185988"/>
            <a:chExt cx="1579833" cy="3782814"/>
          </a:xfrm>
        </p:grpSpPr>
        <p:sp>
          <p:nvSpPr>
            <p:cNvPr id="34834" name="Textfeld 19"/>
            <p:cNvSpPr txBox="1">
              <a:spLocks noChangeArrowheads="1"/>
            </p:cNvSpPr>
            <p:nvPr/>
          </p:nvSpPr>
          <p:spPr bwMode="auto">
            <a:xfrm>
              <a:off x="-36512" y="2185988"/>
              <a:ext cx="1437555"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SL</a:t>
              </a:r>
            </a:p>
          </p:txBody>
        </p:sp>
        <p:sp>
          <p:nvSpPr>
            <p:cNvPr id="34835" name="Textfeld 20"/>
            <p:cNvSpPr txBox="1">
              <a:spLocks noChangeArrowheads="1"/>
            </p:cNvSpPr>
            <p:nvPr/>
          </p:nvSpPr>
          <p:spPr bwMode="auto">
            <a:xfrm>
              <a:off x="-46036" y="2665487"/>
              <a:ext cx="1475656"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Stg</a:t>
              </a:r>
            </a:p>
          </p:txBody>
        </p:sp>
        <p:sp>
          <p:nvSpPr>
            <p:cNvPr id="34836" name="Textfeld 21"/>
            <p:cNvSpPr txBox="1">
              <a:spLocks noChangeArrowheads="1"/>
            </p:cNvSpPr>
            <p:nvPr/>
          </p:nvSpPr>
          <p:spPr bwMode="auto">
            <a:xfrm>
              <a:off x="-46036" y="3482132"/>
              <a:ext cx="1579833"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GK / KdL</a:t>
              </a:r>
            </a:p>
          </p:txBody>
        </p:sp>
        <p:sp>
          <p:nvSpPr>
            <p:cNvPr id="34837" name="Textfeld 22"/>
            <p:cNvSpPr txBox="1">
              <a:spLocks noChangeArrowheads="1"/>
            </p:cNvSpPr>
            <p:nvPr/>
          </p:nvSpPr>
          <p:spPr bwMode="auto">
            <a:xfrm>
              <a:off x="-36512" y="4243388"/>
              <a:ext cx="1469306"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FK</a:t>
              </a:r>
            </a:p>
          </p:txBody>
        </p:sp>
        <p:sp>
          <p:nvSpPr>
            <p:cNvPr id="34838" name="Textfeld 23"/>
            <p:cNvSpPr txBox="1">
              <a:spLocks noChangeArrowheads="1"/>
            </p:cNvSpPr>
            <p:nvPr/>
          </p:nvSpPr>
          <p:spPr bwMode="auto">
            <a:xfrm>
              <a:off x="-36512" y="4869160"/>
              <a:ext cx="1547664"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JT</a:t>
              </a:r>
            </a:p>
          </p:txBody>
        </p:sp>
        <p:sp>
          <p:nvSpPr>
            <p:cNvPr id="34839" name="Textfeld 23"/>
            <p:cNvSpPr txBox="1">
              <a:spLocks noChangeArrowheads="1"/>
            </p:cNvSpPr>
            <p:nvPr/>
          </p:nvSpPr>
          <p:spPr bwMode="auto">
            <a:xfrm>
              <a:off x="-36512" y="5661025"/>
              <a:ext cx="1475656" cy="307777"/>
            </a:xfrm>
            <a:prstGeom prst="rect">
              <a:avLst/>
            </a:prstGeom>
            <a:noFill/>
            <a:ln w="9525">
              <a:noFill/>
              <a:miter lim="800000"/>
              <a:headEnd/>
              <a:tailEnd/>
            </a:ln>
          </p:spPr>
          <p:txBody>
            <a:bodyPr>
              <a:spAutoFit/>
            </a:bodyPr>
            <a:lstStyle/>
            <a:p>
              <a:r>
                <a:rPr lang="de-DE" altLang="de-DE" sz="1400">
                  <a:solidFill>
                    <a:srgbClr val="002060"/>
                  </a:solidFill>
                  <a:latin typeface="Verdana" pitchFamily="34" charset="0"/>
                  <a:cs typeface="Verdana" pitchFamily="34" charset="0"/>
                </a:rPr>
                <a:t>SK</a:t>
              </a:r>
            </a:p>
          </p:txBody>
        </p:sp>
      </p:grpSp>
      <p:sp>
        <p:nvSpPr>
          <p:cNvPr id="37" name="Rechteck 36"/>
          <p:cNvSpPr/>
          <p:nvPr/>
        </p:nvSpPr>
        <p:spPr>
          <a:xfrm>
            <a:off x="107950" y="2681288"/>
            <a:ext cx="1314450" cy="458787"/>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8" name="Rechteck 37"/>
          <p:cNvSpPr/>
          <p:nvPr/>
        </p:nvSpPr>
        <p:spPr>
          <a:xfrm>
            <a:off x="107950" y="3400425"/>
            <a:ext cx="1314450" cy="460375"/>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9" name="Rechteck 38"/>
          <p:cNvSpPr/>
          <p:nvPr/>
        </p:nvSpPr>
        <p:spPr>
          <a:xfrm>
            <a:off x="107950" y="5632450"/>
            <a:ext cx="1314450" cy="460375"/>
          </a:xfrm>
          <a:prstGeom prst="rect">
            <a:avLst/>
          </a:prstGeom>
          <a:no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a:xfrm>
            <a:off x="250825" y="836613"/>
            <a:ext cx="8642350" cy="857250"/>
          </a:xfrm>
        </p:spPr>
        <p:txBody>
          <a:bodyPr/>
          <a:lstStyle/>
          <a:p>
            <a:pPr eaLnBrk="1" hangingPunct="1"/>
            <a:r>
              <a:rPr lang="de-DE" altLang="de-DE" sz="2800" smtClean="0"/>
              <a:t>Das ABC des </a:t>
            </a:r>
            <a:r>
              <a:rPr lang="de-DE" altLang="de-DE" sz="2800" smtClean="0">
                <a:solidFill>
                  <a:srgbClr val="002060"/>
                </a:solidFill>
              </a:rPr>
              <a:t>S</a:t>
            </a:r>
            <a:r>
              <a:rPr lang="de-DE" altLang="de-DE" sz="2800" smtClean="0"/>
              <a:t>chiC </a:t>
            </a:r>
          </a:p>
        </p:txBody>
      </p:sp>
      <p:sp>
        <p:nvSpPr>
          <p:cNvPr id="35843" name="Foliennummernplatzhalter 4"/>
          <p:cNvSpPr>
            <a:spLocks noGrp="1"/>
          </p:cNvSpPr>
          <p:nvPr>
            <p:ph type="sldNum" sz="quarter" idx="11"/>
          </p:nvPr>
        </p:nvSpPr>
        <p:spPr>
          <a:noFill/>
        </p:spPr>
        <p:txBody>
          <a:bodyPr/>
          <a:lstStyle/>
          <a:p>
            <a:fld id="{7DADB8BA-C660-4584-A863-CCCBDB71F36F}" type="slidenum">
              <a:rPr lang="de-DE" altLang="de-DE" smtClean="0">
                <a:cs typeface="Verdana" pitchFamily="34" charset="0"/>
              </a:rPr>
              <a:pPr/>
              <a:t>29</a:t>
            </a:fld>
            <a:endParaRPr lang="de-DE" altLang="de-DE" smtClean="0">
              <a:cs typeface="Verdana" pitchFamily="34" charset="0"/>
            </a:endParaRPr>
          </a:p>
        </p:txBody>
      </p:sp>
      <p:pic>
        <p:nvPicPr>
          <p:cNvPr id="36867" name="Inhaltsplatzhalter 6" descr="Checklist.png"/>
          <p:cNvPicPr>
            <a:picLocks noGrp="1" noChangeAspect="1"/>
          </p:cNvPicPr>
          <p:nvPr>
            <p:ph idx="4294967295"/>
          </p:nvPr>
        </p:nvPicPr>
        <p:blipFill>
          <a:blip r:embed="rId3" cstate="print"/>
          <a:srcRect/>
          <a:stretch>
            <a:fillRect/>
          </a:stretch>
        </p:blipFill>
        <p:spPr>
          <a:xfrm rot="2425160">
            <a:off x="539750" y="4594225"/>
            <a:ext cx="1455738" cy="1427163"/>
          </a:xfrm>
        </p:spPr>
      </p:pic>
      <p:pic>
        <p:nvPicPr>
          <p:cNvPr id="7" name="Grafik 6" descr="Protokoll.png"/>
          <p:cNvPicPr>
            <a:picLocks noChangeAspect="1"/>
          </p:cNvPicPr>
          <p:nvPr/>
        </p:nvPicPr>
        <p:blipFill>
          <a:blip r:embed="rId4" cstate="print"/>
          <a:srcRect/>
          <a:stretch>
            <a:fillRect/>
          </a:stretch>
        </p:blipFill>
        <p:spPr bwMode="auto">
          <a:xfrm rot="481542">
            <a:off x="2363788" y="4535488"/>
            <a:ext cx="1512887" cy="1473200"/>
          </a:xfrm>
          <a:prstGeom prst="rect">
            <a:avLst/>
          </a:prstGeom>
          <a:noFill/>
          <a:ln w="9525">
            <a:noFill/>
            <a:miter lim="800000"/>
            <a:headEnd/>
            <a:tailEnd/>
          </a:ln>
        </p:spPr>
      </p:pic>
      <p:pic>
        <p:nvPicPr>
          <p:cNvPr id="11" name="Grafik 10" descr="Tabelle3.png"/>
          <p:cNvPicPr>
            <a:picLocks noChangeAspect="1"/>
          </p:cNvPicPr>
          <p:nvPr/>
        </p:nvPicPr>
        <p:blipFill>
          <a:blip r:embed="rId5" cstate="print"/>
          <a:srcRect/>
          <a:stretch>
            <a:fillRect/>
          </a:stretch>
        </p:blipFill>
        <p:spPr bwMode="auto">
          <a:xfrm rot="843684">
            <a:off x="733425" y="1779588"/>
            <a:ext cx="1382713" cy="1169987"/>
          </a:xfrm>
          <a:prstGeom prst="rect">
            <a:avLst/>
          </a:prstGeom>
          <a:noFill/>
          <a:ln w="9525">
            <a:noFill/>
            <a:miter lim="800000"/>
            <a:headEnd/>
            <a:tailEnd/>
          </a:ln>
        </p:spPr>
      </p:pic>
      <p:pic>
        <p:nvPicPr>
          <p:cNvPr id="10" name="Grafik 9" descr="Tabelle2.png"/>
          <p:cNvPicPr>
            <a:picLocks noChangeAspect="1"/>
          </p:cNvPicPr>
          <p:nvPr/>
        </p:nvPicPr>
        <p:blipFill>
          <a:blip r:embed="rId6" cstate="print"/>
          <a:srcRect/>
          <a:stretch>
            <a:fillRect/>
          </a:stretch>
        </p:blipFill>
        <p:spPr bwMode="auto">
          <a:xfrm rot="-993392">
            <a:off x="2328863" y="2547938"/>
            <a:ext cx="1560512" cy="1160462"/>
          </a:xfrm>
          <a:prstGeom prst="rect">
            <a:avLst/>
          </a:prstGeom>
          <a:noFill/>
          <a:ln w="9525">
            <a:noFill/>
            <a:miter lim="800000"/>
            <a:headEnd/>
            <a:tailEnd/>
          </a:ln>
        </p:spPr>
      </p:pic>
      <p:pic>
        <p:nvPicPr>
          <p:cNvPr id="9" name="Grafik 8" descr="Tabelle1.png"/>
          <p:cNvPicPr>
            <a:picLocks noChangeAspect="1"/>
          </p:cNvPicPr>
          <p:nvPr/>
        </p:nvPicPr>
        <p:blipFill>
          <a:blip r:embed="rId7" cstate="print"/>
          <a:srcRect/>
          <a:stretch>
            <a:fillRect/>
          </a:stretch>
        </p:blipFill>
        <p:spPr bwMode="auto">
          <a:xfrm>
            <a:off x="900113" y="2781300"/>
            <a:ext cx="1171575" cy="1320800"/>
          </a:xfrm>
          <a:prstGeom prst="rect">
            <a:avLst/>
          </a:prstGeom>
          <a:noFill/>
          <a:ln w="9525">
            <a:noFill/>
            <a:miter lim="800000"/>
            <a:headEnd/>
            <a:tailEnd/>
          </a:ln>
        </p:spPr>
      </p:pic>
      <p:sp>
        <p:nvSpPr>
          <p:cNvPr id="16" name="Geschweifte Klammer rechts 15"/>
          <p:cNvSpPr/>
          <p:nvPr/>
        </p:nvSpPr>
        <p:spPr>
          <a:xfrm>
            <a:off x="3851275" y="1628775"/>
            <a:ext cx="1512888" cy="4608513"/>
          </a:xfrm>
          <a:prstGeom prst="rightBrace">
            <a:avLst>
              <a:gd name="adj1" fmla="val 49276"/>
              <a:gd name="adj2" fmla="val 50000"/>
            </a:avLst>
          </a:prstGeom>
          <a:ln w="38100" cap="rnd">
            <a:solidFill>
              <a:srgbClr val="FF9900"/>
            </a:solidFill>
          </a:ln>
          <a:effectLst>
            <a:outerShdw blurRad="76200" dist="50800" dir="21594000" sx="98000" sy="98000" algn="ctr" rotWithShape="0">
              <a:srgbClr val="FFA875"/>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grpSp>
        <p:nvGrpSpPr>
          <p:cNvPr id="2" name="Gruppieren 20"/>
          <p:cNvGrpSpPr>
            <a:grpSpLocks/>
          </p:cNvGrpSpPr>
          <p:nvPr/>
        </p:nvGrpSpPr>
        <p:grpSpPr bwMode="auto">
          <a:xfrm>
            <a:off x="5580063" y="2349500"/>
            <a:ext cx="3240087" cy="3240088"/>
            <a:chOff x="1835150" y="1773238"/>
            <a:chExt cx="4752975" cy="4608512"/>
          </a:xfrm>
        </p:grpSpPr>
        <p:sp>
          <p:nvSpPr>
            <p:cNvPr id="17" name="Ellipse 16"/>
            <p:cNvSpPr/>
            <p:nvPr/>
          </p:nvSpPr>
          <p:spPr>
            <a:xfrm>
              <a:off x="1835150" y="1773238"/>
              <a:ext cx="4752975" cy="4608512"/>
            </a:xfrm>
            <a:prstGeom prst="ellipse">
              <a:avLst/>
            </a:prstGeom>
            <a:solidFill>
              <a:srgbClr val="FF73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8" name="Ellipse 17"/>
            <p:cNvSpPr/>
            <p:nvPr/>
          </p:nvSpPr>
          <p:spPr>
            <a:xfrm>
              <a:off x="2410350" y="2349020"/>
              <a:ext cx="3562985" cy="3495333"/>
            </a:xfrm>
            <a:prstGeom prst="ellipse">
              <a:avLst/>
            </a:prstGeom>
            <a:solidFill>
              <a:srgbClr val="FFA26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9" name="Ellipse 18"/>
            <p:cNvSpPr/>
            <p:nvPr/>
          </p:nvSpPr>
          <p:spPr>
            <a:xfrm>
              <a:off x="2985552" y="2888674"/>
              <a:ext cx="2417241" cy="2418284"/>
            </a:xfrm>
            <a:prstGeom prst="ellipse">
              <a:avLst/>
            </a:prstGeom>
            <a:solidFill>
              <a:srgbClr val="FFC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pic>
        <p:nvPicPr>
          <p:cNvPr id="13" name="Grafik 12" descr="Ordner-A.png"/>
          <p:cNvPicPr>
            <a:picLocks noChangeAspect="1"/>
          </p:cNvPicPr>
          <p:nvPr/>
        </p:nvPicPr>
        <p:blipFill>
          <a:blip r:embed="rId8" cstate="print"/>
          <a:srcRect/>
          <a:stretch>
            <a:fillRect/>
          </a:stretch>
        </p:blipFill>
        <p:spPr bwMode="auto">
          <a:xfrm>
            <a:off x="6005513" y="1773238"/>
            <a:ext cx="1150937" cy="1560512"/>
          </a:xfrm>
          <a:prstGeom prst="rect">
            <a:avLst/>
          </a:prstGeom>
          <a:noFill/>
          <a:ln w="9525">
            <a:noFill/>
            <a:miter lim="800000"/>
            <a:headEnd/>
            <a:tailEnd/>
          </a:ln>
        </p:spPr>
      </p:pic>
      <p:pic>
        <p:nvPicPr>
          <p:cNvPr id="14" name="Grafik 13" descr="Ordner-B.png"/>
          <p:cNvPicPr>
            <a:picLocks noChangeAspect="1"/>
          </p:cNvPicPr>
          <p:nvPr/>
        </p:nvPicPr>
        <p:blipFill>
          <a:blip r:embed="rId9" cstate="print"/>
          <a:srcRect/>
          <a:stretch>
            <a:fillRect/>
          </a:stretch>
        </p:blipFill>
        <p:spPr bwMode="auto">
          <a:xfrm>
            <a:off x="6502400" y="1773238"/>
            <a:ext cx="1154113" cy="1560512"/>
          </a:xfrm>
          <a:prstGeom prst="rect">
            <a:avLst/>
          </a:prstGeom>
          <a:noFill/>
          <a:ln w="9525">
            <a:noFill/>
            <a:miter lim="800000"/>
            <a:headEnd/>
            <a:tailEnd/>
          </a:ln>
        </p:spPr>
      </p:pic>
      <p:pic>
        <p:nvPicPr>
          <p:cNvPr id="15" name="Grafik 14" descr="Ordner-C.png"/>
          <p:cNvPicPr>
            <a:picLocks noChangeAspect="1"/>
          </p:cNvPicPr>
          <p:nvPr/>
        </p:nvPicPr>
        <p:blipFill>
          <a:blip r:embed="rId10" cstate="print"/>
          <a:srcRect/>
          <a:stretch>
            <a:fillRect/>
          </a:stretch>
        </p:blipFill>
        <p:spPr bwMode="auto">
          <a:xfrm>
            <a:off x="7013575" y="1773238"/>
            <a:ext cx="1158875" cy="1560512"/>
          </a:xfrm>
          <a:prstGeom prst="rect">
            <a:avLst/>
          </a:prstGeom>
          <a:noFill/>
          <a:ln w="9525">
            <a:noFill/>
            <a:miter lim="800000"/>
            <a:headEnd/>
            <a:tailEnd/>
          </a:ln>
        </p:spPr>
      </p:pic>
      <p:pic>
        <p:nvPicPr>
          <p:cNvPr id="12" name="Grafik 11" descr="Digitalablage.png"/>
          <p:cNvPicPr>
            <a:picLocks noChangeAspect="1"/>
          </p:cNvPicPr>
          <p:nvPr/>
        </p:nvPicPr>
        <p:blipFill>
          <a:blip r:embed="rId11" cstate="print"/>
          <a:srcRect/>
          <a:stretch>
            <a:fillRect/>
          </a:stretch>
        </p:blipFill>
        <p:spPr bwMode="auto">
          <a:xfrm>
            <a:off x="5219700" y="4365625"/>
            <a:ext cx="2078038" cy="15128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p:cTn id="7" dur="1000" fill="hold"/>
                                        <p:tgtEl>
                                          <p:spTgt spid="36867"/>
                                        </p:tgtEl>
                                        <p:attrNameLst>
                                          <p:attrName>ppt_w</p:attrName>
                                        </p:attrNameLst>
                                      </p:cBhvr>
                                      <p:tavLst>
                                        <p:tav tm="0">
                                          <p:val>
                                            <p:strVal val="#ppt_w*0.70"/>
                                          </p:val>
                                        </p:tav>
                                        <p:tav tm="100000">
                                          <p:val>
                                            <p:strVal val="#ppt_w"/>
                                          </p:val>
                                        </p:tav>
                                      </p:tavLst>
                                    </p:anim>
                                    <p:anim calcmode="lin" valueType="num">
                                      <p:cBhvr>
                                        <p:cTn id="8" dur="1000" fill="hold"/>
                                        <p:tgtEl>
                                          <p:spTgt spid="36867"/>
                                        </p:tgtEl>
                                        <p:attrNameLst>
                                          <p:attrName>ppt_h</p:attrName>
                                        </p:attrNameLst>
                                      </p:cBhvr>
                                      <p:tavLst>
                                        <p:tav tm="0">
                                          <p:val>
                                            <p:strVal val="#ppt_h"/>
                                          </p:val>
                                        </p:tav>
                                        <p:tav tm="100000">
                                          <p:val>
                                            <p:strVal val="#ppt_h"/>
                                          </p:val>
                                        </p:tav>
                                      </p:tavLst>
                                    </p:anim>
                                    <p:animEffect transition="in" filter="fade">
                                      <p:cBhvr>
                                        <p:cTn id="9" dur="1000"/>
                                        <p:tgtEl>
                                          <p:spTgt spid="36867"/>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par>
                          <p:cTn id="16" fill="hold" nodeType="afterGroup">
                            <p:stCondLst>
                              <p:cond delay="2000"/>
                            </p:stCondLst>
                            <p:childTnLst>
                              <p:par>
                                <p:cTn id="17" presetID="55" presetClass="entr" presetSubtype="0"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strVal val="#ppt_w*0.70"/>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Effect transition="in" filter="fade">
                                      <p:cBhvr>
                                        <p:cTn id="21" dur="1000"/>
                                        <p:tgtEl>
                                          <p:spTgt spid="9"/>
                                        </p:tgtEl>
                                      </p:cBhvr>
                                    </p:animEffect>
                                  </p:childTnLst>
                                </p:cTn>
                              </p:par>
                              <p:par>
                                <p:cTn id="22" presetID="55" presetClass="entr" presetSubtype="0" fill="hold" nodeType="withEffect">
                                  <p:stCondLst>
                                    <p:cond delay="100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strVal val="#ppt_w*0.70"/>
                                          </p:val>
                                        </p:tav>
                                        <p:tav tm="100000">
                                          <p:val>
                                            <p:strVal val="#ppt_w"/>
                                          </p:val>
                                        </p:tav>
                                      </p:tavLst>
                                    </p:anim>
                                    <p:anim calcmode="lin" valueType="num">
                                      <p:cBhvr>
                                        <p:cTn id="25" dur="1000" fill="hold"/>
                                        <p:tgtEl>
                                          <p:spTgt spid="11"/>
                                        </p:tgtEl>
                                        <p:attrNameLst>
                                          <p:attrName>ppt_h</p:attrName>
                                        </p:attrNameLst>
                                      </p:cBhvr>
                                      <p:tavLst>
                                        <p:tav tm="0">
                                          <p:val>
                                            <p:strVal val="#ppt_h"/>
                                          </p:val>
                                        </p:tav>
                                        <p:tav tm="100000">
                                          <p:val>
                                            <p:strVal val="#ppt_h"/>
                                          </p:val>
                                        </p:tav>
                                      </p:tavLst>
                                    </p:anim>
                                    <p:animEffect transition="in" filter="fade">
                                      <p:cBhvr>
                                        <p:cTn id="26" dur="1000"/>
                                        <p:tgtEl>
                                          <p:spTgt spid="11"/>
                                        </p:tgtEl>
                                      </p:cBhvr>
                                    </p:animEffect>
                                  </p:childTnLst>
                                </p:cTn>
                              </p:par>
                            </p:childTnLst>
                          </p:cTn>
                        </p:par>
                        <p:par>
                          <p:cTn id="27" fill="hold" nodeType="afterGroup">
                            <p:stCondLst>
                              <p:cond delay="4000"/>
                            </p:stCondLst>
                            <p:childTnLst>
                              <p:par>
                                <p:cTn id="28" presetID="55" presetClass="entr" presetSubtype="0" fill="hold" nodeType="afterEffect">
                                  <p:stCondLst>
                                    <p:cond delay="100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strVal val="#ppt_w*0.70"/>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Effect transition="in" filter="fade">
                                      <p:cBhvr>
                                        <p:cTn id="32" dur="10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000" fill="hold"/>
                                        <p:tgtEl>
                                          <p:spTgt spid="16"/>
                                        </p:tgtEl>
                                        <p:attrNameLst>
                                          <p:attrName>ppt_w</p:attrName>
                                        </p:attrNameLst>
                                      </p:cBhvr>
                                      <p:tavLst>
                                        <p:tav tm="0">
                                          <p:val>
                                            <p:strVal val="#ppt_w*0.70"/>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Effect transition="in" filter="fade">
                                      <p:cBhvr>
                                        <p:cTn id="39" dur="1000"/>
                                        <p:tgtEl>
                                          <p:spTgt spid="16"/>
                                        </p:tgtEl>
                                      </p:cBhvr>
                                    </p:animEffect>
                                  </p:childTnLst>
                                </p:cTn>
                              </p:par>
                            </p:childTnLst>
                          </p:cTn>
                        </p:par>
                        <p:par>
                          <p:cTn id="40" fill="hold" nodeType="afterGroup">
                            <p:stCondLst>
                              <p:cond delay="1000"/>
                            </p:stCondLst>
                            <p:childTnLst>
                              <p:par>
                                <p:cTn id="41" presetID="55"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1000" fill="hold"/>
                                        <p:tgtEl>
                                          <p:spTgt spid="2"/>
                                        </p:tgtEl>
                                        <p:attrNameLst>
                                          <p:attrName>ppt_w</p:attrName>
                                        </p:attrNameLst>
                                      </p:cBhvr>
                                      <p:tavLst>
                                        <p:tav tm="0">
                                          <p:val>
                                            <p:strVal val="#ppt_w*0.70"/>
                                          </p:val>
                                        </p:tav>
                                        <p:tav tm="100000">
                                          <p:val>
                                            <p:strVal val="#ppt_w"/>
                                          </p:val>
                                        </p:tav>
                                      </p:tavLst>
                                    </p:anim>
                                    <p:anim calcmode="lin" valueType="num">
                                      <p:cBhvr>
                                        <p:cTn id="44" dur="1000" fill="hold"/>
                                        <p:tgtEl>
                                          <p:spTgt spid="2"/>
                                        </p:tgtEl>
                                        <p:attrNameLst>
                                          <p:attrName>ppt_h</p:attrName>
                                        </p:attrNameLst>
                                      </p:cBhvr>
                                      <p:tavLst>
                                        <p:tav tm="0">
                                          <p:val>
                                            <p:strVal val="#ppt_h"/>
                                          </p:val>
                                        </p:tav>
                                        <p:tav tm="100000">
                                          <p:val>
                                            <p:strVal val="#ppt_h"/>
                                          </p:val>
                                        </p:tav>
                                      </p:tavLst>
                                    </p:anim>
                                    <p:animEffect transition="in" filter="fade">
                                      <p:cBhvr>
                                        <p:cTn id="45" dur="1000"/>
                                        <p:tgtEl>
                                          <p:spTgt spid="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ihandform 35"/>
          <p:cNvSpPr/>
          <p:nvPr/>
        </p:nvSpPr>
        <p:spPr>
          <a:xfrm>
            <a:off x="6629400" y="2389188"/>
            <a:ext cx="1143000" cy="811212"/>
          </a:xfrm>
          <a:custGeom>
            <a:avLst/>
            <a:gdLst>
              <a:gd name="connsiteX0" fmla="*/ 0 w 1143000"/>
              <a:gd name="connsiteY0" fmla="*/ 30140 h 811190"/>
              <a:gd name="connsiteX1" fmla="*/ 161925 w 1143000"/>
              <a:gd name="connsiteY1" fmla="*/ 20615 h 811190"/>
              <a:gd name="connsiteX2" fmla="*/ 247650 w 1143000"/>
              <a:gd name="connsiteY2" fmla="*/ 87290 h 811190"/>
              <a:gd name="connsiteX3" fmla="*/ 285750 w 1143000"/>
              <a:gd name="connsiteY3" fmla="*/ 144440 h 811190"/>
              <a:gd name="connsiteX4" fmla="*/ 304800 w 1143000"/>
              <a:gd name="connsiteY4" fmla="*/ 211115 h 811190"/>
              <a:gd name="connsiteX5" fmla="*/ 314325 w 1143000"/>
              <a:gd name="connsiteY5" fmla="*/ 306365 h 811190"/>
              <a:gd name="connsiteX6" fmla="*/ 333375 w 1143000"/>
              <a:gd name="connsiteY6" fmla="*/ 477815 h 811190"/>
              <a:gd name="connsiteX7" fmla="*/ 352425 w 1143000"/>
              <a:gd name="connsiteY7" fmla="*/ 534965 h 811190"/>
              <a:gd name="connsiteX8" fmla="*/ 361950 w 1143000"/>
              <a:gd name="connsiteY8" fmla="*/ 563540 h 811190"/>
              <a:gd name="connsiteX9" fmla="*/ 381000 w 1143000"/>
              <a:gd name="connsiteY9" fmla="*/ 592115 h 811190"/>
              <a:gd name="connsiteX10" fmla="*/ 390525 w 1143000"/>
              <a:gd name="connsiteY10" fmla="*/ 620690 h 811190"/>
              <a:gd name="connsiteX11" fmla="*/ 419100 w 1143000"/>
              <a:gd name="connsiteY11" fmla="*/ 649265 h 811190"/>
              <a:gd name="connsiteX12" fmla="*/ 466725 w 1143000"/>
              <a:gd name="connsiteY12" fmla="*/ 696890 h 811190"/>
              <a:gd name="connsiteX13" fmla="*/ 552450 w 1143000"/>
              <a:gd name="connsiteY13" fmla="*/ 763565 h 811190"/>
              <a:gd name="connsiteX14" fmla="*/ 638175 w 1143000"/>
              <a:gd name="connsiteY14" fmla="*/ 792140 h 811190"/>
              <a:gd name="connsiteX15" fmla="*/ 666750 w 1143000"/>
              <a:gd name="connsiteY15" fmla="*/ 801665 h 811190"/>
              <a:gd name="connsiteX16" fmla="*/ 704850 w 1143000"/>
              <a:gd name="connsiteY16" fmla="*/ 811190 h 811190"/>
              <a:gd name="connsiteX17" fmla="*/ 885825 w 1143000"/>
              <a:gd name="connsiteY17" fmla="*/ 801665 h 811190"/>
              <a:gd name="connsiteX18" fmla="*/ 914400 w 1143000"/>
              <a:gd name="connsiteY18" fmla="*/ 792140 h 811190"/>
              <a:gd name="connsiteX19" fmla="*/ 942975 w 1143000"/>
              <a:gd name="connsiteY19" fmla="*/ 773090 h 811190"/>
              <a:gd name="connsiteX20" fmla="*/ 962025 w 1143000"/>
              <a:gd name="connsiteY20" fmla="*/ 744515 h 811190"/>
              <a:gd name="connsiteX21" fmla="*/ 1019175 w 1143000"/>
              <a:gd name="connsiteY21" fmla="*/ 715940 h 811190"/>
              <a:gd name="connsiteX22" fmla="*/ 1028700 w 1143000"/>
              <a:gd name="connsiteY22" fmla="*/ 687365 h 811190"/>
              <a:gd name="connsiteX23" fmla="*/ 1057275 w 1143000"/>
              <a:gd name="connsiteY23" fmla="*/ 677840 h 811190"/>
              <a:gd name="connsiteX24" fmla="*/ 1085850 w 1143000"/>
              <a:gd name="connsiteY24" fmla="*/ 658790 h 811190"/>
              <a:gd name="connsiteX25" fmla="*/ 1123950 w 1143000"/>
              <a:gd name="connsiteY25" fmla="*/ 611165 h 811190"/>
              <a:gd name="connsiteX26" fmla="*/ 1133475 w 1143000"/>
              <a:gd name="connsiteY26" fmla="*/ 582590 h 811190"/>
              <a:gd name="connsiteX27" fmla="*/ 1143000 w 1143000"/>
              <a:gd name="connsiteY27" fmla="*/ 573065 h 8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3000" h="811190">
                <a:moveTo>
                  <a:pt x="0" y="30140"/>
                </a:moveTo>
                <a:cubicBezTo>
                  <a:pt x="90419" y="0"/>
                  <a:pt x="37152" y="9272"/>
                  <a:pt x="161925" y="20615"/>
                </a:cubicBezTo>
                <a:cubicBezTo>
                  <a:pt x="195167" y="42776"/>
                  <a:pt x="223546" y="56299"/>
                  <a:pt x="247650" y="87290"/>
                </a:cubicBezTo>
                <a:cubicBezTo>
                  <a:pt x="261706" y="105362"/>
                  <a:pt x="278510" y="122720"/>
                  <a:pt x="285750" y="144440"/>
                </a:cubicBezTo>
                <a:cubicBezTo>
                  <a:pt x="299415" y="185434"/>
                  <a:pt x="292840" y="163275"/>
                  <a:pt x="304800" y="211115"/>
                </a:cubicBezTo>
                <a:cubicBezTo>
                  <a:pt x="307975" y="242865"/>
                  <a:pt x="311561" y="274577"/>
                  <a:pt x="314325" y="306365"/>
                </a:cubicBezTo>
                <a:cubicBezTo>
                  <a:pt x="319474" y="365580"/>
                  <a:pt x="317928" y="421177"/>
                  <a:pt x="333375" y="477815"/>
                </a:cubicBezTo>
                <a:cubicBezTo>
                  <a:pt x="338659" y="497188"/>
                  <a:pt x="346075" y="515915"/>
                  <a:pt x="352425" y="534965"/>
                </a:cubicBezTo>
                <a:cubicBezTo>
                  <a:pt x="355600" y="544490"/>
                  <a:pt x="356381" y="555186"/>
                  <a:pt x="361950" y="563540"/>
                </a:cubicBezTo>
                <a:cubicBezTo>
                  <a:pt x="368300" y="573065"/>
                  <a:pt x="375880" y="581876"/>
                  <a:pt x="381000" y="592115"/>
                </a:cubicBezTo>
                <a:cubicBezTo>
                  <a:pt x="385490" y="601095"/>
                  <a:pt x="384956" y="612336"/>
                  <a:pt x="390525" y="620690"/>
                </a:cubicBezTo>
                <a:cubicBezTo>
                  <a:pt x="397997" y="631898"/>
                  <a:pt x="410476" y="638917"/>
                  <a:pt x="419100" y="649265"/>
                </a:cubicBezTo>
                <a:cubicBezTo>
                  <a:pt x="482600" y="725465"/>
                  <a:pt x="390525" y="633390"/>
                  <a:pt x="466725" y="696890"/>
                </a:cubicBezTo>
                <a:cubicBezTo>
                  <a:pt x="499599" y="724285"/>
                  <a:pt x="504302" y="747516"/>
                  <a:pt x="552450" y="763565"/>
                </a:cubicBezTo>
                <a:lnTo>
                  <a:pt x="638175" y="792140"/>
                </a:lnTo>
                <a:cubicBezTo>
                  <a:pt x="647700" y="795315"/>
                  <a:pt x="657010" y="799230"/>
                  <a:pt x="666750" y="801665"/>
                </a:cubicBezTo>
                <a:lnTo>
                  <a:pt x="704850" y="811190"/>
                </a:lnTo>
                <a:cubicBezTo>
                  <a:pt x="765175" y="808015"/>
                  <a:pt x="825665" y="807134"/>
                  <a:pt x="885825" y="801665"/>
                </a:cubicBezTo>
                <a:cubicBezTo>
                  <a:pt x="895824" y="800756"/>
                  <a:pt x="905420" y="796630"/>
                  <a:pt x="914400" y="792140"/>
                </a:cubicBezTo>
                <a:cubicBezTo>
                  <a:pt x="924639" y="787020"/>
                  <a:pt x="933450" y="779440"/>
                  <a:pt x="942975" y="773090"/>
                </a:cubicBezTo>
                <a:cubicBezTo>
                  <a:pt x="949325" y="763565"/>
                  <a:pt x="953930" y="752610"/>
                  <a:pt x="962025" y="744515"/>
                </a:cubicBezTo>
                <a:cubicBezTo>
                  <a:pt x="980489" y="726051"/>
                  <a:pt x="995934" y="723687"/>
                  <a:pt x="1019175" y="715940"/>
                </a:cubicBezTo>
                <a:cubicBezTo>
                  <a:pt x="1022350" y="706415"/>
                  <a:pt x="1021600" y="694465"/>
                  <a:pt x="1028700" y="687365"/>
                </a:cubicBezTo>
                <a:cubicBezTo>
                  <a:pt x="1035800" y="680265"/>
                  <a:pt x="1048295" y="682330"/>
                  <a:pt x="1057275" y="677840"/>
                </a:cubicBezTo>
                <a:cubicBezTo>
                  <a:pt x="1067514" y="672720"/>
                  <a:pt x="1076325" y="665140"/>
                  <a:pt x="1085850" y="658790"/>
                </a:cubicBezTo>
                <a:cubicBezTo>
                  <a:pt x="1109791" y="586966"/>
                  <a:pt x="1074711" y="672713"/>
                  <a:pt x="1123950" y="611165"/>
                </a:cubicBezTo>
                <a:cubicBezTo>
                  <a:pt x="1130222" y="603325"/>
                  <a:pt x="1128985" y="591570"/>
                  <a:pt x="1133475" y="582590"/>
                </a:cubicBezTo>
                <a:cubicBezTo>
                  <a:pt x="1135483" y="578574"/>
                  <a:pt x="1139825" y="576240"/>
                  <a:pt x="1143000" y="573065"/>
                </a:cubicBezTo>
              </a:path>
            </a:pathLst>
          </a:custGeom>
          <a:ln w="38100">
            <a:solidFill>
              <a:srgbClr val="FF3300"/>
            </a:solidFill>
          </a:ln>
          <a:effectLst>
            <a:outerShdw blurRad="76200" dist="25400" dir="20400000" sx="108000" sy="108000" algn="ctr" rotWithShape="0">
              <a:schemeClr val="tx1">
                <a:lumMod val="95000"/>
                <a:lumOff val="5000"/>
              </a:scheme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35" name="Freihandform 34"/>
          <p:cNvSpPr/>
          <p:nvPr/>
        </p:nvSpPr>
        <p:spPr>
          <a:xfrm>
            <a:off x="6394450" y="2847975"/>
            <a:ext cx="669925" cy="1647825"/>
          </a:xfrm>
          <a:custGeom>
            <a:avLst/>
            <a:gdLst>
              <a:gd name="connsiteX0" fmla="*/ 669149 w 669149"/>
              <a:gd name="connsiteY0" fmla="*/ 1647825 h 1647825"/>
              <a:gd name="connsiteX1" fmla="*/ 631049 w 669149"/>
              <a:gd name="connsiteY1" fmla="*/ 1638300 h 1647825"/>
              <a:gd name="connsiteX2" fmla="*/ 564374 w 669149"/>
              <a:gd name="connsiteY2" fmla="*/ 1600200 h 1647825"/>
              <a:gd name="connsiteX3" fmla="*/ 516749 w 669149"/>
              <a:gd name="connsiteY3" fmla="*/ 1533525 h 1647825"/>
              <a:gd name="connsiteX4" fmla="*/ 478649 w 669149"/>
              <a:gd name="connsiteY4" fmla="*/ 1476375 h 1647825"/>
              <a:gd name="connsiteX5" fmla="*/ 469124 w 669149"/>
              <a:gd name="connsiteY5" fmla="*/ 1447800 h 1647825"/>
              <a:gd name="connsiteX6" fmla="*/ 440549 w 669149"/>
              <a:gd name="connsiteY6" fmla="*/ 1419225 h 1647825"/>
              <a:gd name="connsiteX7" fmla="*/ 431024 w 669149"/>
              <a:gd name="connsiteY7" fmla="*/ 1390650 h 1647825"/>
              <a:gd name="connsiteX8" fmla="*/ 411974 w 669149"/>
              <a:gd name="connsiteY8" fmla="*/ 1295400 h 1647825"/>
              <a:gd name="connsiteX9" fmla="*/ 392924 w 669149"/>
              <a:gd name="connsiteY9" fmla="*/ 1228725 h 1647825"/>
              <a:gd name="connsiteX10" fmla="*/ 373874 w 669149"/>
              <a:gd name="connsiteY10" fmla="*/ 876300 h 1647825"/>
              <a:gd name="connsiteX11" fmla="*/ 354824 w 669149"/>
              <a:gd name="connsiteY11" fmla="*/ 742950 h 1647825"/>
              <a:gd name="connsiteX12" fmla="*/ 345299 w 669149"/>
              <a:gd name="connsiteY12" fmla="*/ 581025 h 1647825"/>
              <a:gd name="connsiteX13" fmla="*/ 335774 w 669149"/>
              <a:gd name="connsiteY13" fmla="*/ 552450 h 1647825"/>
              <a:gd name="connsiteX14" fmla="*/ 326249 w 669149"/>
              <a:gd name="connsiteY14" fmla="*/ 504825 h 1647825"/>
              <a:gd name="connsiteX15" fmla="*/ 288149 w 669149"/>
              <a:gd name="connsiteY15" fmla="*/ 428625 h 1647825"/>
              <a:gd name="connsiteX16" fmla="*/ 259574 w 669149"/>
              <a:gd name="connsiteY16" fmla="*/ 409575 h 1647825"/>
              <a:gd name="connsiteX17" fmla="*/ 240524 w 669149"/>
              <a:gd name="connsiteY17" fmla="*/ 381000 h 1647825"/>
              <a:gd name="connsiteX18" fmla="*/ 211949 w 669149"/>
              <a:gd name="connsiteY18" fmla="*/ 361950 h 1647825"/>
              <a:gd name="connsiteX19" fmla="*/ 173849 w 669149"/>
              <a:gd name="connsiteY19" fmla="*/ 314325 h 1647825"/>
              <a:gd name="connsiteX20" fmla="*/ 126224 w 669149"/>
              <a:gd name="connsiteY20" fmla="*/ 276225 h 1647825"/>
              <a:gd name="connsiteX21" fmla="*/ 107174 w 669149"/>
              <a:gd name="connsiteY21" fmla="*/ 247650 h 1647825"/>
              <a:gd name="connsiteX22" fmla="*/ 69074 w 669149"/>
              <a:gd name="connsiteY22" fmla="*/ 228600 h 1647825"/>
              <a:gd name="connsiteX23" fmla="*/ 40499 w 669149"/>
              <a:gd name="connsiteY23" fmla="*/ 209550 h 1647825"/>
              <a:gd name="connsiteX24" fmla="*/ 30974 w 669149"/>
              <a:gd name="connsiteY24" fmla="*/ 57150 h 1647825"/>
              <a:gd name="connsiteX25" fmla="*/ 40499 w 669149"/>
              <a:gd name="connsiteY25" fmla="*/ 28575 h 1647825"/>
              <a:gd name="connsiteX26" fmla="*/ 69074 w 669149"/>
              <a:gd name="connsiteY26" fmla="*/ 9525 h 1647825"/>
              <a:gd name="connsiteX27" fmla="*/ 78599 w 669149"/>
              <a:gd name="connsiteY27" fmla="*/ 0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9149" h="1647825">
                <a:moveTo>
                  <a:pt x="669149" y="1647825"/>
                </a:moveTo>
                <a:cubicBezTo>
                  <a:pt x="656449" y="1644650"/>
                  <a:pt x="643306" y="1642897"/>
                  <a:pt x="631049" y="1638300"/>
                </a:cubicBezTo>
                <a:cubicBezTo>
                  <a:pt x="603427" y="1627942"/>
                  <a:pt x="588061" y="1615991"/>
                  <a:pt x="564374" y="1600200"/>
                </a:cubicBezTo>
                <a:cubicBezTo>
                  <a:pt x="545560" y="1543757"/>
                  <a:pt x="568406" y="1598096"/>
                  <a:pt x="516749" y="1533525"/>
                </a:cubicBezTo>
                <a:cubicBezTo>
                  <a:pt x="502446" y="1515647"/>
                  <a:pt x="485889" y="1498095"/>
                  <a:pt x="478649" y="1476375"/>
                </a:cubicBezTo>
                <a:cubicBezTo>
                  <a:pt x="475474" y="1466850"/>
                  <a:pt x="474693" y="1456154"/>
                  <a:pt x="469124" y="1447800"/>
                </a:cubicBezTo>
                <a:cubicBezTo>
                  <a:pt x="461652" y="1436592"/>
                  <a:pt x="450074" y="1428750"/>
                  <a:pt x="440549" y="1419225"/>
                </a:cubicBezTo>
                <a:cubicBezTo>
                  <a:pt x="437374" y="1409700"/>
                  <a:pt x="433282" y="1400433"/>
                  <a:pt x="431024" y="1390650"/>
                </a:cubicBezTo>
                <a:cubicBezTo>
                  <a:pt x="423743" y="1359100"/>
                  <a:pt x="422213" y="1326117"/>
                  <a:pt x="411974" y="1295400"/>
                </a:cubicBezTo>
                <a:cubicBezTo>
                  <a:pt x="398309" y="1254406"/>
                  <a:pt x="404884" y="1276565"/>
                  <a:pt x="392924" y="1228725"/>
                </a:cubicBezTo>
                <a:cubicBezTo>
                  <a:pt x="375838" y="716159"/>
                  <a:pt x="398482" y="1085466"/>
                  <a:pt x="373874" y="876300"/>
                </a:cubicBezTo>
                <a:cubicBezTo>
                  <a:pt x="359437" y="753587"/>
                  <a:pt x="373569" y="817929"/>
                  <a:pt x="354824" y="742950"/>
                </a:cubicBezTo>
                <a:cubicBezTo>
                  <a:pt x="351649" y="688975"/>
                  <a:pt x="350679" y="634825"/>
                  <a:pt x="345299" y="581025"/>
                </a:cubicBezTo>
                <a:cubicBezTo>
                  <a:pt x="344300" y="571035"/>
                  <a:pt x="338209" y="562190"/>
                  <a:pt x="335774" y="552450"/>
                </a:cubicBezTo>
                <a:cubicBezTo>
                  <a:pt x="331847" y="536744"/>
                  <a:pt x="332061" y="519935"/>
                  <a:pt x="326249" y="504825"/>
                </a:cubicBezTo>
                <a:cubicBezTo>
                  <a:pt x="316055" y="478320"/>
                  <a:pt x="311778" y="444377"/>
                  <a:pt x="288149" y="428625"/>
                </a:cubicBezTo>
                <a:lnTo>
                  <a:pt x="259574" y="409575"/>
                </a:lnTo>
                <a:cubicBezTo>
                  <a:pt x="253224" y="400050"/>
                  <a:pt x="248619" y="389095"/>
                  <a:pt x="240524" y="381000"/>
                </a:cubicBezTo>
                <a:cubicBezTo>
                  <a:pt x="232429" y="372905"/>
                  <a:pt x="219100" y="370889"/>
                  <a:pt x="211949" y="361950"/>
                </a:cubicBezTo>
                <a:cubicBezTo>
                  <a:pt x="159369" y="296225"/>
                  <a:pt x="255741" y="368920"/>
                  <a:pt x="173849" y="314325"/>
                </a:cubicBezTo>
                <a:cubicBezTo>
                  <a:pt x="119254" y="232433"/>
                  <a:pt x="191949" y="328805"/>
                  <a:pt x="126224" y="276225"/>
                </a:cubicBezTo>
                <a:cubicBezTo>
                  <a:pt x="117285" y="269074"/>
                  <a:pt x="115968" y="254979"/>
                  <a:pt x="107174" y="247650"/>
                </a:cubicBezTo>
                <a:cubicBezTo>
                  <a:pt x="96266" y="238560"/>
                  <a:pt x="81402" y="235645"/>
                  <a:pt x="69074" y="228600"/>
                </a:cubicBezTo>
                <a:cubicBezTo>
                  <a:pt x="59135" y="222920"/>
                  <a:pt x="50024" y="215900"/>
                  <a:pt x="40499" y="209550"/>
                </a:cubicBezTo>
                <a:cubicBezTo>
                  <a:pt x="0" y="148802"/>
                  <a:pt x="15096" y="184176"/>
                  <a:pt x="30974" y="57150"/>
                </a:cubicBezTo>
                <a:cubicBezTo>
                  <a:pt x="32219" y="47187"/>
                  <a:pt x="34227" y="36415"/>
                  <a:pt x="40499" y="28575"/>
                </a:cubicBezTo>
                <a:cubicBezTo>
                  <a:pt x="47650" y="19636"/>
                  <a:pt x="59916" y="16394"/>
                  <a:pt x="69074" y="9525"/>
                </a:cubicBezTo>
                <a:cubicBezTo>
                  <a:pt x="72666" y="6831"/>
                  <a:pt x="75424" y="3175"/>
                  <a:pt x="78599" y="0"/>
                </a:cubicBezTo>
              </a:path>
            </a:pathLst>
          </a:custGeom>
          <a:ln w="38100">
            <a:solidFill>
              <a:srgbClr val="FF3300"/>
            </a:solidFill>
          </a:ln>
          <a:effectLst>
            <a:outerShdw blurRad="76200" dist="50800" dir="5400000" sx="108000" sy="108000" algn="ctr" rotWithShape="0">
              <a:schemeClr val="tx1">
                <a:lumMod val="95000"/>
                <a:lumOff val="5000"/>
              </a:scheme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32" name="Freihandform 31"/>
          <p:cNvSpPr/>
          <p:nvPr/>
        </p:nvSpPr>
        <p:spPr>
          <a:xfrm>
            <a:off x="5295900" y="4686300"/>
            <a:ext cx="2619375" cy="1552575"/>
          </a:xfrm>
          <a:custGeom>
            <a:avLst/>
            <a:gdLst>
              <a:gd name="connsiteX0" fmla="*/ 0 w 2619225"/>
              <a:gd name="connsiteY0" fmla="*/ 1152525 h 1552575"/>
              <a:gd name="connsiteX1" fmla="*/ 95250 w 2619225"/>
              <a:gd name="connsiteY1" fmla="*/ 1209675 h 1552575"/>
              <a:gd name="connsiteX2" fmla="*/ 133350 w 2619225"/>
              <a:gd name="connsiteY2" fmla="*/ 1228725 h 1552575"/>
              <a:gd name="connsiteX3" fmla="*/ 190500 w 2619225"/>
              <a:gd name="connsiteY3" fmla="*/ 1247775 h 1552575"/>
              <a:gd name="connsiteX4" fmla="*/ 219075 w 2619225"/>
              <a:gd name="connsiteY4" fmla="*/ 1257300 h 1552575"/>
              <a:gd name="connsiteX5" fmla="*/ 285750 w 2619225"/>
              <a:gd name="connsiteY5" fmla="*/ 1304925 h 1552575"/>
              <a:gd name="connsiteX6" fmla="*/ 314325 w 2619225"/>
              <a:gd name="connsiteY6" fmla="*/ 1314450 h 1552575"/>
              <a:gd name="connsiteX7" fmla="*/ 390525 w 2619225"/>
              <a:gd name="connsiteY7" fmla="*/ 1333500 h 1552575"/>
              <a:gd name="connsiteX8" fmla="*/ 457200 w 2619225"/>
              <a:gd name="connsiteY8" fmla="*/ 1352550 h 1552575"/>
              <a:gd name="connsiteX9" fmla="*/ 523875 w 2619225"/>
              <a:gd name="connsiteY9" fmla="*/ 1381125 h 1552575"/>
              <a:gd name="connsiteX10" fmla="*/ 561975 w 2619225"/>
              <a:gd name="connsiteY10" fmla="*/ 1390650 h 1552575"/>
              <a:gd name="connsiteX11" fmla="*/ 590550 w 2619225"/>
              <a:gd name="connsiteY11" fmla="*/ 1400175 h 1552575"/>
              <a:gd name="connsiteX12" fmla="*/ 638175 w 2619225"/>
              <a:gd name="connsiteY12" fmla="*/ 1409700 h 1552575"/>
              <a:gd name="connsiteX13" fmla="*/ 666750 w 2619225"/>
              <a:gd name="connsiteY13" fmla="*/ 1419225 h 1552575"/>
              <a:gd name="connsiteX14" fmla="*/ 771525 w 2619225"/>
              <a:gd name="connsiteY14" fmla="*/ 1438275 h 1552575"/>
              <a:gd name="connsiteX15" fmla="*/ 828675 w 2619225"/>
              <a:gd name="connsiteY15" fmla="*/ 1457325 h 1552575"/>
              <a:gd name="connsiteX16" fmla="*/ 1000125 w 2619225"/>
              <a:gd name="connsiteY16" fmla="*/ 1485900 h 1552575"/>
              <a:gd name="connsiteX17" fmla="*/ 1028700 w 2619225"/>
              <a:gd name="connsiteY17" fmla="*/ 1495425 h 1552575"/>
              <a:gd name="connsiteX18" fmla="*/ 1200150 w 2619225"/>
              <a:gd name="connsiteY18" fmla="*/ 1514475 h 1552575"/>
              <a:gd name="connsiteX19" fmla="*/ 1276350 w 2619225"/>
              <a:gd name="connsiteY19" fmla="*/ 1533525 h 1552575"/>
              <a:gd name="connsiteX20" fmla="*/ 1628775 w 2619225"/>
              <a:gd name="connsiteY20" fmla="*/ 1552575 h 1552575"/>
              <a:gd name="connsiteX21" fmla="*/ 1819275 w 2619225"/>
              <a:gd name="connsiteY21" fmla="*/ 1543050 h 1552575"/>
              <a:gd name="connsiteX22" fmla="*/ 1857375 w 2619225"/>
              <a:gd name="connsiteY22" fmla="*/ 1533525 h 1552575"/>
              <a:gd name="connsiteX23" fmla="*/ 2095500 w 2619225"/>
              <a:gd name="connsiteY23" fmla="*/ 1524000 h 1552575"/>
              <a:gd name="connsiteX24" fmla="*/ 2133600 w 2619225"/>
              <a:gd name="connsiteY24" fmla="*/ 1514475 h 1552575"/>
              <a:gd name="connsiteX25" fmla="*/ 2238375 w 2619225"/>
              <a:gd name="connsiteY25" fmla="*/ 1495425 h 1552575"/>
              <a:gd name="connsiteX26" fmla="*/ 2295525 w 2619225"/>
              <a:gd name="connsiteY26" fmla="*/ 1457325 h 1552575"/>
              <a:gd name="connsiteX27" fmla="*/ 2324100 w 2619225"/>
              <a:gd name="connsiteY27" fmla="*/ 1438275 h 1552575"/>
              <a:gd name="connsiteX28" fmla="*/ 2381250 w 2619225"/>
              <a:gd name="connsiteY28" fmla="*/ 1381125 h 1552575"/>
              <a:gd name="connsiteX29" fmla="*/ 2409825 w 2619225"/>
              <a:gd name="connsiteY29" fmla="*/ 1362075 h 1552575"/>
              <a:gd name="connsiteX30" fmla="*/ 2438400 w 2619225"/>
              <a:gd name="connsiteY30" fmla="*/ 1323975 h 1552575"/>
              <a:gd name="connsiteX31" fmla="*/ 2466975 w 2619225"/>
              <a:gd name="connsiteY31" fmla="*/ 1295400 h 1552575"/>
              <a:gd name="connsiteX32" fmla="*/ 2533650 w 2619225"/>
              <a:gd name="connsiteY32" fmla="*/ 1219200 h 1552575"/>
              <a:gd name="connsiteX33" fmla="*/ 2552700 w 2619225"/>
              <a:gd name="connsiteY33" fmla="*/ 1181100 h 1552575"/>
              <a:gd name="connsiteX34" fmla="*/ 2571750 w 2619225"/>
              <a:gd name="connsiteY34" fmla="*/ 1152525 h 1552575"/>
              <a:gd name="connsiteX35" fmla="*/ 2581275 w 2619225"/>
              <a:gd name="connsiteY35" fmla="*/ 1123950 h 1552575"/>
              <a:gd name="connsiteX36" fmla="*/ 2600325 w 2619225"/>
              <a:gd name="connsiteY36" fmla="*/ 1085850 h 1552575"/>
              <a:gd name="connsiteX37" fmla="*/ 2600325 w 2619225"/>
              <a:gd name="connsiteY37" fmla="*/ 800100 h 1552575"/>
              <a:gd name="connsiteX38" fmla="*/ 2581275 w 2619225"/>
              <a:gd name="connsiteY38" fmla="*/ 742950 h 1552575"/>
              <a:gd name="connsiteX39" fmla="*/ 2562225 w 2619225"/>
              <a:gd name="connsiteY39" fmla="*/ 714375 h 1552575"/>
              <a:gd name="connsiteX40" fmla="*/ 2552700 w 2619225"/>
              <a:gd name="connsiteY40" fmla="*/ 666750 h 1552575"/>
              <a:gd name="connsiteX41" fmla="*/ 2495550 w 2619225"/>
              <a:gd name="connsiteY41" fmla="*/ 552450 h 1552575"/>
              <a:gd name="connsiteX42" fmla="*/ 2466975 w 2619225"/>
              <a:gd name="connsiteY42" fmla="*/ 533400 h 1552575"/>
              <a:gd name="connsiteX43" fmla="*/ 2409825 w 2619225"/>
              <a:gd name="connsiteY43" fmla="*/ 476250 h 1552575"/>
              <a:gd name="connsiteX44" fmla="*/ 2390775 w 2619225"/>
              <a:gd name="connsiteY44" fmla="*/ 428625 h 1552575"/>
              <a:gd name="connsiteX45" fmla="*/ 2362200 w 2619225"/>
              <a:gd name="connsiteY45" fmla="*/ 400050 h 1552575"/>
              <a:gd name="connsiteX46" fmla="*/ 2343150 w 2619225"/>
              <a:gd name="connsiteY46" fmla="*/ 371475 h 1552575"/>
              <a:gd name="connsiteX47" fmla="*/ 2286000 w 2619225"/>
              <a:gd name="connsiteY47" fmla="*/ 314325 h 1552575"/>
              <a:gd name="connsiteX48" fmla="*/ 2238375 w 2619225"/>
              <a:gd name="connsiteY48" fmla="*/ 266700 h 1552575"/>
              <a:gd name="connsiteX49" fmla="*/ 2219325 w 2619225"/>
              <a:gd name="connsiteY49" fmla="*/ 238125 h 1552575"/>
              <a:gd name="connsiteX50" fmla="*/ 2162175 w 2619225"/>
              <a:gd name="connsiteY50" fmla="*/ 190500 h 1552575"/>
              <a:gd name="connsiteX51" fmla="*/ 2124075 w 2619225"/>
              <a:gd name="connsiteY51" fmla="*/ 171450 h 1552575"/>
              <a:gd name="connsiteX52" fmla="*/ 2095500 w 2619225"/>
              <a:gd name="connsiteY52" fmla="*/ 161925 h 1552575"/>
              <a:gd name="connsiteX53" fmla="*/ 2066925 w 2619225"/>
              <a:gd name="connsiteY53" fmla="*/ 142875 h 1552575"/>
              <a:gd name="connsiteX54" fmla="*/ 2009775 w 2619225"/>
              <a:gd name="connsiteY54" fmla="*/ 123825 h 1552575"/>
              <a:gd name="connsiteX55" fmla="*/ 1981200 w 2619225"/>
              <a:gd name="connsiteY55" fmla="*/ 114300 h 1552575"/>
              <a:gd name="connsiteX56" fmla="*/ 1952625 w 2619225"/>
              <a:gd name="connsiteY56" fmla="*/ 104775 h 1552575"/>
              <a:gd name="connsiteX57" fmla="*/ 1924050 w 2619225"/>
              <a:gd name="connsiteY57" fmla="*/ 95250 h 1552575"/>
              <a:gd name="connsiteX58" fmla="*/ 1885950 w 2619225"/>
              <a:gd name="connsiteY58" fmla="*/ 85725 h 1552575"/>
              <a:gd name="connsiteX59" fmla="*/ 1800225 w 2619225"/>
              <a:gd name="connsiteY59" fmla="*/ 57150 h 1552575"/>
              <a:gd name="connsiteX60" fmla="*/ 1685925 w 2619225"/>
              <a:gd name="connsiteY60" fmla="*/ 19050 h 1552575"/>
              <a:gd name="connsiteX61" fmla="*/ 1657350 w 2619225"/>
              <a:gd name="connsiteY61" fmla="*/ 9525 h 1552575"/>
              <a:gd name="connsiteX62" fmla="*/ 1628775 w 2619225"/>
              <a:gd name="connsiteY62" fmla="*/ 0 h 1552575"/>
              <a:gd name="connsiteX63" fmla="*/ 1609725 w 2619225"/>
              <a:gd name="connsiteY63" fmla="*/ 0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619225" h="1552575">
                <a:moveTo>
                  <a:pt x="0" y="1152525"/>
                </a:moveTo>
                <a:cubicBezTo>
                  <a:pt x="42531" y="1180879"/>
                  <a:pt x="35053" y="1176840"/>
                  <a:pt x="95250" y="1209675"/>
                </a:cubicBezTo>
                <a:cubicBezTo>
                  <a:pt x="107715" y="1216474"/>
                  <a:pt x="120167" y="1223452"/>
                  <a:pt x="133350" y="1228725"/>
                </a:cubicBezTo>
                <a:cubicBezTo>
                  <a:pt x="151994" y="1236183"/>
                  <a:pt x="171450" y="1241425"/>
                  <a:pt x="190500" y="1247775"/>
                </a:cubicBezTo>
                <a:cubicBezTo>
                  <a:pt x="200025" y="1250950"/>
                  <a:pt x="210095" y="1252810"/>
                  <a:pt x="219075" y="1257300"/>
                </a:cubicBezTo>
                <a:cubicBezTo>
                  <a:pt x="350631" y="1323078"/>
                  <a:pt x="169904" y="1227695"/>
                  <a:pt x="285750" y="1304925"/>
                </a:cubicBezTo>
                <a:cubicBezTo>
                  <a:pt x="294104" y="1310494"/>
                  <a:pt x="304639" y="1311808"/>
                  <a:pt x="314325" y="1314450"/>
                </a:cubicBezTo>
                <a:cubicBezTo>
                  <a:pt x="339584" y="1321339"/>
                  <a:pt x="365687" y="1325221"/>
                  <a:pt x="390525" y="1333500"/>
                </a:cubicBezTo>
                <a:cubicBezTo>
                  <a:pt x="459038" y="1356338"/>
                  <a:pt x="373479" y="1328630"/>
                  <a:pt x="457200" y="1352550"/>
                </a:cubicBezTo>
                <a:cubicBezTo>
                  <a:pt x="523428" y="1371472"/>
                  <a:pt x="442595" y="1350645"/>
                  <a:pt x="523875" y="1381125"/>
                </a:cubicBezTo>
                <a:cubicBezTo>
                  <a:pt x="536132" y="1385722"/>
                  <a:pt x="549388" y="1387054"/>
                  <a:pt x="561975" y="1390650"/>
                </a:cubicBezTo>
                <a:cubicBezTo>
                  <a:pt x="571629" y="1393408"/>
                  <a:pt x="580810" y="1397740"/>
                  <a:pt x="590550" y="1400175"/>
                </a:cubicBezTo>
                <a:cubicBezTo>
                  <a:pt x="606256" y="1404102"/>
                  <a:pt x="622469" y="1405773"/>
                  <a:pt x="638175" y="1409700"/>
                </a:cubicBezTo>
                <a:cubicBezTo>
                  <a:pt x="647915" y="1412135"/>
                  <a:pt x="656949" y="1417047"/>
                  <a:pt x="666750" y="1419225"/>
                </a:cubicBezTo>
                <a:cubicBezTo>
                  <a:pt x="705958" y="1427938"/>
                  <a:pt x="733389" y="1427874"/>
                  <a:pt x="771525" y="1438275"/>
                </a:cubicBezTo>
                <a:cubicBezTo>
                  <a:pt x="790898" y="1443559"/>
                  <a:pt x="808984" y="1453387"/>
                  <a:pt x="828675" y="1457325"/>
                </a:cubicBezTo>
                <a:cubicBezTo>
                  <a:pt x="949026" y="1481395"/>
                  <a:pt x="891796" y="1472359"/>
                  <a:pt x="1000125" y="1485900"/>
                </a:cubicBezTo>
                <a:cubicBezTo>
                  <a:pt x="1009650" y="1489075"/>
                  <a:pt x="1018761" y="1494005"/>
                  <a:pt x="1028700" y="1495425"/>
                </a:cubicBezTo>
                <a:cubicBezTo>
                  <a:pt x="1085624" y="1503557"/>
                  <a:pt x="1200150" y="1514475"/>
                  <a:pt x="1200150" y="1514475"/>
                </a:cubicBezTo>
                <a:cubicBezTo>
                  <a:pt x="1225550" y="1520825"/>
                  <a:pt x="1250388" y="1530139"/>
                  <a:pt x="1276350" y="1533525"/>
                </a:cubicBezTo>
                <a:cubicBezTo>
                  <a:pt x="1329428" y="1540448"/>
                  <a:pt x="1605294" y="1551508"/>
                  <a:pt x="1628775" y="1552575"/>
                </a:cubicBezTo>
                <a:cubicBezTo>
                  <a:pt x="1692275" y="1549400"/>
                  <a:pt x="1755915" y="1548330"/>
                  <a:pt x="1819275" y="1543050"/>
                </a:cubicBezTo>
                <a:cubicBezTo>
                  <a:pt x="1832321" y="1541963"/>
                  <a:pt x="1844315" y="1534426"/>
                  <a:pt x="1857375" y="1533525"/>
                </a:cubicBezTo>
                <a:cubicBezTo>
                  <a:pt x="1936625" y="1528059"/>
                  <a:pt x="2016125" y="1527175"/>
                  <a:pt x="2095500" y="1524000"/>
                </a:cubicBezTo>
                <a:cubicBezTo>
                  <a:pt x="2108200" y="1520825"/>
                  <a:pt x="2120821" y="1517315"/>
                  <a:pt x="2133600" y="1514475"/>
                </a:cubicBezTo>
                <a:cubicBezTo>
                  <a:pt x="2173538" y="1505600"/>
                  <a:pt x="2197018" y="1502318"/>
                  <a:pt x="2238375" y="1495425"/>
                </a:cubicBezTo>
                <a:lnTo>
                  <a:pt x="2295525" y="1457325"/>
                </a:lnTo>
                <a:cubicBezTo>
                  <a:pt x="2305050" y="1450975"/>
                  <a:pt x="2316005" y="1446370"/>
                  <a:pt x="2324100" y="1438275"/>
                </a:cubicBezTo>
                <a:cubicBezTo>
                  <a:pt x="2343150" y="1419225"/>
                  <a:pt x="2358834" y="1396069"/>
                  <a:pt x="2381250" y="1381125"/>
                </a:cubicBezTo>
                <a:cubicBezTo>
                  <a:pt x="2390775" y="1374775"/>
                  <a:pt x="2401730" y="1370170"/>
                  <a:pt x="2409825" y="1362075"/>
                </a:cubicBezTo>
                <a:cubicBezTo>
                  <a:pt x="2421050" y="1350850"/>
                  <a:pt x="2428069" y="1336028"/>
                  <a:pt x="2438400" y="1323975"/>
                </a:cubicBezTo>
                <a:cubicBezTo>
                  <a:pt x="2447166" y="1313748"/>
                  <a:pt x="2458705" y="1306033"/>
                  <a:pt x="2466975" y="1295400"/>
                </a:cubicBezTo>
                <a:cubicBezTo>
                  <a:pt x="2526812" y="1218467"/>
                  <a:pt x="2478332" y="1256079"/>
                  <a:pt x="2533650" y="1219200"/>
                </a:cubicBezTo>
                <a:cubicBezTo>
                  <a:pt x="2540000" y="1206500"/>
                  <a:pt x="2545655" y="1193428"/>
                  <a:pt x="2552700" y="1181100"/>
                </a:cubicBezTo>
                <a:cubicBezTo>
                  <a:pt x="2558380" y="1171161"/>
                  <a:pt x="2566630" y="1162764"/>
                  <a:pt x="2571750" y="1152525"/>
                </a:cubicBezTo>
                <a:cubicBezTo>
                  <a:pt x="2576240" y="1143545"/>
                  <a:pt x="2577320" y="1133178"/>
                  <a:pt x="2581275" y="1123950"/>
                </a:cubicBezTo>
                <a:cubicBezTo>
                  <a:pt x="2586868" y="1110899"/>
                  <a:pt x="2593975" y="1098550"/>
                  <a:pt x="2600325" y="1085850"/>
                </a:cubicBezTo>
                <a:cubicBezTo>
                  <a:pt x="2617607" y="964876"/>
                  <a:pt x="2619225" y="982803"/>
                  <a:pt x="2600325" y="800100"/>
                </a:cubicBezTo>
                <a:cubicBezTo>
                  <a:pt x="2598259" y="780126"/>
                  <a:pt x="2592414" y="759658"/>
                  <a:pt x="2581275" y="742950"/>
                </a:cubicBezTo>
                <a:lnTo>
                  <a:pt x="2562225" y="714375"/>
                </a:lnTo>
                <a:cubicBezTo>
                  <a:pt x="2559050" y="698500"/>
                  <a:pt x="2556960" y="682369"/>
                  <a:pt x="2552700" y="666750"/>
                </a:cubicBezTo>
                <a:cubicBezTo>
                  <a:pt x="2544248" y="635759"/>
                  <a:pt x="2524450" y="571717"/>
                  <a:pt x="2495550" y="552450"/>
                </a:cubicBezTo>
                <a:cubicBezTo>
                  <a:pt x="2486025" y="546100"/>
                  <a:pt x="2475070" y="541495"/>
                  <a:pt x="2466975" y="533400"/>
                </a:cubicBezTo>
                <a:cubicBezTo>
                  <a:pt x="2396088" y="462513"/>
                  <a:pt x="2477168" y="521145"/>
                  <a:pt x="2409825" y="476250"/>
                </a:cubicBezTo>
                <a:cubicBezTo>
                  <a:pt x="2403475" y="460375"/>
                  <a:pt x="2399837" y="443124"/>
                  <a:pt x="2390775" y="428625"/>
                </a:cubicBezTo>
                <a:cubicBezTo>
                  <a:pt x="2383636" y="417202"/>
                  <a:pt x="2370824" y="410398"/>
                  <a:pt x="2362200" y="400050"/>
                </a:cubicBezTo>
                <a:cubicBezTo>
                  <a:pt x="2354871" y="391256"/>
                  <a:pt x="2350755" y="380031"/>
                  <a:pt x="2343150" y="371475"/>
                </a:cubicBezTo>
                <a:cubicBezTo>
                  <a:pt x="2325252" y="351339"/>
                  <a:pt x="2300944" y="336741"/>
                  <a:pt x="2286000" y="314325"/>
                </a:cubicBezTo>
                <a:cubicBezTo>
                  <a:pt x="2260600" y="276225"/>
                  <a:pt x="2276475" y="292100"/>
                  <a:pt x="2238375" y="266700"/>
                </a:cubicBezTo>
                <a:cubicBezTo>
                  <a:pt x="2232025" y="257175"/>
                  <a:pt x="2226654" y="246919"/>
                  <a:pt x="2219325" y="238125"/>
                </a:cubicBezTo>
                <a:cubicBezTo>
                  <a:pt x="2201416" y="216634"/>
                  <a:pt x="2186015" y="204123"/>
                  <a:pt x="2162175" y="190500"/>
                </a:cubicBezTo>
                <a:cubicBezTo>
                  <a:pt x="2149847" y="183455"/>
                  <a:pt x="2137126" y="177043"/>
                  <a:pt x="2124075" y="171450"/>
                </a:cubicBezTo>
                <a:cubicBezTo>
                  <a:pt x="2114847" y="167495"/>
                  <a:pt x="2104480" y="166415"/>
                  <a:pt x="2095500" y="161925"/>
                </a:cubicBezTo>
                <a:cubicBezTo>
                  <a:pt x="2085261" y="156805"/>
                  <a:pt x="2077386" y="147524"/>
                  <a:pt x="2066925" y="142875"/>
                </a:cubicBezTo>
                <a:cubicBezTo>
                  <a:pt x="2048575" y="134720"/>
                  <a:pt x="2028825" y="130175"/>
                  <a:pt x="2009775" y="123825"/>
                </a:cubicBezTo>
                <a:lnTo>
                  <a:pt x="1981200" y="114300"/>
                </a:lnTo>
                <a:lnTo>
                  <a:pt x="1952625" y="104775"/>
                </a:lnTo>
                <a:cubicBezTo>
                  <a:pt x="1943100" y="101600"/>
                  <a:pt x="1933790" y="97685"/>
                  <a:pt x="1924050" y="95250"/>
                </a:cubicBezTo>
                <a:cubicBezTo>
                  <a:pt x="1911350" y="92075"/>
                  <a:pt x="1898489" y="89487"/>
                  <a:pt x="1885950" y="85725"/>
                </a:cubicBezTo>
                <a:lnTo>
                  <a:pt x="1800225" y="57150"/>
                </a:lnTo>
                <a:lnTo>
                  <a:pt x="1685925" y="19050"/>
                </a:lnTo>
                <a:lnTo>
                  <a:pt x="1657350" y="9525"/>
                </a:lnTo>
                <a:cubicBezTo>
                  <a:pt x="1647825" y="6350"/>
                  <a:pt x="1638815" y="0"/>
                  <a:pt x="1628775" y="0"/>
                </a:cubicBezTo>
                <a:lnTo>
                  <a:pt x="1609725" y="0"/>
                </a:lnTo>
              </a:path>
            </a:pathLst>
          </a:custGeom>
          <a:ln w="38100">
            <a:solidFill>
              <a:srgbClr val="FF3300"/>
            </a:solidFill>
          </a:ln>
          <a:effectLst>
            <a:outerShdw blurRad="76200" dist="50800" dir="5400000" sx="108000" sy="108000" algn="ctr" rotWithShape="0">
              <a:schemeClr val="tx1">
                <a:lumMod val="95000"/>
                <a:lumOff val="5000"/>
              </a:scheme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31" name="Freihandform 30"/>
          <p:cNvSpPr/>
          <p:nvPr/>
        </p:nvSpPr>
        <p:spPr>
          <a:xfrm>
            <a:off x="3887788" y="2247900"/>
            <a:ext cx="1266825" cy="3214688"/>
          </a:xfrm>
          <a:custGeom>
            <a:avLst/>
            <a:gdLst>
              <a:gd name="connsiteX0" fmla="*/ 0 w 1266825"/>
              <a:gd name="connsiteY0" fmla="*/ 333375 h 3287129"/>
              <a:gd name="connsiteX1" fmla="*/ 19050 w 1266825"/>
              <a:gd name="connsiteY1" fmla="*/ 304800 h 3287129"/>
              <a:gd name="connsiteX2" fmla="*/ 38100 w 1266825"/>
              <a:gd name="connsiteY2" fmla="*/ 247650 h 3287129"/>
              <a:gd name="connsiteX3" fmla="*/ 95250 w 1266825"/>
              <a:gd name="connsiteY3" fmla="*/ 209550 h 3287129"/>
              <a:gd name="connsiteX4" fmla="*/ 123825 w 1266825"/>
              <a:gd name="connsiteY4" fmla="*/ 190500 h 3287129"/>
              <a:gd name="connsiteX5" fmla="*/ 152400 w 1266825"/>
              <a:gd name="connsiteY5" fmla="*/ 180975 h 3287129"/>
              <a:gd name="connsiteX6" fmla="*/ 238125 w 1266825"/>
              <a:gd name="connsiteY6" fmla="*/ 114300 h 3287129"/>
              <a:gd name="connsiteX7" fmla="*/ 266700 w 1266825"/>
              <a:gd name="connsiteY7" fmla="*/ 104775 h 3287129"/>
              <a:gd name="connsiteX8" fmla="*/ 295275 w 1266825"/>
              <a:gd name="connsiteY8" fmla="*/ 85725 h 3287129"/>
              <a:gd name="connsiteX9" fmla="*/ 323850 w 1266825"/>
              <a:gd name="connsiteY9" fmla="*/ 76200 h 3287129"/>
              <a:gd name="connsiteX10" fmla="*/ 361950 w 1266825"/>
              <a:gd name="connsiteY10" fmla="*/ 57150 h 3287129"/>
              <a:gd name="connsiteX11" fmla="*/ 390525 w 1266825"/>
              <a:gd name="connsiteY11" fmla="*/ 38100 h 3287129"/>
              <a:gd name="connsiteX12" fmla="*/ 447675 w 1266825"/>
              <a:gd name="connsiteY12" fmla="*/ 19050 h 3287129"/>
              <a:gd name="connsiteX13" fmla="*/ 533400 w 1266825"/>
              <a:gd name="connsiteY13" fmla="*/ 0 h 3287129"/>
              <a:gd name="connsiteX14" fmla="*/ 914400 w 1266825"/>
              <a:gd name="connsiteY14" fmla="*/ 9525 h 3287129"/>
              <a:gd name="connsiteX15" fmla="*/ 962025 w 1266825"/>
              <a:gd name="connsiteY15" fmla="*/ 28575 h 3287129"/>
              <a:gd name="connsiteX16" fmla="*/ 1019175 w 1266825"/>
              <a:gd name="connsiteY16" fmla="*/ 47625 h 3287129"/>
              <a:gd name="connsiteX17" fmla="*/ 1047750 w 1266825"/>
              <a:gd name="connsiteY17" fmla="*/ 57150 h 3287129"/>
              <a:gd name="connsiteX18" fmla="*/ 1076325 w 1266825"/>
              <a:gd name="connsiteY18" fmla="*/ 85725 h 3287129"/>
              <a:gd name="connsiteX19" fmla="*/ 1104900 w 1266825"/>
              <a:gd name="connsiteY19" fmla="*/ 95250 h 3287129"/>
              <a:gd name="connsiteX20" fmla="*/ 1123950 w 1266825"/>
              <a:gd name="connsiteY20" fmla="*/ 123825 h 3287129"/>
              <a:gd name="connsiteX21" fmla="*/ 1152525 w 1266825"/>
              <a:gd name="connsiteY21" fmla="*/ 142875 h 3287129"/>
              <a:gd name="connsiteX22" fmla="*/ 1200150 w 1266825"/>
              <a:gd name="connsiteY22" fmla="*/ 200025 h 3287129"/>
              <a:gd name="connsiteX23" fmla="*/ 1228725 w 1266825"/>
              <a:gd name="connsiteY23" fmla="*/ 266700 h 3287129"/>
              <a:gd name="connsiteX24" fmla="*/ 1247775 w 1266825"/>
              <a:gd name="connsiteY24" fmla="*/ 323850 h 3287129"/>
              <a:gd name="connsiteX25" fmla="*/ 1257300 w 1266825"/>
              <a:gd name="connsiteY25" fmla="*/ 352425 h 3287129"/>
              <a:gd name="connsiteX26" fmla="*/ 1266825 w 1266825"/>
              <a:gd name="connsiteY26" fmla="*/ 381000 h 3287129"/>
              <a:gd name="connsiteX27" fmla="*/ 1257300 w 1266825"/>
              <a:gd name="connsiteY27" fmla="*/ 676275 h 3287129"/>
              <a:gd name="connsiteX28" fmla="*/ 1247775 w 1266825"/>
              <a:gd name="connsiteY28" fmla="*/ 771525 h 3287129"/>
              <a:gd name="connsiteX29" fmla="*/ 1238250 w 1266825"/>
              <a:gd name="connsiteY29" fmla="*/ 847725 h 3287129"/>
              <a:gd name="connsiteX30" fmla="*/ 1228725 w 1266825"/>
              <a:gd name="connsiteY30" fmla="*/ 933450 h 3287129"/>
              <a:gd name="connsiteX31" fmla="*/ 1219200 w 1266825"/>
              <a:gd name="connsiteY31" fmla="*/ 1000125 h 3287129"/>
              <a:gd name="connsiteX32" fmla="*/ 1200150 w 1266825"/>
              <a:gd name="connsiteY32" fmla="*/ 1162050 h 3287129"/>
              <a:gd name="connsiteX33" fmla="*/ 1181100 w 1266825"/>
              <a:gd name="connsiteY33" fmla="*/ 1266825 h 3287129"/>
              <a:gd name="connsiteX34" fmla="*/ 1162050 w 1266825"/>
              <a:gd name="connsiteY34" fmla="*/ 1419225 h 3287129"/>
              <a:gd name="connsiteX35" fmla="*/ 1143000 w 1266825"/>
              <a:gd name="connsiteY35" fmla="*/ 1590675 h 3287129"/>
              <a:gd name="connsiteX36" fmla="*/ 1133475 w 1266825"/>
              <a:gd name="connsiteY36" fmla="*/ 1619250 h 3287129"/>
              <a:gd name="connsiteX37" fmla="*/ 1114425 w 1266825"/>
              <a:gd name="connsiteY37" fmla="*/ 1724025 h 3287129"/>
              <a:gd name="connsiteX38" fmla="*/ 1095375 w 1266825"/>
              <a:gd name="connsiteY38" fmla="*/ 1781175 h 3287129"/>
              <a:gd name="connsiteX39" fmla="*/ 1076325 w 1266825"/>
              <a:gd name="connsiteY39" fmla="*/ 1857375 h 3287129"/>
              <a:gd name="connsiteX40" fmla="*/ 1066800 w 1266825"/>
              <a:gd name="connsiteY40" fmla="*/ 2000250 h 3287129"/>
              <a:gd name="connsiteX41" fmla="*/ 1038225 w 1266825"/>
              <a:gd name="connsiteY41" fmla="*/ 2095500 h 3287129"/>
              <a:gd name="connsiteX42" fmla="*/ 1019175 w 1266825"/>
              <a:gd name="connsiteY42" fmla="*/ 2152650 h 3287129"/>
              <a:gd name="connsiteX43" fmla="*/ 1009650 w 1266825"/>
              <a:gd name="connsiteY43" fmla="*/ 2181225 h 3287129"/>
              <a:gd name="connsiteX44" fmla="*/ 1000125 w 1266825"/>
              <a:gd name="connsiteY44" fmla="*/ 2219325 h 3287129"/>
              <a:gd name="connsiteX45" fmla="*/ 971550 w 1266825"/>
              <a:gd name="connsiteY45" fmla="*/ 2343150 h 3287129"/>
              <a:gd name="connsiteX46" fmla="*/ 962025 w 1266825"/>
              <a:gd name="connsiteY46" fmla="*/ 2381250 h 3287129"/>
              <a:gd name="connsiteX47" fmla="*/ 952500 w 1266825"/>
              <a:gd name="connsiteY47" fmla="*/ 2409825 h 3287129"/>
              <a:gd name="connsiteX48" fmla="*/ 942975 w 1266825"/>
              <a:gd name="connsiteY48" fmla="*/ 2457450 h 3287129"/>
              <a:gd name="connsiteX49" fmla="*/ 923925 w 1266825"/>
              <a:gd name="connsiteY49" fmla="*/ 2514600 h 3287129"/>
              <a:gd name="connsiteX50" fmla="*/ 904875 w 1266825"/>
              <a:gd name="connsiteY50" fmla="*/ 2590800 h 3287129"/>
              <a:gd name="connsiteX51" fmla="*/ 895350 w 1266825"/>
              <a:gd name="connsiteY51" fmla="*/ 2676525 h 3287129"/>
              <a:gd name="connsiteX52" fmla="*/ 904875 w 1266825"/>
              <a:gd name="connsiteY52" fmla="*/ 3038475 h 3287129"/>
              <a:gd name="connsiteX53" fmla="*/ 923925 w 1266825"/>
              <a:gd name="connsiteY53" fmla="*/ 3095625 h 3287129"/>
              <a:gd name="connsiteX54" fmla="*/ 952500 w 1266825"/>
              <a:gd name="connsiteY54" fmla="*/ 3152775 h 3287129"/>
              <a:gd name="connsiteX55" fmla="*/ 981075 w 1266825"/>
              <a:gd name="connsiteY55" fmla="*/ 3181350 h 3287129"/>
              <a:gd name="connsiteX56" fmla="*/ 1028700 w 1266825"/>
              <a:gd name="connsiteY56" fmla="*/ 3238500 h 3287129"/>
              <a:gd name="connsiteX57" fmla="*/ 1066800 w 1266825"/>
              <a:gd name="connsiteY57" fmla="*/ 3257550 h 3287129"/>
              <a:gd name="connsiteX58" fmla="*/ 1095375 w 1266825"/>
              <a:gd name="connsiteY58" fmla="*/ 3276600 h 3287129"/>
              <a:gd name="connsiteX59" fmla="*/ 1133475 w 1266825"/>
              <a:gd name="connsiteY59" fmla="*/ 3286125 h 328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66825" h="3287129">
                <a:moveTo>
                  <a:pt x="0" y="333375"/>
                </a:moveTo>
                <a:cubicBezTo>
                  <a:pt x="6350" y="323850"/>
                  <a:pt x="14401" y="315261"/>
                  <a:pt x="19050" y="304800"/>
                </a:cubicBezTo>
                <a:cubicBezTo>
                  <a:pt x="27205" y="286450"/>
                  <a:pt x="21392" y="258789"/>
                  <a:pt x="38100" y="247650"/>
                </a:cubicBezTo>
                <a:lnTo>
                  <a:pt x="95250" y="209550"/>
                </a:lnTo>
                <a:cubicBezTo>
                  <a:pt x="104775" y="203200"/>
                  <a:pt x="112965" y="194120"/>
                  <a:pt x="123825" y="190500"/>
                </a:cubicBezTo>
                <a:lnTo>
                  <a:pt x="152400" y="180975"/>
                </a:lnTo>
                <a:cubicBezTo>
                  <a:pt x="177055" y="156320"/>
                  <a:pt x="203946" y="125693"/>
                  <a:pt x="238125" y="114300"/>
                </a:cubicBezTo>
                <a:cubicBezTo>
                  <a:pt x="247650" y="111125"/>
                  <a:pt x="257720" y="109265"/>
                  <a:pt x="266700" y="104775"/>
                </a:cubicBezTo>
                <a:cubicBezTo>
                  <a:pt x="276939" y="99655"/>
                  <a:pt x="285036" y="90845"/>
                  <a:pt x="295275" y="85725"/>
                </a:cubicBezTo>
                <a:cubicBezTo>
                  <a:pt x="304255" y="81235"/>
                  <a:pt x="314622" y="80155"/>
                  <a:pt x="323850" y="76200"/>
                </a:cubicBezTo>
                <a:cubicBezTo>
                  <a:pt x="336901" y="70607"/>
                  <a:pt x="349622" y="64195"/>
                  <a:pt x="361950" y="57150"/>
                </a:cubicBezTo>
                <a:cubicBezTo>
                  <a:pt x="371889" y="51470"/>
                  <a:pt x="380064" y="42749"/>
                  <a:pt x="390525" y="38100"/>
                </a:cubicBezTo>
                <a:cubicBezTo>
                  <a:pt x="408875" y="29945"/>
                  <a:pt x="428625" y="25400"/>
                  <a:pt x="447675" y="19050"/>
                </a:cubicBezTo>
                <a:cubicBezTo>
                  <a:pt x="494572" y="3418"/>
                  <a:pt x="466346" y="11176"/>
                  <a:pt x="533400" y="0"/>
                </a:cubicBezTo>
                <a:cubicBezTo>
                  <a:pt x="660400" y="3175"/>
                  <a:pt x="787642" y="1074"/>
                  <a:pt x="914400" y="9525"/>
                </a:cubicBezTo>
                <a:cubicBezTo>
                  <a:pt x="931460" y="10662"/>
                  <a:pt x="945957" y="22732"/>
                  <a:pt x="962025" y="28575"/>
                </a:cubicBezTo>
                <a:cubicBezTo>
                  <a:pt x="980896" y="35437"/>
                  <a:pt x="1000125" y="41275"/>
                  <a:pt x="1019175" y="47625"/>
                </a:cubicBezTo>
                <a:lnTo>
                  <a:pt x="1047750" y="57150"/>
                </a:lnTo>
                <a:cubicBezTo>
                  <a:pt x="1057275" y="66675"/>
                  <a:pt x="1065117" y="78253"/>
                  <a:pt x="1076325" y="85725"/>
                </a:cubicBezTo>
                <a:cubicBezTo>
                  <a:pt x="1084679" y="91294"/>
                  <a:pt x="1097060" y="88978"/>
                  <a:pt x="1104900" y="95250"/>
                </a:cubicBezTo>
                <a:cubicBezTo>
                  <a:pt x="1113839" y="102401"/>
                  <a:pt x="1115855" y="115730"/>
                  <a:pt x="1123950" y="123825"/>
                </a:cubicBezTo>
                <a:cubicBezTo>
                  <a:pt x="1132045" y="131920"/>
                  <a:pt x="1143731" y="135546"/>
                  <a:pt x="1152525" y="142875"/>
                </a:cubicBezTo>
                <a:cubicBezTo>
                  <a:pt x="1180027" y="165794"/>
                  <a:pt x="1181419" y="171928"/>
                  <a:pt x="1200150" y="200025"/>
                </a:cubicBezTo>
                <a:cubicBezTo>
                  <a:pt x="1225346" y="300811"/>
                  <a:pt x="1191137" y="182127"/>
                  <a:pt x="1228725" y="266700"/>
                </a:cubicBezTo>
                <a:cubicBezTo>
                  <a:pt x="1236880" y="285050"/>
                  <a:pt x="1241425" y="304800"/>
                  <a:pt x="1247775" y="323850"/>
                </a:cubicBezTo>
                <a:lnTo>
                  <a:pt x="1257300" y="352425"/>
                </a:lnTo>
                <a:lnTo>
                  <a:pt x="1266825" y="381000"/>
                </a:lnTo>
                <a:cubicBezTo>
                  <a:pt x="1263650" y="479425"/>
                  <a:pt x="1262098" y="577916"/>
                  <a:pt x="1257300" y="676275"/>
                </a:cubicBezTo>
                <a:cubicBezTo>
                  <a:pt x="1255745" y="708145"/>
                  <a:pt x="1251299" y="739812"/>
                  <a:pt x="1247775" y="771525"/>
                </a:cubicBezTo>
                <a:cubicBezTo>
                  <a:pt x="1244948" y="796966"/>
                  <a:pt x="1241241" y="822303"/>
                  <a:pt x="1238250" y="847725"/>
                </a:cubicBezTo>
                <a:cubicBezTo>
                  <a:pt x="1234891" y="876279"/>
                  <a:pt x="1232291" y="904921"/>
                  <a:pt x="1228725" y="933450"/>
                </a:cubicBezTo>
                <a:cubicBezTo>
                  <a:pt x="1225940" y="955727"/>
                  <a:pt x="1221679" y="977812"/>
                  <a:pt x="1219200" y="1000125"/>
                </a:cubicBezTo>
                <a:cubicBezTo>
                  <a:pt x="1182771" y="1327990"/>
                  <a:pt x="1229294" y="958043"/>
                  <a:pt x="1200150" y="1162050"/>
                </a:cubicBezTo>
                <a:cubicBezTo>
                  <a:pt x="1186687" y="1256290"/>
                  <a:pt x="1199776" y="1210798"/>
                  <a:pt x="1181100" y="1266825"/>
                </a:cubicBezTo>
                <a:cubicBezTo>
                  <a:pt x="1171526" y="1333841"/>
                  <a:pt x="1168910" y="1347199"/>
                  <a:pt x="1162050" y="1419225"/>
                </a:cubicBezTo>
                <a:cubicBezTo>
                  <a:pt x="1155964" y="1483132"/>
                  <a:pt x="1156263" y="1530991"/>
                  <a:pt x="1143000" y="1590675"/>
                </a:cubicBezTo>
                <a:cubicBezTo>
                  <a:pt x="1140822" y="1600476"/>
                  <a:pt x="1136650" y="1609725"/>
                  <a:pt x="1133475" y="1619250"/>
                </a:cubicBezTo>
                <a:cubicBezTo>
                  <a:pt x="1126767" y="1666209"/>
                  <a:pt x="1126673" y="1683198"/>
                  <a:pt x="1114425" y="1724025"/>
                </a:cubicBezTo>
                <a:cubicBezTo>
                  <a:pt x="1108655" y="1743259"/>
                  <a:pt x="1100245" y="1761694"/>
                  <a:pt x="1095375" y="1781175"/>
                </a:cubicBezTo>
                <a:lnTo>
                  <a:pt x="1076325" y="1857375"/>
                </a:lnTo>
                <a:cubicBezTo>
                  <a:pt x="1073150" y="1905000"/>
                  <a:pt x="1071797" y="1952782"/>
                  <a:pt x="1066800" y="2000250"/>
                </a:cubicBezTo>
                <a:cubicBezTo>
                  <a:pt x="1064585" y="2021289"/>
                  <a:pt x="1042731" y="2081983"/>
                  <a:pt x="1038225" y="2095500"/>
                </a:cubicBezTo>
                <a:lnTo>
                  <a:pt x="1019175" y="2152650"/>
                </a:lnTo>
                <a:cubicBezTo>
                  <a:pt x="1016000" y="2162175"/>
                  <a:pt x="1012085" y="2171485"/>
                  <a:pt x="1009650" y="2181225"/>
                </a:cubicBezTo>
                <a:cubicBezTo>
                  <a:pt x="1006475" y="2193925"/>
                  <a:pt x="1002965" y="2206546"/>
                  <a:pt x="1000125" y="2219325"/>
                </a:cubicBezTo>
                <a:cubicBezTo>
                  <a:pt x="970806" y="2351262"/>
                  <a:pt x="1018234" y="2156413"/>
                  <a:pt x="971550" y="2343150"/>
                </a:cubicBezTo>
                <a:cubicBezTo>
                  <a:pt x="968375" y="2355850"/>
                  <a:pt x="966165" y="2368831"/>
                  <a:pt x="962025" y="2381250"/>
                </a:cubicBezTo>
                <a:cubicBezTo>
                  <a:pt x="958850" y="2390775"/>
                  <a:pt x="954935" y="2400085"/>
                  <a:pt x="952500" y="2409825"/>
                </a:cubicBezTo>
                <a:cubicBezTo>
                  <a:pt x="948573" y="2425531"/>
                  <a:pt x="947235" y="2441831"/>
                  <a:pt x="942975" y="2457450"/>
                </a:cubicBezTo>
                <a:cubicBezTo>
                  <a:pt x="937691" y="2476823"/>
                  <a:pt x="927863" y="2494909"/>
                  <a:pt x="923925" y="2514600"/>
                </a:cubicBezTo>
                <a:cubicBezTo>
                  <a:pt x="912431" y="2572070"/>
                  <a:pt x="919520" y="2546866"/>
                  <a:pt x="904875" y="2590800"/>
                </a:cubicBezTo>
                <a:cubicBezTo>
                  <a:pt x="901700" y="2619375"/>
                  <a:pt x="895350" y="2647774"/>
                  <a:pt x="895350" y="2676525"/>
                </a:cubicBezTo>
                <a:cubicBezTo>
                  <a:pt x="895350" y="2797217"/>
                  <a:pt x="896665" y="2918063"/>
                  <a:pt x="904875" y="3038475"/>
                </a:cubicBezTo>
                <a:cubicBezTo>
                  <a:pt x="906241" y="3058509"/>
                  <a:pt x="917575" y="3076575"/>
                  <a:pt x="923925" y="3095625"/>
                </a:cubicBezTo>
                <a:cubicBezTo>
                  <a:pt x="933471" y="3124264"/>
                  <a:pt x="931984" y="3128156"/>
                  <a:pt x="952500" y="3152775"/>
                </a:cubicBezTo>
                <a:cubicBezTo>
                  <a:pt x="961124" y="3163123"/>
                  <a:pt x="972451" y="3171002"/>
                  <a:pt x="981075" y="3181350"/>
                </a:cubicBezTo>
                <a:cubicBezTo>
                  <a:pt x="1005647" y="3210836"/>
                  <a:pt x="994325" y="3213946"/>
                  <a:pt x="1028700" y="3238500"/>
                </a:cubicBezTo>
                <a:cubicBezTo>
                  <a:pt x="1040254" y="3246753"/>
                  <a:pt x="1054472" y="3250505"/>
                  <a:pt x="1066800" y="3257550"/>
                </a:cubicBezTo>
                <a:cubicBezTo>
                  <a:pt x="1076739" y="3263230"/>
                  <a:pt x="1085136" y="3271480"/>
                  <a:pt x="1095375" y="3276600"/>
                </a:cubicBezTo>
                <a:cubicBezTo>
                  <a:pt x="1116433" y="3287129"/>
                  <a:pt x="1117239" y="3286125"/>
                  <a:pt x="1133475" y="3286125"/>
                </a:cubicBezTo>
              </a:path>
            </a:pathLst>
          </a:custGeom>
          <a:ln w="38100">
            <a:solidFill>
              <a:srgbClr val="FF3300"/>
            </a:solidFill>
          </a:ln>
          <a:effectLst>
            <a:outerShdw blurRad="76200" dist="38100" sx="108000" sy="108000" algn="ctr" rotWithShape="0">
              <a:schemeClr val="tx1">
                <a:lumMod val="95000"/>
                <a:lumOff val="5000"/>
              </a:scheme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30" name="Freihandform 29"/>
          <p:cNvSpPr/>
          <p:nvPr/>
        </p:nvSpPr>
        <p:spPr>
          <a:xfrm>
            <a:off x="3552825" y="2619375"/>
            <a:ext cx="571500" cy="1562100"/>
          </a:xfrm>
          <a:custGeom>
            <a:avLst/>
            <a:gdLst>
              <a:gd name="connsiteX0" fmla="*/ 285750 w 571500"/>
              <a:gd name="connsiteY0" fmla="*/ 1562100 h 1562100"/>
              <a:gd name="connsiteX1" fmla="*/ 323850 w 571500"/>
              <a:gd name="connsiteY1" fmla="*/ 1543050 h 1562100"/>
              <a:gd name="connsiteX2" fmla="*/ 352425 w 571500"/>
              <a:gd name="connsiteY2" fmla="*/ 1533525 h 1562100"/>
              <a:gd name="connsiteX3" fmla="*/ 409575 w 571500"/>
              <a:gd name="connsiteY3" fmla="*/ 1495425 h 1562100"/>
              <a:gd name="connsiteX4" fmla="*/ 485775 w 571500"/>
              <a:gd name="connsiteY4" fmla="*/ 1438275 h 1562100"/>
              <a:gd name="connsiteX5" fmla="*/ 523875 w 571500"/>
              <a:gd name="connsiteY5" fmla="*/ 1381125 h 1562100"/>
              <a:gd name="connsiteX6" fmla="*/ 542925 w 571500"/>
              <a:gd name="connsiteY6" fmla="*/ 1352550 h 1562100"/>
              <a:gd name="connsiteX7" fmla="*/ 561975 w 571500"/>
              <a:gd name="connsiteY7" fmla="*/ 1295400 h 1562100"/>
              <a:gd name="connsiteX8" fmla="*/ 571500 w 571500"/>
              <a:gd name="connsiteY8" fmla="*/ 1266825 h 1562100"/>
              <a:gd name="connsiteX9" fmla="*/ 561975 w 571500"/>
              <a:gd name="connsiteY9" fmla="*/ 828675 h 1562100"/>
              <a:gd name="connsiteX10" fmla="*/ 552450 w 571500"/>
              <a:gd name="connsiteY10" fmla="*/ 771525 h 1562100"/>
              <a:gd name="connsiteX11" fmla="*/ 485775 w 571500"/>
              <a:gd name="connsiteY11" fmla="*/ 685800 h 1562100"/>
              <a:gd name="connsiteX12" fmla="*/ 447675 w 571500"/>
              <a:gd name="connsiteY12" fmla="*/ 657225 h 1562100"/>
              <a:gd name="connsiteX13" fmla="*/ 428625 w 571500"/>
              <a:gd name="connsiteY13" fmla="*/ 628650 h 1562100"/>
              <a:gd name="connsiteX14" fmla="*/ 400050 w 571500"/>
              <a:gd name="connsiteY14" fmla="*/ 600075 h 1562100"/>
              <a:gd name="connsiteX15" fmla="*/ 371475 w 571500"/>
              <a:gd name="connsiteY15" fmla="*/ 561975 h 1562100"/>
              <a:gd name="connsiteX16" fmla="*/ 342900 w 571500"/>
              <a:gd name="connsiteY16" fmla="*/ 533400 h 1562100"/>
              <a:gd name="connsiteX17" fmla="*/ 295275 w 571500"/>
              <a:gd name="connsiteY17" fmla="*/ 485775 h 1562100"/>
              <a:gd name="connsiteX18" fmla="*/ 257175 w 571500"/>
              <a:gd name="connsiteY18" fmla="*/ 438150 h 1562100"/>
              <a:gd name="connsiteX19" fmla="*/ 247650 w 571500"/>
              <a:gd name="connsiteY19" fmla="*/ 400050 h 1562100"/>
              <a:gd name="connsiteX20" fmla="*/ 219075 w 571500"/>
              <a:gd name="connsiteY20" fmla="*/ 381000 h 1562100"/>
              <a:gd name="connsiteX21" fmla="*/ 161925 w 571500"/>
              <a:gd name="connsiteY21" fmla="*/ 333375 h 1562100"/>
              <a:gd name="connsiteX22" fmla="*/ 152400 w 571500"/>
              <a:gd name="connsiteY22" fmla="*/ 304800 h 1562100"/>
              <a:gd name="connsiteX23" fmla="*/ 95250 w 571500"/>
              <a:gd name="connsiteY23" fmla="*/ 257175 h 1562100"/>
              <a:gd name="connsiteX24" fmla="*/ 57150 w 571500"/>
              <a:gd name="connsiteY24" fmla="*/ 200025 h 1562100"/>
              <a:gd name="connsiteX25" fmla="*/ 38100 w 571500"/>
              <a:gd name="connsiteY25" fmla="*/ 161925 h 1562100"/>
              <a:gd name="connsiteX26" fmla="*/ 0 w 571500"/>
              <a:gd name="connsiteY26" fmla="*/ 104775 h 1562100"/>
              <a:gd name="connsiteX27" fmla="*/ 0 w 571500"/>
              <a:gd name="connsiteY27" fmla="*/ 0 h 156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1500" h="1562100">
                <a:moveTo>
                  <a:pt x="285750" y="1562100"/>
                </a:moveTo>
                <a:cubicBezTo>
                  <a:pt x="298450" y="1555750"/>
                  <a:pt x="310799" y="1548643"/>
                  <a:pt x="323850" y="1543050"/>
                </a:cubicBezTo>
                <a:cubicBezTo>
                  <a:pt x="333078" y="1539095"/>
                  <a:pt x="343648" y="1538401"/>
                  <a:pt x="352425" y="1533525"/>
                </a:cubicBezTo>
                <a:cubicBezTo>
                  <a:pt x="372439" y="1522406"/>
                  <a:pt x="389097" y="1505664"/>
                  <a:pt x="409575" y="1495425"/>
                </a:cubicBezTo>
                <a:cubicBezTo>
                  <a:pt x="451053" y="1474686"/>
                  <a:pt x="453682" y="1478392"/>
                  <a:pt x="485775" y="1438275"/>
                </a:cubicBezTo>
                <a:cubicBezTo>
                  <a:pt x="500078" y="1420397"/>
                  <a:pt x="511175" y="1400175"/>
                  <a:pt x="523875" y="1381125"/>
                </a:cubicBezTo>
                <a:cubicBezTo>
                  <a:pt x="530225" y="1371600"/>
                  <a:pt x="539305" y="1363410"/>
                  <a:pt x="542925" y="1352550"/>
                </a:cubicBezTo>
                <a:lnTo>
                  <a:pt x="561975" y="1295400"/>
                </a:lnTo>
                <a:lnTo>
                  <a:pt x="571500" y="1266825"/>
                </a:lnTo>
                <a:cubicBezTo>
                  <a:pt x="568325" y="1120775"/>
                  <a:pt x="567589" y="974652"/>
                  <a:pt x="561975" y="828675"/>
                </a:cubicBezTo>
                <a:cubicBezTo>
                  <a:pt x="561233" y="809376"/>
                  <a:pt x="559878" y="789352"/>
                  <a:pt x="552450" y="771525"/>
                </a:cubicBezTo>
                <a:cubicBezTo>
                  <a:pt x="540507" y="742861"/>
                  <a:pt x="510754" y="707211"/>
                  <a:pt x="485775" y="685800"/>
                </a:cubicBezTo>
                <a:cubicBezTo>
                  <a:pt x="473722" y="675469"/>
                  <a:pt x="458900" y="668450"/>
                  <a:pt x="447675" y="657225"/>
                </a:cubicBezTo>
                <a:cubicBezTo>
                  <a:pt x="439580" y="649130"/>
                  <a:pt x="435954" y="637444"/>
                  <a:pt x="428625" y="628650"/>
                </a:cubicBezTo>
                <a:cubicBezTo>
                  <a:pt x="420001" y="618302"/>
                  <a:pt x="408816" y="610302"/>
                  <a:pt x="400050" y="600075"/>
                </a:cubicBezTo>
                <a:cubicBezTo>
                  <a:pt x="389719" y="588022"/>
                  <a:pt x="381806" y="574028"/>
                  <a:pt x="371475" y="561975"/>
                </a:cubicBezTo>
                <a:cubicBezTo>
                  <a:pt x="362709" y="551748"/>
                  <a:pt x="351524" y="543748"/>
                  <a:pt x="342900" y="533400"/>
                </a:cubicBezTo>
                <a:cubicBezTo>
                  <a:pt x="303213" y="485775"/>
                  <a:pt x="347663" y="520700"/>
                  <a:pt x="295275" y="485775"/>
                </a:cubicBezTo>
                <a:cubicBezTo>
                  <a:pt x="264136" y="392358"/>
                  <a:pt x="314620" y="524318"/>
                  <a:pt x="257175" y="438150"/>
                </a:cubicBezTo>
                <a:cubicBezTo>
                  <a:pt x="249913" y="427258"/>
                  <a:pt x="254912" y="410942"/>
                  <a:pt x="247650" y="400050"/>
                </a:cubicBezTo>
                <a:cubicBezTo>
                  <a:pt x="241300" y="390525"/>
                  <a:pt x="227869" y="388329"/>
                  <a:pt x="219075" y="381000"/>
                </a:cubicBezTo>
                <a:cubicBezTo>
                  <a:pt x="145736" y="319884"/>
                  <a:pt x="232871" y="380673"/>
                  <a:pt x="161925" y="333375"/>
                </a:cubicBezTo>
                <a:cubicBezTo>
                  <a:pt x="158750" y="323850"/>
                  <a:pt x="157969" y="313154"/>
                  <a:pt x="152400" y="304800"/>
                </a:cubicBezTo>
                <a:cubicBezTo>
                  <a:pt x="137732" y="282798"/>
                  <a:pt x="116335" y="271232"/>
                  <a:pt x="95250" y="257175"/>
                </a:cubicBezTo>
                <a:cubicBezTo>
                  <a:pt x="74818" y="195878"/>
                  <a:pt x="101743" y="262455"/>
                  <a:pt x="57150" y="200025"/>
                </a:cubicBezTo>
                <a:cubicBezTo>
                  <a:pt x="48897" y="188471"/>
                  <a:pt x="45405" y="174101"/>
                  <a:pt x="38100" y="161925"/>
                </a:cubicBezTo>
                <a:cubicBezTo>
                  <a:pt x="26320" y="142292"/>
                  <a:pt x="0" y="127670"/>
                  <a:pt x="0" y="104775"/>
                </a:cubicBezTo>
                <a:lnTo>
                  <a:pt x="0" y="0"/>
                </a:lnTo>
              </a:path>
            </a:pathLst>
          </a:custGeom>
          <a:ln w="38100">
            <a:solidFill>
              <a:srgbClr val="FF3300"/>
            </a:solidFill>
          </a:ln>
          <a:effectLst>
            <a:outerShdw blurRad="76200" dist="50800" dir="5400000" sx="108000" sy="108000" algn="ctr" rotWithShape="0">
              <a:schemeClr val="tx1">
                <a:lumMod val="95000"/>
                <a:lumOff val="5000"/>
              </a:scheme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9" name="Freihandform 28"/>
          <p:cNvSpPr/>
          <p:nvPr/>
        </p:nvSpPr>
        <p:spPr>
          <a:xfrm>
            <a:off x="2505075" y="4248150"/>
            <a:ext cx="1038225" cy="1524000"/>
          </a:xfrm>
          <a:custGeom>
            <a:avLst/>
            <a:gdLst>
              <a:gd name="connsiteX0" fmla="*/ 0 w 1038225"/>
              <a:gd name="connsiteY0" fmla="*/ 1485900 h 1524000"/>
              <a:gd name="connsiteX1" fmla="*/ 28575 w 1038225"/>
              <a:gd name="connsiteY1" fmla="*/ 1504950 h 1524000"/>
              <a:gd name="connsiteX2" fmla="*/ 76200 w 1038225"/>
              <a:gd name="connsiteY2" fmla="*/ 1514475 h 1524000"/>
              <a:gd name="connsiteX3" fmla="*/ 114300 w 1038225"/>
              <a:gd name="connsiteY3" fmla="*/ 1524000 h 1524000"/>
              <a:gd name="connsiteX4" fmla="*/ 438150 w 1038225"/>
              <a:gd name="connsiteY4" fmla="*/ 1514475 h 1524000"/>
              <a:gd name="connsiteX5" fmla="*/ 552450 w 1038225"/>
              <a:gd name="connsiteY5" fmla="*/ 1495425 h 1524000"/>
              <a:gd name="connsiteX6" fmla="*/ 581025 w 1038225"/>
              <a:gd name="connsiteY6" fmla="*/ 1485900 h 1524000"/>
              <a:gd name="connsiteX7" fmla="*/ 638175 w 1038225"/>
              <a:gd name="connsiteY7" fmla="*/ 1438275 h 1524000"/>
              <a:gd name="connsiteX8" fmla="*/ 666750 w 1038225"/>
              <a:gd name="connsiteY8" fmla="*/ 1419225 h 1524000"/>
              <a:gd name="connsiteX9" fmla="*/ 695325 w 1038225"/>
              <a:gd name="connsiteY9" fmla="*/ 1390650 h 1524000"/>
              <a:gd name="connsiteX10" fmla="*/ 742950 w 1038225"/>
              <a:gd name="connsiteY10" fmla="*/ 1371600 h 1524000"/>
              <a:gd name="connsiteX11" fmla="*/ 828675 w 1038225"/>
              <a:gd name="connsiteY11" fmla="*/ 1295400 h 1524000"/>
              <a:gd name="connsiteX12" fmla="*/ 885825 w 1038225"/>
              <a:gd name="connsiteY12" fmla="*/ 1209675 h 1524000"/>
              <a:gd name="connsiteX13" fmla="*/ 904875 w 1038225"/>
              <a:gd name="connsiteY13" fmla="*/ 1181100 h 1524000"/>
              <a:gd name="connsiteX14" fmla="*/ 923925 w 1038225"/>
              <a:gd name="connsiteY14" fmla="*/ 1152525 h 1524000"/>
              <a:gd name="connsiteX15" fmla="*/ 933450 w 1038225"/>
              <a:gd name="connsiteY15" fmla="*/ 1114425 h 1524000"/>
              <a:gd name="connsiteX16" fmla="*/ 952500 w 1038225"/>
              <a:gd name="connsiteY16" fmla="*/ 1085850 h 1524000"/>
              <a:gd name="connsiteX17" fmla="*/ 962025 w 1038225"/>
              <a:gd name="connsiteY17" fmla="*/ 1028700 h 1524000"/>
              <a:gd name="connsiteX18" fmla="*/ 952500 w 1038225"/>
              <a:gd name="connsiteY18" fmla="*/ 438150 h 1524000"/>
              <a:gd name="connsiteX19" fmla="*/ 962025 w 1038225"/>
              <a:gd name="connsiteY19" fmla="*/ 66675 h 1524000"/>
              <a:gd name="connsiteX20" fmla="*/ 971550 w 1038225"/>
              <a:gd name="connsiteY20" fmla="*/ 38100 h 1524000"/>
              <a:gd name="connsiteX21" fmla="*/ 1000125 w 1038225"/>
              <a:gd name="connsiteY21" fmla="*/ 28575 h 1524000"/>
              <a:gd name="connsiteX22" fmla="*/ 1038225 w 1038225"/>
              <a:gd name="connsiteY22" fmla="*/ 0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38225" h="1524000">
                <a:moveTo>
                  <a:pt x="0" y="1485900"/>
                </a:moveTo>
                <a:cubicBezTo>
                  <a:pt x="9525" y="1492250"/>
                  <a:pt x="17856" y="1500930"/>
                  <a:pt x="28575" y="1504950"/>
                </a:cubicBezTo>
                <a:cubicBezTo>
                  <a:pt x="43734" y="1510634"/>
                  <a:pt x="60396" y="1510963"/>
                  <a:pt x="76200" y="1514475"/>
                </a:cubicBezTo>
                <a:cubicBezTo>
                  <a:pt x="88979" y="1517315"/>
                  <a:pt x="101600" y="1520825"/>
                  <a:pt x="114300" y="1524000"/>
                </a:cubicBezTo>
                <a:lnTo>
                  <a:pt x="438150" y="1514475"/>
                </a:lnTo>
                <a:cubicBezTo>
                  <a:pt x="479894" y="1512487"/>
                  <a:pt x="513781" y="1506473"/>
                  <a:pt x="552450" y="1495425"/>
                </a:cubicBezTo>
                <a:cubicBezTo>
                  <a:pt x="562104" y="1492667"/>
                  <a:pt x="572045" y="1490390"/>
                  <a:pt x="581025" y="1485900"/>
                </a:cubicBezTo>
                <a:cubicBezTo>
                  <a:pt x="616498" y="1468163"/>
                  <a:pt x="606577" y="1464607"/>
                  <a:pt x="638175" y="1438275"/>
                </a:cubicBezTo>
                <a:cubicBezTo>
                  <a:pt x="646969" y="1430946"/>
                  <a:pt x="657956" y="1426554"/>
                  <a:pt x="666750" y="1419225"/>
                </a:cubicBezTo>
                <a:cubicBezTo>
                  <a:pt x="677098" y="1410601"/>
                  <a:pt x="683902" y="1397789"/>
                  <a:pt x="695325" y="1390650"/>
                </a:cubicBezTo>
                <a:cubicBezTo>
                  <a:pt x="709824" y="1381588"/>
                  <a:pt x="727075" y="1377950"/>
                  <a:pt x="742950" y="1371600"/>
                </a:cubicBezTo>
                <a:cubicBezTo>
                  <a:pt x="808195" y="1306355"/>
                  <a:pt x="777684" y="1329394"/>
                  <a:pt x="828675" y="1295400"/>
                </a:cubicBezTo>
                <a:lnTo>
                  <a:pt x="885825" y="1209675"/>
                </a:lnTo>
                <a:lnTo>
                  <a:pt x="904875" y="1181100"/>
                </a:lnTo>
                <a:lnTo>
                  <a:pt x="923925" y="1152525"/>
                </a:lnTo>
                <a:cubicBezTo>
                  <a:pt x="927100" y="1139825"/>
                  <a:pt x="928293" y="1126457"/>
                  <a:pt x="933450" y="1114425"/>
                </a:cubicBezTo>
                <a:cubicBezTo>
                  <a:pt x="937959" y="1103903"/>
                  <a:pt x="948880" y="1096710"/>
                  <a:pt x="952500" y="1085850"/>
                </a:cubicBezTo>
                <a:cubicBezTo>
                  <a:pt x="958607" y="1067528"/>
                  <a:pt x="958850" y="1047750"/>
                  <a:pt x="962025" y="1028700"/>
                </a:cubicBezTo>
                <a:cubicBezTo>
                  <a:pt x="958850" y="831850"/>
                  <a:pt x="952500" y="635026"/>
                  <a:pt x="952500" y="438150"/>
                </a:cubicBezTo>
                <a:cubicBezTo>
                  <a:pt x="952500" y="314284"/>
                  <a:pt x="956133" y="190400"/>
                  <a:pt x="962025" y="66675"/>
                </a:cubicBezTo>
                <a:cubicBezTo>
                  <a:pt x="962503" y="56646"/>
                  <a:pt x="964450" y="45200"/>
                  <a:pt x="971550" y="38100"/>
                </a:cubicBezTo>
                <a:cubicBezTo>
                  <a:pt x="978650" y="31000"/>
                  <a:pt x="991145" y="33065"/>
                  <a:pt x="1000125" y="28575"/>
                </a:cubicBezTo>
                <a:cubicBezTo>
                  <a:pt x="1021666" y="17805"/>
                  <a:pt x="1024830" y="13395"/>
                  <a:pt x="1038225" y="0"/>
                </a:cubicBezTo>
              </a:path>
            </a:pathLst>
          </a:custGeom>
          <a:ln w="38100">
            <a:solidFill>
              <a:srgbClr val="FF3300"/>
            </a:solidFill>
          </a:ln>
          <a:effectLst>
            <a:outerShdw blurRad="76200" dist="25400" dir="20400000" sx="108000" sy="108000" algn="ctr" rotWithShape="0">
              <a:schemeClr val="tx1">
                <a:lumMod val="95000"/>
                <a:lumOff val="5000"/>
              </a:scheme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8" name="Freihandform 27"/>
          <p:cNvSpPr/>
          <p:nvPr/>
        </p:nvSpPr>
        <p:spPr>
          <a:xfrm>
            <a:off x="666750" y="3935413"/>
            <a:ext cx="1333500" cy="2255837"/>
          </a:xfrm>
          <a:custGeom>
            <a:avLst/>
            <a:gdLst>
              <a:gd name="connsiteX0" fmla="*/ 952500 w 1333500"/>
              <a:gd name="connsiteY0" fmla="*/ 8354 h 2256254"/>
              <a:gd name="connsiteX1" fmla="*/ 1009650 w 1333500"/>
              <a:gd name="connsiteY1" fmla="*/ 36929 h 2256254"/>
              <a:gd name="connsiteX2" fmla="*/ 1038225 w 1333500"/>
              <a:gd name="connsiteY2" fmla="*/ 46454 h 2256254"/>
              <a:gd name="connsiteX3" fmla="*/ 1095375 w 1333500"/>
              <a:gd name="connsiteY3" fmla="*/ 84554 h 2256254"/>
              <a:gd name="connsiteX4" fmla="*/ 1114425 w 1333500"/>
              <a:gd name="connsiteY4" fmla="*/ 141704 h 2256254"/>
              <a:gd name="connsiteX5" fmla="*/ 1123950 w 1333500"/>
              <a:gd name="connsiteY5" fmla="*/ 170279 h 2256254"/>
              <a:gd name="connsiteX6" fmla="*/ 1095375 w 1333500"/>
              <a:gd name="connsiteY6" fmla="*/ 379829 h 2256254"/>
              <a:gd name="connsiteX7" fmla="*/ 1085850 w 1333500"/>
              <a:gd name="connsiteY7" fmla="*/ 408404 h 2256254"/>
              <a:gd name="connsiteX8" fmla="*/ 1057275 w 1333500"/>
              <a:gd name="connsiteY8" fmla="*/ 436979 h 2256254"/>
              <a:gd name="connsiteX9" fmla="*/ 1038225 w 1333500"/>
              <a:gd name="connsiteY9" fmla="*/ 494129 h 2256254"/>
              <a:gd name="connsiteX10" fmla="*/ 981075 w 1333500"/>
              <a:gd name="connsiteY10" fmla="*/ 532229 h 2256254"/>
              <a:gd name="connsiteX11" fmla="*/ 952500 w 1333500"/>
              <a:gd name="connsiteY11" fmla="*/ 560804 h 2256254"/>
              <a:gd name="connsiteX12" fmla="*/ 923925 w 1333500"/>
              <a:gd name="connsiteY12" fmla="*/ 570329 h 2256254"/>
              <a:gd name="connsiteX13" fmla="*/ 895350 w 1333500"/>
              <a:gd name="connsiteY13" fmla="*/ 589379 h 2256254"/>
              <a:gd name="connsiteX14" fmla="*/ 819150 w 1333500"/>
              <a:gd name="connsiteY14" fmla="*/ 608429 h 2256254"/>
              <a:gd name="connsiteX15" fmla="*/ 790575 w 1333500"/>
              <a:gd name="connsiteY15" fmla="*/ 617954 h 2256254"/>
              <a:gd name="connsiteX16" fmla="*/ 714375 w 1333500"/>
              <a:gd name="connsiteY16" fmla="*/ 627479 h 2256254"/>
              <a:gd name="connsiteX17" fmla="*/ 657225 w 1333500"/>
              <a:gd name="connsiteY17" fmla="*/ 646529 h 2256254"/>
              <a:gd name="connsiteX18" fmla="*/ 514350 w 1333500"/>
              <a:gd name="connsiteY18" fmla="*/ 665579 h 2256254"/>
              <a:gd name="connsiteX19" fmla="*/ 457200 w 1333500"/>
              <a:gd name="connsiteY19" fmla="*/ 684629 h 2256254"/>
              <a:gd name="connsiteX20" fmla="*/ 419100 w 1333500"/>
              <a:gd name="connsiteY20" fmla="*/ 694154 h 2256254"/>
              <a:gd name="connsiteX21" fmla="*/ 361950 w 1333500"/>
              <a:gd name="connsiteY21" fmla="*/ 713204 h 2256254"/>
              <a:gd name="connsiteX22" fmla="*/ 304800 w 1333500"/>
              <a:gd name="connsiteY22" fmla="*/ 760829 h 2256254"/>
              <a:gd name="connsiteX23" fmla="*/ 276225 w 1333500"/>
              <a:gd name="connsiteY23" fmla="*/ 770354 h 2256254"/>
              <a:gd name="connsiteX24" fmla="*/ 190500 w 1333500"/>
              <a:gd name="connsiteY24" fmla="*/ 846554 h 2256254"/>
              <a:gd name="connsiteX25" fmla="*/ 123825 w 1333500"/>
              <a:gd name="connsiteY25" fmla="*/ 941804 h 2256254"/>
              <a:gd name="connsiteX26" fmla="*/ 76200 w 1333500"/>
              <a:gd name="connsiteY26" fmla="*/ 1046579 h 2256254"/>
              <a:gd name="connsiteX27" fmla="*/ 38100 w 1333500"/>
              <a:gd name="connsiteY27" fmla="*/ 1132304 h 2256254"/>
              <a:gd name="connsiteX28" fmla="*/ 28575 w 1333500"/>
              <a:gd name="connsiteY28" fmla="*/ 1160879 h 2256254"/>
              <a:gd name="connsiteX29" fmla="*/ 19050 w 1333500"/>
              <a:gd name="connsiteY29" fmla="*/ 1189454 h 2256254"/>
              <a:gd name="connsiteX30" fmla="*/ 0 w 1333500"/>
              <a:gd name="connsiteY30" fmla="*/ 1294229 h 2256254"/>
              <a:gd name="connsiteX31" fmla="*/ 9525 w 1333500"/>
              <a:gd name="connsiteY31" fmla="*/ 1627604 h 2256254"/>
              <a:gd name="connsiteX32" fmla="*/ 19050 w 1333500"/>
              <a:gd name="connsiteY32" fmla="*/ 1665704 h 2256254"/>
              <a:gd name="connsiteX33" fmla="*/ 47625 w 1333500"/>
              <a:gd name="connsiteY33" fmla="*/ 1722854 h 2256254"/>
              <a:gd name="connsiteX34" fmla="*/ 76200 w 1333500"/>
              <a:gd name="connsiteY34" fmla="*/ 1751429 h 2256254"/>
              <a:gd name="connsiteX35" fmla="*/ 114300 w 1333500"/>
              <a:gd name="connsiteY35" fmla="*/ 1808579 h 2256254"/>
              <a:gd name="connsiteX36" fmla="*/ 133350 w 1333500"/>
              <a:gd name="connsiteY36" fmla="*/ 1837154 h 2256254"/>
              <a:gd name="connsiteX37" fmla="*/ 161925 w 1333500"/>
              <a:gd name="connsiteY37" fmla="*/ 1865729 h 2256254"/>
              <a:gd name="connsiteX38" fmla="*/ 209550 w 1333500"/>
              <a:gd name="connsiteY38" fmla="*/ 1913354 h 2256254"/>
              <a:gd name="connsiteX39" fmla="*/ 238125 w 1333500"/>
              <a:gd name="connsiteY39" fmla="*/ 1970504 h 2256254"/>
              <a:gd name="connsiteX40" fmla="*/ 266700 w 1333500"/>
              <a:gd name="connsiteY40" fmla="*/ 1999079 h 2256254"/>
              <a:gd name="connsiteX41" fmla="*/ 304800 w 1333500"/>
              <a:gd name="connsiteY41" fmla="*/ 2056229 h 2256254"/>
              <a:gd name="connsiteX42" fmla="*/ 323850 w 1333500"/>
              <a:gd name="connsiteY42" fmla="*/ 2084804 h 2256254"/>
              <a:gd name="connsiteX43" fmla="*/ 352425 w 1333500"/>
              <a:gd name="connsiteY43" fmla="*/ 2094329 h 2256254"/>
              <a:gd name="connsiteX44" fmla="*/ 419100 w 1333500"/>
              <a:gd name="connsiteY44" fmla="*/ 2141954 h 2256254"/>
              <a:gd name="connsiteX45" fmla="*/ 476250 w 1333500"/>
              <a:gd name="connsiteY45" fmla="*/ 2161004 h 2256254"/>
              <a:gd name="connsiteX46" fmla="*/ 542925 w 1333500"/>
              <a:gd name="connsiteY46" fmla="*/ 2199104 h 2256254"/>
              <a:gd name="connsiteX47" fmla="*/ 571500 w 1333500"/>
              <a:gd name="connsiteY47" fmla="*/ 2218154 h 2256254"/>
              <a:gd name="connsiteX48" fmla="*/ 685800 w 1333500"/>
              <a:gd name="connsiteY48" fmla="*/ 2246729 h 2256254"/>
              <a:gd name="connsiteX49" fmla="*/ 800100 w 1333500"/>
              <a:gd name="connsiteY49" fmla="*/ 2256254 h 2256254"/>
              <a:gd name="connsiteX50" fmla="*/ 1019175 w 1333500"/>
              <a:gd name="connsiteY50" fmla="*/ 2246729 h 2256254"/>
              <a:gd name="connsiteX51" fmla="*/ 1085850 w 1333500"/>
              <a:gd name="connsiteY51" fmla="*/ 2227679 h 2256254"/>
              <a:gd name="connsiteX52" fmla="*/ 1123950 w 1333500"/>
              <a:gd name="connsiteY52" fmla="*/ 2218154 h 2256254"/>
              <a:gd name="connsiteX53" fmla="*/ 1209675 w 1333500"/>
              <a:gd name="connsiteY53" fmla="*/ 2161004 h 2256254"/>
              <a:gd name="connsiteX54" fmla="*/ 1238250 w 1333500"/>
              <a:gd name="connsiteY54" fmla="*/ 2141954 h 2256254"/>
              <a:gd name="connsiteX55" fmla="*/ 1266825 w 1333500"/>
              <a:gd name="connsiteY55" fmla="*/ 2122904 h 2256254"/>
              <a:gd name="connsiteX56" fmla="*/ 1285875 w 1333500"/>
              <a:gd name="connsiteY56" fmla="*/ 2094329 h 2256254"/>
              <a:gd name="connsiteX57" fmla="*/ 1314450 w 1333500"/>
              <a:gd name="connsiteY57" fmla="*/ 2084804 h 2256254"/>
              <a:gd name="connsiteX58" fmla="*/ 1333500 w 1333500"/>
              <a:gd name="connsiteY58" fmla="*/ 2056229 h 225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333500" h="2256254">
                <a:moveTo>
                  <a:pt x="952500" y="8354"/>
                </a:moveTo>
                <a:cubicBezTo>
                  <a:pt x="1024324" y="32295"/>
                  <a:pt x="935792" y="0"/>
                  <a:pt x="1009650" y="36929"/>
                </a:cubicBezTo>
                <a:cubicBezTo>
                  <a:pt x="1018630" y="41419"/>
                  <a:pt x="1029448" y="41578"/>
                  <a:pt x="1038225" y="46454"/>
                </a:cubicBezTo>
                <a:cubicBezTo>
                  <a:pt x="1058239" y="57573"/>
                  <a:pt x="1095375" y="84554"/>
                  <a:pt x="1095375" y="84554"/>
                </a:cubicBezTo>
                <a:lnTo>
                  <a:pt x="1114425" y="141704"/>
                </a:lnTo>
                <a:lnTo>
                  <a:pt x="1123950" y="170279"/>
                </a:lnTo>
                <a:cubicBezTo>
                  <a:pt x="1113172" y="342720"/>
                  <a:pt x="1130521" y="274392"/>
                  <a:pt x="1095375" y="379829"/>
                </a:cubicBezTo>
                <a:cubicBezTo>
                  <a:pt x="1092200" y="389354"/>
                  <a:pt x="1092950" y="401304"/>
                  <a:pt x="1085850" y="408404"/>
                </a:cubicBezTo>
                <a:lnTo>
                  <a:pt x="1057275" y="436979"/>
                </a:lnTo>
                <a:cubicBezTo>
                  <a:pt x="1050925" y="456029"/>
                  <a:pt x="1054933" y="482990"/>
                  <a:pt x="1038225" y="494129"/>
                </a:cubicBezTo>
                <a:cubicBezTo>
                  <a:pt x="1019175" y="506829"/>
                  <a:pt x="997264" y="516040"/>
                  <a:pt x="981075" y="532229"/>
                </a:cubicBezTo>
                <a:cubicBezTo>
                  <a:pt x="971550" y="541754"/>
                  <a:pt x="963708" y="553332"/>
                  <a:pt x="952500" y="560804"/>
                </a:cubicBezTo>
                <a:cubicBezTo>
                  <a:pt x="944146" y="566373"/>
                  <a:pt x="932905" y="565839"/>
                  <a:pt x="923925" y="570329"/>
                </a:cubicBezTo>
                <a:cubicBezTo>
                  <a:pt x="913686" y="575449"/>
                  <a:pt x="905589" y="584259"/>
                  <a:pt x="895350" y="589379"/>
                </a:cubicBezTo>
                <a:cubicBezTo>
                  <a:pt x="873577" y="600265"/>
                  <a:pt x="840887" y="602995"/>
                  <a:pt x="819150" y="608429"/>
                </a:cubicBezTo>
                <a:cubicBezTo>
                  <a:pt x="809410" y="610864"/>
                  <a:pt x="800453" y="616158"/>
                  <a:pt x="790575" y="617954"/>
                </a:cubicBezTo>
                <a:cubicBezTo>
                  <a:pt x="765390" y="622533"/>
                  <a:pt x="739775" y="624304"/>
                  <a:pt x="714375" y="627479"/>
                </a:cubicBezTo>
                <a:cubicBezTo>
                  <a:pt x="695325" y="633829"/>
                  <a:pt x="677032" y="643228"/>
                  <a:pt x="657225" y="646529"/>
                </a:cubicBezTo>
                <a:cubicBezTo>
                  <a:pt x="571715" y="660781"/>
                  <a:pt x="619270" y="653921"/>
                  <a:pt x="514350" y="665579"/>
                </a:cubicBezTo>
                <a:cubicBezTo>
                  <a:pt x="495300" y="671929"/>
                  <a:pt x="476681" y="679759"/>
                  <a:pt x="457200" y="684629"/>
                </a:cubicBezTo>
                <a:cubicBezTo>
                  <a:pt x="444500" y="687804"/>
                  <a:pt x="431639" y="690392"/>
                  <a:pt x="419100" y="694154"/>
                </a:cubicBezTo>
                <a:cubicBezTo>
                  <a:pt x="399866" y="699924"/>
                  <a:pt x="361950" y="713204"/>
                  <a:pt x="361950" y="713204"/>
                </a:cubicBezTo>
                <a:cubicBezTo>
                  <a:pt x="340884" y="734270"/>
                  <a:pt x="331322" y="747568"/>
                  <a:pt x="304800" y="760829"/>
                </a:cubicBezTo>
                <a:cubicBezTo>
                  <a:pt x="295820" y="765319"/>
                  <a:pt x="285205" y="765864"/>
                  <a:pt x="276225" y="770354"/>
                </a:cubicBezTo>
                <a:cubicBezTo>
                  <a:pt x="246522" y="785206"/>
                  <a:pt x="205646" y="826359"/>
                  <a:pt x="190500" y="846554"/>
                </a:cubicBezTo>
                <a:cubicBezTo>
                  <a:pt x="177459" y="863942"/>
                  <a:pt x="128516" y="927732"/>
                  <a:pt x="123825" y="941804"/>
                </a:cubicBezTo>
                <a:cubicBezTo>
                  <a:pt x="110339" y="982262"/>
                  <a:pt x="104593" y="1003989"/>
                  <a:pt x="76200" y="1046579"/>
                </a:cubicBezTo>
                <a:cubicBezTo>
                  <a:pt x="46011" y="1091862"/>
                  <a:pt x="60770" y="1064294"/>
                  <a:pt x="38100" y="1132304"/>
                </a:cubicBezTo>
                <a:lnTo>
                  <a:pt x="28575" y="1160879"/>
                </a:lnTo>
                <a:cubicBezTo>
                  <a:pt x="25400" y="1170404"/>
                  <a:pt x="20701" y="1179550"/>
                  <a:pt x="19050" y="1189454"/>
                </a:cubicBezTo>
                <a:cubicBezTo>
                  <a:pt x="6863" y="1262573"/>
                  <a:pt x="13313" y="1227666"/>
                  <a:pt x="0" y="1294229"/>
                </a:cubicBezTo>
                <a:cubicBezTo>
                  <a:pt x="3175" y="1405354"/>
                  <a:pt x="3831" y="1516580"/>
                  <a:pt x="9525" y="1627604"/>
                </a:cubicBezTo>
                <a:cubicBezTo>
                  <a:pt x="10195" y="1640678"/>
                  <a:pt x="15454" y="1653117"/>
                  <a:pt x="19050" y="1665704"/>
                </a:cubicBezTo>
                <a:cubicBezTo>
                  <a:pt x="26521" y="1691853"/>
                  <a:pt x="29475" y="1701074"/>
                  <a:pt x="47625" y="1722854"/>
                </a:cubicBezTo>
                <a:cubicBezTo>
                  <a:pt x="56249" y="1733202"/>
                  <a:pt x="67930" y="1740796"/>
                  <a:pt x="76200" y="1751429"/>
                </a:cubicBezTo>
                <a:cubicBezTo>
                  <a:pt x="90256" y="1769501"/>
                  <a:pt x="101600" y="1789529"/>
                  <a:pt x="114300" y="1808579"/>
                </a:cubicBezTo>
                <a:cubicBezTo>
                  <a:pt x="120650" y="1818104"/>
                  <a:pt x="125255" y="1829059"/>
                  <a:pt x="133350" y="1837154"/>
                </a:cubicBezTo>
                <a:cubicBezTo>
                  <a:pt x="142875" y="1846679"/>
                  <a:pt x="153301" y="1855381"/>
                  <a:pt x="161925" y="1865729"/>
                </a:cubicBezTo>
                <a:cubicBezTo>
                  <a:pt x="201612" y="1913354"/>
                  <a:pt x="157163" y="1878429"/>
                  <a:pt x="209550" y="1913354"/>
                </a:cubicBezTo>
                <a:cubicBezTo>
                  <a:pt x="219096" y="1941993"/>
                  <a:pt x="217609" y="1945885"/>
                  <a:pt x="238125" y="1970504"/>
                </a:cubicBezTo>
                <a:cubicBezTo>
                  <a:pt x="246749" y="1980852"/>
                  <a:pt x="258430" y="1988446"/>
                  <a:pt x="266700" y="1999079"/>
                </a:cubicBezTo>
                <a:cubicBezTo>
                  <a:pt x="280756" y="2017151"/>
                  <a:pt x="292100" y="2037179"/>
                  <a:pt x="304800" y="2056229"/>
                </a:cubicBezTo>
                <a:cubicBezTo>
                  <a:pt x="311150" y="2065754"/>
                  <a:pt x="312990" y="2081184"/>
                  <a:pt x="323850" y="2084804"/>
                </a:cubicBezTo>
                <a:lnTo>
                  <a:pt x="352425" y="2094329"/>
                </a:lnTo>
                <a:cubicBezTo>
                  <a:pt x="383111" y="2125015"/>
                  <a:pt x="377310" y="2125238"/>
                  <a:pt x="419100" y="2141954"/>
                </a:cubicBezTo>
                <a:cubicBezTo>
                  <a:pt x="437744" y="2149412"/>
                  <a:pt x="459542" y="2149865"/>
                  <a:pt x="476250" y="2161004"/>
                </a:cubicBezTo>
                <a:cubicBezTo>
                  <a:pt x="545868" y="2207416"/>
                  <a:pt x="458332" y="2150765"/>
                  <a:pt x="542925" y="2199104"/>
                </a:cubicBezTo>
                <a:cubicBezTo>
                  <a:pt x="552864" y="2204784"/>
                  <a:pt x="561039" y="2213505"/>
                  <a:pt x="571500" y="2218154"/>
                </a:cubicBezTo>
                <a:cubicBezTo>
                  <a:pt x="608478" y="2234589"/>
                  <a:pt x="645864" y="2242292"/>
                  <a:pt x="685800" y="2246729"/>
                </a:cubicBezTo>
                <a:cubicBezTo>
                  <a:pt x="723798" y="2250951"/>
                  <a:pt x="762000" y="2253079"/>
                  <a:pt x="800100" y="2256254"/>
                </a:cubicBezTo>
                <a:cubicBezTo>
                  <a:pt x="873125" y="2253079"/>
                  <a:pt x="946281" y="2252129"/>
                  <a:pt x="1019175" y="2246729"/>
                </a:cubicBezTo>
                <a:cubicBezTo>
                  <a:pt x="1039274" y="2245240"/>
                  <a:pt x="1066132" y="2233313"/>
                  <a:pt x="1085850" y="2227679"/>
                </a:cubicBezTo>
                <a:cubicBezTo>
                  <a:pt x="1098437" y="2224083"/>
                  <a:pt x="1111250" y="2221329"/>
                  <a:pt x="1123950" y="2218154"/>
                </a:cubicBezTo>
                <a:lnTo>
                  <a:pt x="1209675" y="2161004"/>
                </a:lnTo>
                <a:lnTo>
                  <a:pt x="1238250" y="2141954"/>
                </a:lnTo>
                <a:lnTo>
                  <a:pt x="1266825" y="2122904"/>
                </a:lnTo>
                <a:cubicBezTo>
                  <a:pt x="1273175" y="2113379"/>
                  <a:pt x="1276936" y="2101480"/>
                  <a:pt x="1285875" y="2094329"/>
                </a:cubicBezTo>
                <a:cubicBezTo>
                  <a:pt x="1293715" y="2088057"/>
                  <a:pt x="1306610" y="2091076"/>
                  <a:pt x="1314450" y="2084804"/>
                </a:cubicBezTo>
                <a:cubicBezTo>
                  <a:pt x="1323389" y="2077653"/>
                  <a:pt x="1333500" y="2056229"/>
                  <a:pt x="1333500" y="2056229"/>
                </a:cubicBezTo>
              </a:path>
            </a:pathLst>
          </a:custGeom>
          <a:ln w="38100">
            <a:solidFill>
              <a:srgbClr val="FF3300"/>
            </a:solidFill>
          </a:ln>
          <a:effectLst>
            <a:outerShdw blurRad="76200" dist="12700" sx="108000" sy="108000" algn="ctr" rotWithShape="0">
              <a:schemeClr val="tx1">
                <a:lumMod val="95000"/>
                <a:lumOff val="5000"/>
              </a:scheme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8" name="Freihandform 17"/>
          <p:cNvSpPr/>
          <p:nvPr/>
        </p:nvSpPr>
        <p:spPr>
          <a:xfrm>
            <a:off x="1547813" y="2781300"/>
            <a:ext cx="390525" cy="1038225"/>
          </a:xfrm>
          <a:custGeom>
            <a:avLst/>
            <a:gdLst>
              <a:gd name="connsiteX0" fmla="*/ 257175 w 391201"/>
              <a:gd name="connsiteY0" fmla="*/ 0 h 1038225"/>
              <a:gd name="connsiteX1" fmla="*/ 323850 w 391201"/>
              <a:gd name="connsiteY1" fmla="*/ 85725 h 1038225"/>
              <a:gd name="connsiteX2" fmla="*/ 342900 w 391201"/>
              <a:gd name="connsiteY2" fmla="*/ 142875 h 1038225"/>
              <a:gd name="connsiteX3" fmla="*/ 352425 w 391201"/>
              <a:gd name="connsiteY3" fmla="*/ 180975 h 1038225"/>
              <a:gd name="connsiteX4" fmla="*/ 361950 w 391201"/>
              <a:gd name="connsiteY4" fmla="*/ 228600 h 1038225"/>
              <a:gd name="connsiteX5" fmla="*/ 371475 w 391201"/>
              <a:gd name="connsiteY5" fmla="*/ 257175 h 1038225"/>
              <a:gd name="connsiteX6" fmla="*/ 371475 w 391201"/>
              <a:gd name="connsiteY6" fmla="*/ 504825 h 1038225"/>
              <a:gd name="connsiteX7" fmla="*/ 342900 w 391201"/>
              <a:gd name="connsiteY7" fmla="*/ 523875 h 1038225"/>
              <a:gd name="connsiteX8" fmla="*/ 266700 w 391201"/>
              <a:gd name="connsiteY8" fmla="*/ 590550 h 1038225"/>
              <a:gd name="connsiteX9" fmla="*/ 238125 w 391201"/>
              <a:gd name="connsiteY9" fmla="*/ 609600 h 1038225"/>
              <a:gd name="connsiteX10" fmla="*/ 219075 w 391201"/>
              <a:gd name="connsiteY10" fmla="*/ 638175 h 1038225"/>
              <a:gd name="connsiteX11" fmla="*/ 190500 w 391201"/>
              <a:gd name="connsiteY11" fmla="*/ 657225 h 1038225"/>
              <a:gd name="connsiteX12" fmla="*/ 152400 w 391201"/>
              <a:gd name="connsiteY12" fmla="*/ 704850 h 1038225"/>
              <a:gd name="connsiteX13" fmla="*/ 85725 w 391201"/>
              <a:gd name="connsiteY13" fmla="*/ 781050 h 1038225"/>
              <a:gd name="connsiteX14" fmla="*/ 57150 w 391201"/>
              <a:gd name="connsiteY14" fmla="*/ 838200 h 1038225"/>
              <a:gd name="connsiteX15" fmla="*/ 28575 w 391201"/>
              <a:gd name="connsiteY15" fmla="*/ 895350 h 1038225"/>
              <a:gd name="connsiteX16" fmla="*/ 9525 w 391201"/>
              <a:gd name="connsiteY16" fmla="*/ 1009650 h 1038225"/>
              <a:gd name="connsiteX17" fmla="*/ 0 w 391201"/>
              <a:gd name="connsiteY17" fmla="*/ 1038225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1201" h="1038225">
                <a:moveTo>
                  <a:pt x="257175" y="0"/>
                </a:moveTo>
                <a:cubicBezTo>
                  <a:pt x="302747" y="68358"/>
                  <a:pt x="279086" y="40961"/>
                  <a:pt x="323850" y="85725"/>
                </a:cubicBezTo>
                <a:cubicBezTo>
                  <a:pt x="330200" y="104775"/>
                  <a:pt x="338030" y="123394"/>
                  <a:pt x="342900" y="142875"/>
                </a:cubicBezTo>
                <a:cubicBezTo>
                  <a:pt x="346075" y="155575"/>
                  <a:pt x="349585" y="168196"/>
                  <a:pt x="352425" y="180975"/>
                </a:cubicBezTo>
                <a:cubicBezTo>
                  <a:pt x="355937" y="196779"/>
                  <a:pt x="358023" y="212894"/>
                  <a:pt x="361950" y="228600"/>
                </a:cubicBezTo>
                <a:cubicBezTo>
                  <a:pt x="364385" y="238340"/>
                  <a:pt x="368300" y="247650"/>
                  <a:pt x="371475" y="257175"/>
                </a:cubicBezTo>
                <a:cubicBezTo>
                  <a:pt x="375330" y="314998"/>
                  <a:pt x="391201" y="440715"/>
                  <a:pt x="371475" y="504825"/>
                </a:cubicBezTo>
                <a:cubicBezTo>
                  <a:pt x="368108" y="515766"/>
                  <a:pt x="352425" y="517525"/>
                  <a:pt x="342900" y="523875"/>
                </a:cubicBezTo>
                <a:cubicBezTo>
                  <a:pt x="311150" y="571500"/>
                  <a:pt x="333375" y="546100"/>
                  <a:pt x="266700" y="590550"/>
                </a:cubicBezTo>
                <a:lnTo>
                  <a:pt x="238125" y="609600"/>
                </a:lnTo>
                <a:cubicBezTo>
                  <a:pt x="231775" y="619125"/>
                  <a:pt x="227170" y="630080"/>
                  <a:pt x="219075" y="638175"/>
                </a:cubicBezTo>
                <a:cubicBezTo>
                  <a:pt x="210980" y="646270"/>
                  <a:pt x="197651" y="648286"/>
                  <a:pt x="190500" y="657225"/>
                </a:cubicBezTo>
                <a:cubicBezTo>
                  <a:pt x="137920" y="722950"/>
                  <a:pt x="234292" y="650255"/>
                  <a:pt x="152400" y="704850"/>
                </a:cubicBezTo>
                <a:cubicBezTo>
                  <a:pt x="107950" y="771525"/>
                  <a:pt x="133350" y="749300"/>
                  <a:pt x="85725" y="781050"/>
                </a:cubicBezTo>
                <a:cubicBezTo>
                  <a:pt x="31130" y="862942"/>
                  <a:pt x="96585" y="759330"/>
                  <a:pt x="57150" y="838200"/>
                </a:cubicBezTo>
                <a:cubicBezTo>
                  <a:pt x="38419" y="875662"/>
                  <a:pt x="36555" y="855448"/>
                  <a:pt x="28575" y="895350"/>
                </a:cubicBezTo>
                <a:cubicBezTo>
                  <a:pt x="21000" y="933225"/>
                  <a:pt x="21739" y="973007"/>
                  <a:pt x="9525" y="1009650"/>
                </a:cubicBezTo>
                <a:lnTo>
                  <a:pt x="0" y="1038225"/>
                </a:lnTo>
              </a:path>
            </a:pathLst>
          </a:custGeom>
          <a:ln w="38100">
            <a:solidFill>
              <a:srgbClr val="FF3300"/>
            </a:solidFill>
          </a:ln>
          <a:effectLst>
            <a:outerShdw blurRad="76200" dist="50800" dir="5400000" sx="108000" sy="108000" algn="ctr" rotWithShape="0">
              <a:schemeClr val="tx1">
                <a:lumMod val="95000"/>
                <a:lumOff val="5000"/>
              </a:scheme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9226" name="Titel 1"/>
          <p:cNvSpPr>
            <a:spLocks noGrp="1"/>
          </p:cNvSpPr>
          <p:nvPr>
            <p:ph type="title"/>
          </p:nvPr>
        </p:nvSpPr>
        <p:spPr>
          <a:xfrm>
            <a:off x="250825" y="836613"/>
            <a:ext cx="8642350" cy="857250"/>
          </a:xfrm>
        </p:spPr>
        <p:txBody>
          <a:bodyPr/>
          <a:lstStyle/>
          <a:p>
            <a:pPr eaLnBrk="1" hangingPunct="1"/>
            <a:r>
              <a:rPr altLang="de-DE" sz="2800" smtClean="0"/>
              <a:t>Ablauf</a:t>
            </a:r>
          </a:p>
        </p:txBody>
      </p:sp>
      <p:pic>
        <p:nvPicPr>
          <p:cNvPr id="15366" name="Inhaltsplatzhalter 8" descr="Arbeitsphase1.png"/>
          <p:cNvPicPr>
            <a:picLocks noGrp="1" noChangeAspect="1"/>
          </p:cNvPicPr>
          <p:nvPr>
            <p:ph idx="1"/>
          </p:nvPr>
        </p:nvPicPr>
        <p:blipFill>
          <a:blip r:embed="rId3" cstate="print"/>
          <a:srcRect/>
          <a:stretch>
            <a:fillRect/>
          </a:stretch>
        </p:blipFill>
        <p:spPr>
          <a:xfrm>
            <a:off x="-2700338" y="3586163"/>
            <a:ext cx="2000250" cy="1454150"/>
          </a:xfrm>
        </p:spPr>
      </p:pic>
      <p:sp>
        <p:nvSpPr>
          <p:cNvPr id="9228" name="Foliennummernplatzhalter 4"/>
          <p:cNvSpPr>
            <a:spLocks noGrp="1"/>
          </p:cNvSpPr>
          <p:nvPr>
            <p:ph type="sldNum" sz="quarter" idx="11"/>
          </p:nvPr>
        </p:nvSpPr>
        <p:spPr>
          <a:xfrm>
            <a:off x="8293100" y="6408738"/>
            <a:ext cx="600075" cy="255587"/>
          </a:xfrm>
          <a:noFill/>
        </p:spPr>
        <p:txBody>
          <a:bodyPr/>
          <a:lstStyle/>
          <a:p>
            <a:fld id="{E137016C-20AF-4321-9FED-8DF2BA27D154}" type="slidenum">
              <a:rPr lang="de-DE" altLang="de-DE" smtClean="0">
                <a:solidFill>
                  <a:srgbClr val="002060"/>
                </a:solidFill>
                <a:cs typeface="Verdana" pitchFamily="34" charset="0"/>
              </a:rPr>
              <a:pPr/>
              <a:t>3</a:t>
            </a:fld>
            <a:endParaRPr lang="de-DE" altLang="de-DE" smtClean="0">
              <a:solidFill>
                <a:srgbClr val="002060"/>
              </a:solidFill>
              <a:cs typeface="Verdana" pitchFamily="34" charset="0"/>
            </a:endParaRPr>
          </a:p>
        </p:txBody>
      </p:sp>
      <p:pic>
        <p:nvPicPr>
          <p:cNvPr id="15368" name="Grafik 10" descr="Ausblick.png"/>
          <p:cNvPicPr>
            <a:picLocks noChangeAspect="1"/>
          </p:cNvPicPr>
          <p:nvPr/>
        </p:nvPicPr>
        <p:blipFill>
          <a:blip r:embed="rId4" cstate="print"/>
          <a:srcRect/>
          <a:stretch>
            <a:fillRect/>
          </a:stretch>
        </p:blipFill>
        <p:spPr bwMode="auto">
          <a:xfrm rot="-1703988">
            <a:off x="5562600" y="2576513"/>
            <a:ext cx="1241425" cy="452437"/>
          </a:xfrm>
          <a:prstGeom prst="rect">
            <a:avLst/>
          </a:prstGeom>
          <a:noFill/>
          <a:ln w="9525">
            <a:noFill/>
            <a:miter lim="800000"/>
            <a:headEnd/>
            <a:tailEnd/>
          </a:ln>
        </p:spPr>
      </p:pic>
      <p:pic>
        <p:nvPicPr>
          <p:cNvPr id="15369" name="Grafik 11" descr="Input1.png"/>
          <p:cNvPicPr>
            <a:picLocks noChangeAspect="1"/>
          </p:cNvPicPr>
          <p:nvPr/>
        </p:nvPicPr>
        <p:blipFill>
          <a:blip r:embed="rId5" cstate="print"/>
          <a:srcRect/>
          <a:stretch>
            <a:fillRect/>
          </a:stretch>
        </p:blipFill>
        <p:spPr bwMode="auto">
          <a:xfrm>
            <a:off x="363538" y="5010150"/>
            <a:ext cx="1152525" cy="1322388"/>
          </a:xfrm>
          <a:prstGeom prst="rect">
            <a:avLst/>
          </a:prstGeom>
          <a:noFill/>
          <a:ln w="9525">
            <a:noFill/>
            <a:miter lim="800000"/>
            <a:headEnd/>
            <a:tailEnd/>
          </a:ln>
        </p:spPr>
      </p:pic>
      <p:pic>
        <p:nvPicPr>
          <p:cNvPr id="15370" name="Grafik 12" descr="Input2.png"/>
          <p:cNvPicPr>
            <a:picLocks noChangeAspect="1"/>
          </p:cNvPicPr>
          <p:nvPr/>
        </p:nvPicPr>
        <p:blipFill>
          <a:blip r:embed="rId6" cstate="print"/>
          <a:srcRect/>
          <a:stretch>
            <a:fillRect/>
          </a:stretch>
        </p:blipFill>
        <p:spPr bwMode="auto">
          <a:xfrm rot="2858007">
            <a:off x="3159918" y="1980407"/>
            <a:ext cx="1255713" cy="1479550"/>
          </a:xfrm>
          <a:prstGeom prst="rect">
            <a:avLst/>
          </a:prstGeom>
          <a:noFill/>
          <a:ln w="9525">
            <a:noFill/>
            <a:miter lim="800000"/>
            <a:headEnd/>
            <a:tailEnd/>
          </a:ln>
        </p:spPr>
      </p:pic>
      <p:pic>
        <p:nvPicPr>
          <p:cNvPr id="15371" name="Grafik 13" descr="Pause.png"/>
          <p:cNvPicPr>
            <a:picLocks noChangeAspect="1"/>
          </p:cNvPicPr>
          <p:nvPr/>
        </p:nvPicPr>
        <p:blipFill>
          <a:blip r:embed="rId7" cstate="print"/>
          <a:srcRect/>
          <a:stretch>
            <a:fillRect/>
          </a:stretch>
        </p:blipFill>
        <p:spPr bwMode="auto">
          <a:xfrm>
            <a:off x="4070350" y="5416550"/>
            <a:ext cx="1431925" cy="968375"/>
          </a:xfrm>
          <a:prstGeom prst="rect">
            <a:avLst/>
          </a:prstGeom>
          <a:noFill/>
          <a:ln w="9525">
            <a:noFill/>
            <a:miter lim="800000"/>
            <a:headEnd/>
            <a:tailEnd/>
          </a:ln>
        </p:spPr>
      </p:pic>
      <p:pic>
        <p:nvPicPr>
          <p:cNvPr id="15372" name="Grafik 14" descr="Pullover.png"/>
          <p:cNvPicPr>
            <a:picLocks noChangeAspect="1"/>
          </p:cNvPicPr>
          <p:nvPr/>
        </p:nvPicPr>
        <p:blipFill>
          <a:blip r:embed="rId8" cstate="print"/>
          <a:srcRect/>
          <a:stretch>
            <a:fillRect/>
          </a:stretch>
        </p:blipFill>
        <p:spPr bwMode="auto">
          <a:xfrm rot="775930">
            <a:off x="6889750" y="1498600"/>
            <a:ext cx="1812925" cy="1631950"/>
          </a:xfrm>
          <a:prstGeom prst="rect">
            <a:avLst/>
          </a:prstGeom>
          <a:noFill/>
          <a:ln w="9525">
            <a:noFill/>
            <a:miter lim="800000"/>
            <a:headEnd/>
            <a:tailEnd/>
          </a:ln>
        </p:spPr>
      </p:pic>
      <p:pic>
        <p:nvPicPr>
          <p:cNvPr id="15373" name="Grafik 15" descr="Wollknäul.png"/>
          <p:cNvPicPr>
            <a:picLocks noChangeAspect="1"/>
          </p:cNvPicPr>
          <p:nvPr/>
        </p:nvPicPr>
        <p:blipFill>
          <a:blip r:embed="rId9" cstate="print"/>
          <a:srcRect/>
          <a:stretch>
            <a:fillRect/>
          </a:stretch>
        </p:blipFill>
        <p:spPr bwMode="auto">
          <a:xfrm>
            <a:off x="1263650" y="1628775"/>
            <a:ext cx="850900" cy="1219200"/>
          </a:xfrm>
          <a:prstGeom prst="rect">
            <a:avLst/>
          </a:prstGeom>
          <a:noFill/>
          <a:ln w="9525">
            <a:noFill/>
            <a:miter lim="800000"/>
            <a:headEnd/>
            <a:tailEnd/>
          </a:ln>
        </p:spPr>
      </p:pic>
      <p:pic>
        <p:nvPicPr>
          <p:cNvPr id="17" name="Grafik 16" descr="Warmingup.png"/>
          <p:cNvPicPr>
            <a:picLocks noChangeAspect="1"/>
          </p:cNvPicPr>
          <p:nvPr/>
        </p:nvPicPr>
        <p:blipFill>
          <a:blip r:embed="rId10" cstate="print"/>
          <a:srcRect/>
          <a:stretch>
            <a:fillRect/>
          </a:stretch>
        </p:blipFill>
        <p:spPr bwMode="auto">
          <a:xfrm rot="-918642">
            <a:off x="495300" y="2889250"/>
            <a:ext cx="2097088" cy="1587500"/>
          </a:xfrm>
          <a:prstGeom prst="rect">
            <a:avLst/>
          </a:prstGeom>
          <a:noFill/>
          <a:ln w="9525">
            <a:noFill/>
            <a:miter lim="800000"/>
            <a:headEnd/>
            <a:tailEnd/>
          </a:ln>
        </p:spPr>
      </p:pic>
      <p:sp>
        <p:nvSpPr>
          <p:cNvPr id="9236" name="Textfeld 1"/>
          <p:cNvSpPr txBox="1">
            <a:spLocks noChangeArrowheads="1"/>
          </p:cNvSpPr>
          <p:nvPr/>
        </p:nvSpPr>
        <p:spPr bwMode="auto">
          <a:xfrm rot="-523766">
            <a:off x="1092200" y="2716213"/>
            <a:ext cx="1673225" cy="830262"/>
          </a:xfrm>
          <a:prstGeom prst="rect">
            <a:avLst/>
          </a:prstGeom>
          <a:solidFill>
            <a:schemeClr val="bg1"/>
          </a:solidFill>
          <a:ln w="9525">
            <a:noFill/>
            <a:miter lim="800000"/>
            <a:headEnd/>
            <a:tailEnd/>
          </a:ln>
        </p:spPr>
        <p:txBody>
          <a:bodyPr>
            <a:spAutoFit/>
          </a:bodyPr>
          <a:lstStyle/>
          <a:p>
            <a:r>
              <a:rPr lang="de-DE" altLang="de-DE">
                <a:cs typeface="Verdana" pitchFamily="34" charset="0"/>
              </a:rPr>
              <a:t>Vorwissen aktivieren</a:t>
            </a:r>
          </a:p>
        </p:txBody>
      </p:sp>
      <p:sp>
        <p:nvSpPr>
          <p:cNvPr id="9237" name="Textfeld 2"/>
          <p:cNvSpPr txBox="1">
            <a:spLocks noChangeArrowheads="1"/>
          </p:cNvSpPr>
          <p:nvPr/>
        </p:nvSpPr>
        <p:spPr bwMode="auto">
          <a:xfrm>
            <a:off x="1743075" y="5462588"/>
            <a:ext cx="1800225" cy="830262"/>
          </a:xfrm>
          <a:prstGeom prst="rect">
            <a:avLst/>
          </a:prstGeom>
          <a:solidFill>
            <a:schemeClr val="bg1"/>
          </a:solidFill>
          <a:ln w="9525">
            <a:noFill/>
            <a:miter lim="800000"/>
            <a:headEnd/>
            <a:tailEnd/>
          </a:ln>
        </p:spPr>
        <p:txBody>
          <a:bodyPr>
            <a:spAutoFit/>
          </a:bodyPr>
          <a:lstStyle/>
          <a:p>
            <a:r>
              <a:rPr lang="de-DE" altLang="de-DE">
                <a:cs typeface="Verdana" pitchFamily="34" charset="0"/>
              </a:rPr>
              <a:t>Schulinternes Curriculum</a:t>
            </a:r>
          </a:p>
        </p:txBody>
      </p:sp>
      <p:sp>
        <p:nvSpPr>
          <p:cNvPr id="9238" name="Textfeld 4"/>
          <p:cNvSpPr txBox="1">
            <a:spLocks noChangeArrowheads="1"/>
          </p:cNvSpPr>
          <p:nvPr/>
        </p:nvSpPr>
        <p:spPr bwMode="auto">
          <a:xfrm rot="-700074">
            <a:off x="2925763" y="3886200"/>
            <a:ext cx="1865312" cy="461963"/>
          </a:xfrm>
          <a:prstGeom prst="rect">
            <a:avLst/>
          </a:prstGeom>
          <a:solidFill>
            <a:schemeClr val="bg1"/>
          </a:solidFill>
          <a:ln w="9525">
            <a:noFill/>
            <a:miter lim="800000"/>
            <a:headEnd/>
            <a:tailEnd/>
          </a:ln>
        </p:spPr>
        <p:txBody>
          <a:bodyPr>
            <a:spAutoFit/>
          </a:bodyPr>
          <a:lstStyle/>
          <a:p>
            <a:r>
              <a:rPr lang="de-DE" altLang="de-DE">
                <a:cs typeface="Verdana" pitchFamily="34" charset="0"/>
              </a:rPr>
              <a:t>Filmsequenz</a:t>
            </a:r>
          </a:p>
        </p:txBody>
      </p:sp>
      <p:sp>
        <p:nvSpPr>
          <p:cNvPr id="9239" name="Textfeld 5"/>
          <p:cNvSpPr txBox="1">
            <a:spLocks noChangeArrowheads="1"/>
          </p:cNvSpPr>
          <p:nvPr/>
        </p:nvSpPr>
        <p:spPr bwMode="auto">
          <a:xfrm rot="-1348184">
            <a:off x="4324350" y="2363788"/>
            <a:ext cx="1662113" cy="460375"/>
          </a:xfrm>
          <a:prstGeom prst="rect">
            <a:avLst/>
          </a:prstGeom>
          <a:solidFill>
            <a:schemeClr val="bg1"/>
          </a:solidFill>
          <a:ln w="9525">
            <a:noFill/>
            <a:miter lim="800000"/>
            <a:headEnd/>
            <a:tailEnd/>
          </a:ln>
        </p:spPr>
        <p:txBody>
          <a:bodyPr>
            <a:spAutoFit/>
          </a:bodyPr>
          <a:lstStyle/>
          <a:p>
            <a:r>
              <a:rPr lang="de-DE" altLang="de-DE">
                <a:cs typeface="Verdana" pitchFamily="34" charset="0"/>
              </a:rPr>
              <a:t>Prozess</a:t>
            </a:r>
          </a:p>
        </p:txBody>
      </p:sp>
      <p:sp>
        <p:nvSpPr>
          <p:cNvPr id="9240" name="Textfeld 6"/>
          <p:cNvSpPr txBox="1">
            <a:spLocks noChangeArrowheads="1"/>
          </p:cNvSpPr>
          <p:nvPr/>
        </p:nvSpPr>
        <p:spPr bwMode="auto">
          <a:xfrm>
            <a:off x="5978525" y="4287838"/>
            <a:ext cx="2852738" cy="1568450"/>
          </a:xfrm>
          <a:prstGeom prst="rect">
            <a:avLst/>
          </a:prstGeom>
          <a:solidFill>
            <a:schemeClr val="bg1"/>
          </a:solidFill>
          <a:ln w="9525">
            <a:noFill/>
            <a:miter lim="800000"/>
            <a:headEnd/>
            <a:tailEnd/>
          </a:ln>
        </p:spPr>
        <p:txBody>
          <a:bodyPr>
            <a:spAutoFit/>
          </a:bodyPr>
          <a:lstStyle/>
          <a:p>
            <a:pPr algn="ctr"/>
            <a:r>
              <a:rPr lang="de-DE" altLang="de-DE">
                <a:cs typeface="Verdana" pitchFamily="34" charset="0"/>
              </a:rPr>
              <a:t>Möglichkeiten der Dokumentation von fachbezogenen Festlegungen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73"/>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childTnLst>
                          </p:cTn>
                        </p:par>
                        <p:par>
                          <p:cTn id="11" fill="hold" nodeType="afterGroup">
                            <p:stCondLst>
                              <p:cond delay="3000"/>
                            </p:stCondLst>
                            <p:childTnLst>
                              <p:par>
                                <p:cTn id="12" presetID="1"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36"/>
                                        </p:tgtEl>
                                        <p:attrNameLst>
                                          <p:attrName>style.visibility</p:attrName>
                                        </p:attrNameLst>
                                      </p:cBhvr>
                                      <p:to>
                                        <p:strVal val="visible"/>
                                      </p:to>
                                    </p:set>
                                    <p:anim calcmode="lin" valueType="num">
                                      <p:cBhvr additive="base">
                                        <p:cTn id="18" dur="500" fill="hold"/>
                                        <p:tgtEl>
                                          <p:spTgt spid="9236"/>
                                        </p:tgtEl>
                                        <p:attrNameLst>
                                          <p:attrName>ppt_x</p:attrName>
                                        </p:attrNameLst>
                                      </p:cBhvr>
                                      <p:tavLst>
                                        <p:tav tm="0">
                                          <p:val>
                                            <p:strVal val="#ppt_x"/>
                                          </p:val>
                                        </p:tav>
                                        <p:tav tm="100000">
                                          <p:val>
                                            <p:strVal val="#ppt_x"/>
                                          </p:val>
                                        </p:tav>
                                      </p:tavLst>
                                    </p:anim>
                                    <p:anim calcmode="lin" valueType="num">
                                      <p:cBhvr additive="base">
                                        <p:cTn id="19" dur="500" fill="hold"/>
                                        <p:tgtEl>
                                          <p:spTgt spid="923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2000"/>
                                        <p:tgtEl>
                                          <p:spTgt spid="28"/>
                                        </p:tgtEl>
                                      </p:cBhvr>
                                    </p:animEffect>
                                  </p:childTnLst>
                                </p:cTn>
                              </p:par>
                            </p:childTnLst>
                          </p:cTn>
                        </p:par>
                        <p:par>
                          <p:cTn id="25" fill="hold" nodeType="afterGroup">
                            <p:stCondLst>
                              <p:cond delay="2000"/>
                            </p:stCondLst>
                            <p:childTnLst>
                              <p:par>
                                <p:cTn id="26" presetID="1" presetClass="entr" presetSubtype="0" fill="hold" nodeType="afterEffect">
                                  <p:stCondLst>
                                    <p:cond delay="0"/>
                                  </p:stCondLst>
                                  <p:childTnLst>
                                    <p:set>
                                      <p:cBhvr>
                                        <p:cTn id="27" dur="1" fill="hold">
                                          <p:stCondLst>
                                            <p:cond delay="0"/>
                                          </p:stCondLst>
                                        </p:cTn>
                                        <p:tgtEl>
                                          <p:spTgt spid="15369"/>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237"/>
                                        </p:tgtEl>
                                        <p:attrNameLst>
                                          <p:attrName>style.visibility</p:attrName>
                                        </p:attrNameLst>
                                      </p:cBhvr>
                                      <p:to>
                                        <p:strVal val="visible"/>
                                      </p:to>
                                    </p:set>
                                    <p:anim calcmode="lin" valueType="num">
                                      <p:cBhvr additive="base">
                                        <p:cTn id="32" dur="500" fill="hold"/>
                                        <p:tgtEl>
                                          <p:spTgt spid="9237"/>
                                        </p:tgtEl>
                                        <p:attrNameLst>
                                          <p:attrName>ppt_x</p:attrName>
                                        </p:attrNameLst>
                                      </p:cBhvr>
                                      <p:tavLst>
                                        <p:tav tm="0">
                                          <p:val>
                                            <p:strVal val="#ppt_x"/>
                                          </p:val>
                                        </p:tav>
                                        <p:tav tm="100000">
                                          <p:val>
                                            <p:strVal val="#ppt_x"/>
                                          </p:val>
                                        </p:tav>
                                      </p:tavLst>
                                    </p:anim>
                                    <p:anim calcmode="lin" valueType="num">
                                      <p:cBhvr additive="base">
                                        <p:cTn id="33" dur="500" fill="hold"/>
                                        <p:tgtEl>
                                          <p:spTgt spid="9237"/>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2000"/>
                                        <p:tgtEl>
                                          <p:spTgt spid="2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238"/>
                                        </p:tgtEl>
                                        <p:attrNameLst>
                                          <p:attrName>style.visibility</p:attrName>
                                        </p:attrNameLst>
                                      </p:cBhvr>
                                      <p:to>
                                        <p:strVal val="visible"/>
                                      </p:to>
                                    </p:set>
                                    <p:anim calcmode="lin" valueType="num">
                                      <p:cBhvr additive="base">
                                        <p:cTn id="43" dur="1000" fill="hold"/>
                                        <p:tgtEl>
                                          <p:spTgt spid="9238"/>
                                        </p:tgtEl>
                                        <p:attrNameLst>
                                          <p:attrName>ppt_x</p:attrName>
                                        </p:attrNameLst>
                                      </p:cBhvr>
                                      <p:tavLst>
                                        <p:tav tm="0">
                                          <p:val>
                                            <p:strVal val="#ppt_x"/>
                                          </p:val>
                                        </p:tav>
                                        <p:tav tm="100000">
                                          <p:val>
                                            <p:strVal val="#ppt_x"/>
                                          </p:val>
                                        </p:tav>
                                      </p:tavLst>
                                    </p:anim>
                                    <p:anim calcmode="lin" valueType="num">
                                      <p:cBhvr additive="base">
                                        <p:cTn id="44" dur="1000" fill="hold"/>
                                        <p:tgtEl>
                                          <p:spTgt spid="9238"/>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2000"/>
                                        <p:tgtEl>
                                          <p:spTgt spid="30"/>
                                        </p:tgtEl>
                                      </p:cBhvr>
                                    </p:animEffect>
                                  </p:childTnLst>
                                </p:cTn>
                              </p:par>
                            </p:childTnLst>
                          </p:cTn>
                        </p:par>
                        <p:par>
                          <p:cTn id="50" fill="hold" nodeType="afterGroup">
                            <p:stCondLst>
                              <p:cond delay="2000"/>
                            </p:stCondLst>
                            <p:childTnLst>
                              <p:par>
                                <p:cTn id="51" presetID="1" presetClass="entr" presetSubtype="0" fill="hold" nodeType="afterEffect">
                                  <p:stCondLst>
                                    <p:cond delay="0"/>
                                  </p:stCondLst>
                                  <p:childTnLst>
                                    <p:set>
                                      <p:cBhvr>
                                        <p:cTn id="52" dur="1" fill="hold">
                                          <p:stCondLst>
                                            <p:cond delay="0"/>
                                          </p:stCondLst>
                                        </p:cTn>
                                        <p:tgtEl>
                                          <p:spTgt spid="1537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2000"/>
                                        <p:tgtEl>
                                          <p:spTgt spid="31"/>
                                        </p:tgtEl>
                                      </p:cBhvr>
                                    </p:animEffect>
                                  </p:childTnLst>
                                </p:cTn>
                              </p:par>
                            </p:childTnLst>
                          </p:cTn>
                        </p:par>
                        <p:par>
                          <p:cTn id="58" fill="hold" nodeType="afterGroup">
                            <p:stCondLst>
                              <p:cond delay="2000"/>
                            </p:stCondLst>
                            <p:childTnLst>
                              <p:par>
                                <p:cTn id="59" presetID="1" presetClass="entr" presetSubtype="0" fill="hold" nodeType="afterEffect">
                                  <p:stCondLst>
                                    <p:cond delay="0"/>
                                  </p:stCondLst>
                                  <p:childTnLst>
                                    <p:set>
                                      <p:cBhvr>
                                        <p:cTn id="60" dur="1" fill="hold">
                                          <p:stCondLst>
                                            <p:cond delay="0"/>
                                          </p:stCondLst>
                                        </p:cTn>
                                        <p:tgtEl>
                                          <p:spTgt spid="15366"/>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239"/>
                                        </p:tgtEl>
                                        <p:attrNameLst>
                                          <p:attrName>style.visibility</p:attrName>
                                        </p:attrNameLst>
                                      </p:cBhvr>
                                      <p:to>
                                        <p:strVal val="visible"/>
                                      </p:to>
                                    </p:set>
                                    <p:anim calcmode="lin" valueType="num">
                                      <p:cBhvr additive="base">
                                        <p:cTn id="65" dur="500" fill="hold"/>
                                        <p:tgtEl>
                                          <p:spTgt spid="9239"/>
                                        </p:tgtEl>
                                        <p:attrNameLst>
                                          <p:attrName>ppt_x</p:attrName>
                                        </p:attrNameLst>
                                      </p:cBhvr>
                                      <p:tavLst>
                                        <p:tav tm="0">
                                          <p:val>
                                            <p:strVal val="#ppt_x"/>
                                          </p:val>
                                        </p:tav>
                                        <p:tav tm="100000">
                                          <p:val>
                                            <p:strVal val="#ppt_x"/>
                                          </p:val>
                                        </p:tav>
                                      </p:tavLst>
                                    </p:anim>
                                    <p:anim calcmode="lin" valueType="num">
                                      <p:cBhvr additive="base">
                                        <p:cTn id="66" dur="500" fill="hold"/>
                                        <p:tgtEl>
                                          <p:spTgt spid="9239"/>
                                        </p:tgtEl>
                                        <p:attrNameLst>
                                          <p:attrName>ppt_y</p:attrName>
                                        </p:attrNameLst>
                                      </p:cBhvr>
                                      <p:tavLst>
                                        <p:tav tm="0">
                                          <p:val>
                                            <p:strVal val="1+#ppt_h/2"/>
                                          </p:val>
                                        </p:tav>
                                        <p:tav tm="100000">
                                          <p:val>
                                            <p:strVal val="#ppt_y"/>
                                          </p:val>
                                        </p:tav>
                                      </p:tavLst>
                                    </p:anim>
                                  </p:childTnLst>
                                </p:cTn>
                              </p:par>
                            </p:childTnLst>
                          </p:cTn>
                        </p:par>
                        <p:par>
                          <p:cTn id="67" fill="hold" nodeType="afterGroup">
                            <p:stCondLst>
                              <p:cond delay="500"/>
                            </p:stCondLst>
                            <p:childTnLst>
                              <p:par>
                                <p:cTn id="68" presetID="1" presetClass="entr" presetSubtype="0" fill="hold" nodeType="afterEffect">
                                  <p:stCondLst>
                                    <p:cond delay="0"/>
                                  </p:stCondLst>
                                  <p:childTnLst>
                                    <p:set>
                                      <p:cBhvr>
                                        <p:cTn id="69" dur="1" fill="hold">
                                          <p:stCondLst>
                                            <p:cond delay="0"/>
                                          </p:stCondLst>
                                        </p:cTn>
                                        <p:tgtEl>
                                          <p:spTgt spid="15371"/>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2000"/>
                                        <p:tgtEl>
                                          <p:spTgt spid="3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9240"/>
                                        </p:tgtEl>
                                        <p:attrNameLst>
                                          <p:attrName>style.visibility</p:attrName>
                                        </p:attrNameLst>
                                      </p:cBhvr>
                                      <p:to>
                                        <p:strVal val="visible"/>
                                      </p:to>
                                    </p:set>
                                    <p:anim calcmode="lin" valueType="num">
                                      <p:cBhvr additive="base">
                                        <p:cTn id="79" dur="500" fill="hold"/>
                                        <p:tgtEl>
                                          <p:spTgt spid="9240"/>
                                        </p:tgtEl>
                                        <p:attrNameLst>
                                          <p:attrName>ppt_x</p:attrName>
                                        </p:attrNameLst>
                                      </p:cBhvr>
                                      <p:tavLst>
                                        <p:tav tm="0">
                                          <p:val>
                                            <p:strVal val="#ppt_x"/>
                                          </p:val>
                                        </p:tav>
                                        <p:tav tm="100000">
                                          <p:val>
                                            <p:strVal val="#ppt_x"/>
                                          </p:val>
                                        </p:tav>
                                      </p:tavLst>
                                    </p:anim>
                                    <p:anim calcmode="lin" valueType="num">
                                      <p:cBhvr additive="base">
                                        <p:cTn id="80" dur="500" fill="hold"/>
                                        <p:tgtEl>
                                          <p:spTgt spid="9240"/>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10" presetClass="entr" presetSubtype="0" fill="hold"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2000"/>
                                        <p:tgtEl>
                                          <p:spTgt spid="35"/>
                                        </p:tgtEl>
                                      </p:cBhvr>
                                    </p:animEffect>
                                  </p:childTnLst>
                                </p:cTn>
                              </p:par>
                            </p:childTnLst>
                          </p:cTn>
                        </p:par>
                        <p:par>
                          <p:cTn id="86" fill="hold" nodeType="afterGroup">
                            <p:stCondLst>
                              <p:cond delay="2000"/>
                            </p:stCondLst>
                            <p:childTnLst>
                              <p:par>
                                <p:cTn id="87" presetID="1" presetClass="entr" presetSubtype="0" fill="hold" nodeType="afterEffect">
                                  <p:stCondLst>
                                    <p:cond delay="0"/>
                                  </p:stCondLst>
                                  <p:childTnLst>
                                    <p:set>
                                      <p:cBhvr>
                                        <p:cTn id="88" dur="1" fill="hold">
                                          <p:stCondLst>
                                            <p:cond delay="0"/>
                                          </p:stCondLst>
                                        </p:cTn>
                                        <p:tgtEl>
                                          <p:spTgt spid="15368"/>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2000"/>
                                        <p:tgtEl>
                                          <p:spTgt spid="36"/>
                                        </p:tgtEl>
                                      </p:cBhvr>
                                    </p:animEffect>
                                  </p:childTnLst>
                                </p:cTn>
                              </p:par>
                            </p:childTnLst>
                          </p:cTn>
                        </p:par>
                        <p:par>
                          <p:cTn id="94" fill="hold" nodeType="afterGroup">
                            <p:stCondLst>
                              <p:cond delay="2000"/>
                            </p:stCondLst>
                            <p:childTnLst>
                              <p:par>
                                <p:cTn id="95" presetID="1" presetClass="entr" presetSubtype="0" fill="hold" nodeType="afterEffect">
                                  <p:stCondLst>
                                    <p:cond delay="0"/>
                                  </p:stCondLst>
                                  <p:childTnLst>
                                    <p:set>
                                      <p:cBhvr>
                                        <p:cTn id="96" dur="1" fill="hold">
                                          <p:stCondLst>
                                            <p:cond delay="0"/>
                                          </p:stCondLst>
                                        </p:cTn>
                                        <p:tgtEl>
                                          <p:spTgt spid="15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 grpId="0" animBg="1"/>
      <p:bldP spid="9237" grpId="0" animBg="1"/>
      <p:bldP spid="9238" grpId="0" animBg="1"/>
      <p:bldP spid="9239" grpId="0" animBg="1"/>
      <p:bldP spid="92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5"/>
          <p:cNvSpPr>
            <a:spLocks noGrp="1"/>
          </p:cNvSpPr>
          <p:nvPr>
            <p:ph type="title"/>
          </p:nvPr>
        </p:nvSpPr>
        <p:spPr>
          <a:xfrm>
            <a:off x="250825" y="836613"/>
            <a:ext cx="8642350" cy="857250"/>
          </a:xfrm>
        </p:spPr>
        <p:txBody>
          <a:bodyPr/>
          <a:lstStyle/>
          <a:p>
            <a:pPr eaLnBrk="1" hangingPunct="1"/>
            <a:r>
              <a:rPr altLang="de-DE" smtClean="0"/>
              <a:t/>
            </a:r>
            <a:br>
              <a:rPr altLang="de-DE" smtClean="0"/>
            </a:br>
            <a:r>
              <a:rPr altLang="de-DE" sz="2800" smtClean="0"/>
              <a:t>Dokumentation auf drei Ebenen </a:t>
            </a:r>
            <a:r>
              <a:rPr altLang="de-DE" smtClean="0"/>
              <a:t/>
            </a:r>
            <a:br>
              <a:rPr altLang="de-DE" smtClean="0"/>
            </a:br>
            <a:endParaRPr altLang="de-DE" smtClean="0"/>
          </a:p>
        </p:txBody>
      </p:sp>
      <p:sp>
        <p:nvSpPr>
          <p:cNvPr id="36867" name="Inhaltsplatzhalter 6"/>
          <p:cNvSpPr>
            <a:spLocks noGrp="1"/>
          </p:cNvSpPr>
          <p:nvPr>
            <p:ph idx="1"/>
          </p:nvPr>
        </p:nvSpPr>
        <p:spPr>
          <a:xfrm>
            <a:off x="250825" y="1844675"/>
            <a:ext cx="8642350" cy="4537075"/>
          </a:xfrm>
        </p:spPr>
        <p:txBody>
          <a:bodyPr/>
          <a:lstStyle/>
          <a:p>
            <a:pPr eaLnBrk="1" hangingPunct="1"/>
            <a:r>
              <a:rPr lang="de-DE" altLang="de-DE" sz="2400" smtClean="0">
                <a:ea typeface="MS PGothic" pitchFamily="34" charset="-128"/>
              </a:rPr>
              <a:t>Ebene 1: Orientierung</a:t>
            </a:r>
            <a:br>
              <a:rPr lang="de-DE" altLang="de-DE" sz="2400" smtClean="0">
                <a:ea typeface="MS PGothic" pitchFamily="34" charset="-128"/>
              </a:rPr>
            </a:br>
            <a:r>
              <a:rPr lang="de-DE" altLang="de-DE" sz="2400" smtClean="0">
                <a:ea typeface="MS PGothic" pitchFamily="34" charset="-128"/>
              </a:rPr>
              <a:t>    </a:t>
            </a:r>
            <a:r>
              <a:rPr lang="de-DE" altLang="de-DE" sz="2400" smtClean="0">
                <a:ea typeface="MS PGothic" pitchFamily="34" charset="-128"/>
                <a:sym typeface="Wingdings" pitchFamily="2" charset="2"/>
              </a:rPr>
              <a:t> </a:t>
            </a:r>
            <a:r>
              <a:rPr lang="de-DE" altLang="de-DE" sz="2400" smtClean="0">
                <a:ea typeface="MS PGothic" pitchFamily="34" charset="-128"/>
              </a:rPr>
              <a:t>Landkarte ABC</a:t>
            </a:r>
          </a:p>
          <a:p>
            <a:pPr eaLnBrk="1" hangingPunct="1">
              <a:buFont typeface="Wingdings" pitchFamily="2" charset="2"/>
              <a:buNone/>
            </a:pPr>
            <a:endParaRPr lang="de-DE" altLang="de-DE" sz="2400" smtClean="0">
              <a:ea typeface="MS PGothic" pitchFamily="34" charset="-128"/>
            </a:endParaRPr>
          </a:p>
          <a:p>
            <a:pPr eaLnBrk="1" hangingPunct="1"/>
            <a:r>
              <a:rPr lang="de-DE" altLang="de-DE" sz="2400" smtClean="0">
                <a:ea typeface="MS PGothic" pitchFamily="34" charset="-128"/>
              </a:rPr>
              <a:t>Ebene 2: Bestandsaufnahme/Schwerpunktsetzung </a:t>
            </a:r>
            <a:br>
              <a:rPr lang="de-DE" altLang="de-DE" sz="2400" smtClean="0">
                <a:ea typeface="MS PGothic" pitchFamily="34" charset="-128"/>
              </a:rPr>
            </a:br>
            <a:r>
              <a:rPr lang="de-DE" altLang="de-DE" sz="2400" smtClean="0">
                <a:ea typeface="MS PGothic" pitchFamily="34" charset="-128"/>
              </a:rPr>
              <a:t>    </a:t>
            </a:r>
            <a:r>
              <a:rPr lang="de-DE" altLang="de-DE" sz="2400" smtClean="0">
                <a:ea typeface="MS PGothic" pitchFamily="34" charset="-128"/>
                <a:sym typeface="Wingdings" pitchFamily="2" charset="2"/>
              </a:rPr>
              <a:t> </a:t>
            </a:r>
            <a:r>
              <a:rPr lang="de-DE" altLang="de-DE" sz="2400" smtClean="0">
                <a:ea typeface="MS PGothic" pitchFamily="34" charset="-128"/>
              </a:rPr>
              <a:t>Checklisten ABC</a:t>
            </a:r>
          </a:p>
          <a:p>
            <a:pPr eaLnBrk="1" hangingPunct="1">
              <a:buFont typeface="Wingdings" pitchFamily="2" charset="2"/>
              <a:buNone/>
            </a:pPr>
            <a:endParaRPr lang="de-DE" altLang="de-DE" sz="2400" smtClean="0">
              <a:ea typeface="MS PGothic" pitchFamily="34" charset="-128"/>
            </a:endParaRPr>
          </a:p>
          <a:p>
            <a:pPr eaLnBrk="1" hangingPunct="1"/>
            <a:r>
              <a:rPr lang="de-DE" altLang="de-DE" sz="2400" smtClean="0">
                <a:ea typeface="MS PGothic" pitchFamily="34" charset="-128"/>
              </a:rPr>
              <a:t>Ebene 3: Konkretisierung</a:t>
            </a:r>
            <a:br>
              <a:rPr lang="de-DE" altLang="de-DE" sz="2400" smtClean="0">
                <a:ea typeface="MS PGothic" pitchFamily="34" charset="-128"/>
              </a:rPr>
            </a:br>
            <a:r>
              <a:rPr lang="de-DE" altLang="de-DE" sz="2400" smtClean="0">
                <a:ea typeface="MS PGothic" pitchFamily="34" charset="-128"/>
              </a:rPr>
              <a:t>    </a:t>
            </a:r>
            <a:r>
              <a:rPr lang="de-DE" altLang="de-DE" sz="2400" smtClean="0">
                <a:ea typeface="MS PGothic" pitchFamily="34" charset="-128"/>
                <a:sym typeface="Wingdings" pitchFamily="2" charset="2"/>
              </a:rPr>
              <a:t> Tabellen</a:t>
            </a:r>
            <a:endParaRPr lang="de-DE" altLang="de-DE" sz="2400" smtClean="0">
              <a:ea typeface="MS PGothic" pitchFamily="34" charset="-128"/>
            </a:endParaRPr>
          </a:p>
        </p:txBody>
      </p:sp>
      <p:sp>
        <p:nvSpPr>
          <p:cNvPr id="36868" name="Foliennummernplatzhalter 4"/>
          <p:cNvSpPr>
            <a:spLocks noGrp="1"/>
          </p:cNvSpPr>
          <p:nvPr>
            <p:ph type="sldNum" sz="quarter" idx="11"/>
          </p:nvPr>
        </p:nvSpPr>
        <p:spPr>
          <a:xfrm>
            <a:off x="8293100" y="6408738"/>
            <a:ext cx="600075" cy="255587"/>
          </a:xfrm>
          <a:noFill/>
        </p:spPr>
        <p:txBody>
          <a:bodyPr/>
          <a:lstStyle/>
          <a:p>
            <a:fld id="{D9453C7C-07BC-4790-9801-BE2A64AA209A}" type="slidenum">
              <a:rPr lang="de-DE" altLang="de-DE" smtClean="0">
                <a:solidFill>
                  <a:srgbClr val="002060"/>
                </a:solidFill>
                <a:cs typeface="Arial" pitchFamily="34" charset="0"/>
              </a:rPr>
              <a:pPr/>
              <a:t>30</a:t>
            </a:fld>
            <a:endParaRPr lang="de-DE" altLang="de-DE" smtClean="0">
              <a:solidFill>
                <a:srgbClr val="002060"/>
              </a:solidFill>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5"/>
          <p:cNvSpPr>
            <a:spLocks noGrp="1"/>
          </p:cNvSpPr>
          <p:nvPr>
            <p:ph type="title"/>
          </p:nvPr>
        </p:nvSpPr>
        <p:spPr>
          <a:xfrm>
            <a:off x="250825" y="836613"/>
            <a:ext cx="8642350" cy="857250"/>
          </a:xfrm>
        </p:spPr>
        <p:txBody>
          <a:bodyPr/>
          <a:lstStyle/>
          <a:p>
            <a:pPr eaLnBrk="1" hangingPunct="1"/>
            <a:r>
              <a:rPr lang="de-DE" altLang="de-DE" sz="2800" smtClean="0"/>
              <a:t>Dokumentation </a:t>
            </a:r>
            <a:r>
              <a:rPr lang="de-DE" altLang="de-DE" smtClean="0"/>
              <a:t>  </a:t>
            </a:r>
            <a:br>
              <a:rPr lang="de-DE" altLang="de-DE" smtClean="0"/>
            </a:br>
            <a:r>
              <a:rPr lang="de-DE" altLang="de-DE" sz="1800" b="0" smtClean="0"/>
              <a:t>Ebene 1</a:t>
            </a:r>
            <a:r>
              <a:rPr lang="de-DE" altLang="de-DE" sz="1800" b="0" smtClean="0">
                <a:sym typeface="Wingdings" pitchFamily="2" charset="2"/>
              </a:rPr>
              <a:t>Orientierung</a:t>
            </a:r>
            <a:r>
              <a:rPr lang="de-DE" altLang="de-DE" sz="1800" b="0" smtClean="0"/>
              <a:t>: Landkarte</a:t>
            </a:r>
          </a:p>
        </p:txBody>
      </p:sp>
      <p:sp>
        <p:nvSpPr>
          <p:cNvPr id="37891" name="Foliennummernplatzhalter 4"/>
          <p:cNvSpPr>
            <a:spLocks noGrp="1"/>
          </p:cNvSpPr>
          <p:nvPr>
            <p:ph type="sldNum" sz="quarter" idx="11"/>
          </p:nvPr>
        </p:nvSpPr>
        <p:spPr>
          <a:noFill/>
        </p:spPr>
        <p:txBody>
          <a:bodyPr/>
          <a:lstStyle/>
          <a:p>
            <a:fld id="{D820E646-1391-496A-BB19-092606FE2062}" type="slidenum">
              <a:rPr lang="de-DE" altLang="de-DE" smtClean="0">
                <a:cs typeface="Arial" pitchFamily="34" charset="0"/>
              </a:rPr>
              <a:pPr/>
              <a:t>31</a:t>
            </a:fld>
            <a:endParaRPr lang="de-DE" altLang="de-DE" smtClean="0">
              <a:cs typeface="Arial" pitchFamily="34" charset="0"/>
            </a:endParaRPr>
          </a:p>
        </p:txBody>
      </p:sp>
      <p:graphicFrame>
        <p:nvGraphicFramePr>
          <p:cNvPr id="37892" name="Object 5"/>
          <p:cNvGraphicFramePr>
            <a:graphicFrameLocks noChangeAspect="1"/>
          </p:cNvGraphicFramePr>
          <p:nvPr/>
        </p:nvGraphicFramePr>
        <p:xfrm>
          <a:off x="2771775" y="887413"/>
          <a:ext cx="5124450" cy="5226050"/>
        </p:xfrm>
        <a:graphic>
          <a:graphicData uri="http://schemas.openxmlformats.org/presentationml/2006/ole">
            <p:oleObj spid="_x0000_s37892" name="Dokument" r:id="rId4" imgW="5746651" imgH="5892503" progId="Word.Document.12">
              <p:embed/>
            </p:oleObj>
          </a:graphicData>
        </a:graphic>
      </p:graphicFrame>
      <p:sp>
        <p:nvSpPr>
          <p:cNvPr id="8" name="Ellipse 7"/>
          <p:cNvSpPr/>
          <p:nvPr/>
        </p:nvSpPr>
        <p:spPr>
          <a:xfrm>
            <a:off x="611188" y="2708275"/>
            <a:ext cx="360362" cy="3603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611188" y="3141663"/>
            <a:ext cx="360362" cy="3587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Ellipse 9"/>
          <p:cNvSpPr/>
          <p:nvPr/>
        </p:nvSpPr>
        <p:spPr>
          <a:xfrm>
            <a:off x="611188" y="3573463"/>
            <a:ext cx="360362" cy="3587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7896" name="Textfeld 10"/>
          <p:cNvSpPr txBox="1">
            <a:spLocks noChangeArrowheads="1"/>
          </p:cNvSpPr>
          <p:nvPr/>
        </p:nvSpPr>
        <p:spPr bwMode="auto">
          <a:xfrm>
            <a:off x="1116013" y="2713038"/>
            <a:ext cx="1412875" cy="368300"/>
          </a:xfrm>
          <a:prstGeom prst="rect">
            <a:avLst/>
          </a:prstGeom>
          <a:noFill/>
          <a:ln w="9525">
            <a:noFill/>
            <a:miter lim="800000"/>
            <a:headEnd/>
            <a:tailEnd/>
          </a:ln>
        </p:spPr>
        <p:txBody>
          <a:bodyPr wrap="none">
            <a:spAutoFit/>
          </a:bodyPr>
          <a:lstStyle/>
          <a:p>
            <a:r>
              <a:rPr lang="de-DE" altLang="de-DE" sz="1800">
                <a:solidFill>
                  <a:srgbClr val="003366"/>
                </a:solidFill>
                <a:latin typeface="Verdana" pitchFamily="34" charset="0"/>
                <a:cs typeface="Verdana" pitchFamily="34" charset="0"/>
                <a:sym typeface="Wingdings" pitchFamily="2" charset="2"/>
              </a:rPr>
              <a:t>vorhanden</a:t>
            </a:r>
          </a:p>
        </p:txBody>
      </p:sp>
      <p:sp>
        <p:nvSpPr>
          <p:cNvPr id="37897" name="Textfeld 11"/>
          <p:cNvSpPr txBox="1">
            <a:spLocks noChangeArrowheads="1"/>
          </p:cNvSpPr>
          <p:nvPr/>
        </p:nvSpPr>
        <p:spPr bwMode="auto">
          <a:xfrm>
            <a:off x="1187450" y="3132138"/>
            <a:ext cx="1168400" cy="368300"/>
          </a:xfrm>
          <a:prstGeom prst="rect">
            <a:avLst/>
          </a:prstGeom>
          <a:noFill/>
          <a:ln w="9525">
            <a:noFill/>
            <a:miter lim="800000"/>
            <a:headEnd/>
            <a:tailEnd/>
          </a:ln>
        </p:spPr>
        <p:txBody>
          <a:bodyPr wrap="none">
            <a:spAutoFit/>
          </a:bodyPr>
          <a:lstStyle/>
          <a:p>
            <a:r>
              <a:rPr lang="de-DE" altLang="de-DE" sz="1800">
                <a:solidFill>
                  <a:srgbClr val="003366"/>
                </a:solidFill>
                <a:latin typeface="Verdana" pitchFamily="34" charset="0"/>
                <a:cs typeface="Verdana" pitchFamily="34" charset="0"/>
                <a:sym typeface="Wingdings" pitchFamily="2" charset="2"/>
              </a:rPr>
              <a:t>in Arbeit</a:t>
            </a:r>
          </a:p>
        </p:txBody>
      </p:sp>
      <p:sp>
        <p:nvSpPr>
          <p:cNvPr id="37898" name="Textfeld 12"/>
          <p:cNvSpPr txBox="1">
            <a:spLocks noChangeArrowheads="1"/>
          </p:cNvSpPr>
          <p:nvPr/>
        </p:nvSpPr>
        <p:spPr bwMode="auto">
          <a:xfrm>
            <a:off x="1187450" y="3563938"/>
            <a:ext cx="1050925" cy="369887"/>
          </a:xfrm>
          <a:prstGeom prst="rect">
            <a:avLst/>
          </a:prstGeom>
          <a:noFill/>
          <a:ln w="9525">
            <a:noFill/>
            <a:miter lim="800000"/>
            <a:headEnd/>
            <a:tailEnd/>
          </a:ln>
        </p:spPr>
        <p:txBody>
          <a:bodyPr wrap="none">
            <a:spAutoFit/>
          </a:bodyPr>
          <a:lstStyle/>
          <a:p>
            <a:r>
              <a:rPr lang="de-DE" altLang="de-DE" sz="1800">
                <a:solidFill>
                  <a:srgbClr val="003366"/>
                </a:solidFill>
                <a:latin typeface="Verdana" pitchFamily="34" charset="0"/>
                <a:cs typeface="Verdana" pitchFamily="34" charset="0"/>
                <a:sym typeface="Wingdings" pitchFamily="2" charset="2"/>
              </a:rPr>
              <a:t>geplant</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4"/>
          <p:cNvSpPr>
            <a:spLocks noGrp="1"/>
          </p:cNvSpPr>
          <p:nvPr>
            <p:ph type="title"/>
          </p:nvPr>
        </p:nvSpPr>
        <p:spPr>
          <a:xfrm>
            <a:off x="250825" y="836613"/>
            <a:ext cx="8642350" cy="857250"/>
          </a:xfrm>
        </p:spPr>
        <p:txBody>
          <a:bodyPr/>
          <a:lstStyle/>
          <a:p>
            <a:pPr eaLnBrk="1" hangingPunct="1"/>
            <a:r>
              <a:rPr lang="de-DE" altLang="de-DE" sz="2800" smtClean="0"/>
              <a:t>Dokumentation</a:t>
            </a:r>
            <a:r>
              <a:rPr lang="de-DE" altLang="de-DE" smtClean="0"/>
              <a:t/>
            </a:r>
            <a:br>
              <a:rPr lang="de-DE" altLang="de-DE" smtClean="0"/>
            </a:br>
            <a:r>
              <a:rPr lang="de-DE" altLang="de-DE" sz="1800" b="0" smtClean="0"/>
              <a:t>Ebene 2 </a:t>
            </a:r>
            <a:r>
              <a:rPr lang="de-DE" altLang="de-DE" sz="1800" b="0" smtClean="0">
                <a:sym typeface="Wingdings" pitchFamily="2" charset="2"/>
              </a:rPr>
              <a:t> </a:t>
            </a:r>
            <a:r>
              <a:rPr lang="de-DE" altLang="de-DE" sz="1800" b="0" smtClean="0"/>
              <a:t>Checklisten „Teil A“</a:t>
            </a:r>
          </a:p>
        </p:txBody>
      </p:sp>
      <p:sp>
        <p:nvSpPr>
          <p:cNvPr id="38915" name="Foliennummernplatzhalter 3"/>
          <p:cNvSpPr>
            <a:spLocks noGrp="1"/>
          </p:cNvSpPr>
          <p:nvPr>
            <p:ph type="sldNum" sz="quarter" idx="11"/>
          </p:nvPr>
        </p:nvSpPr>
        <p:spPr>
          <a:noFill/>
        </p:spPr>
        <p:txBody>
          <a:bodyPr/>
          <a:lstStyle/>
          <a:p>
            <a:fld id="{1AD11AD6-6CE1-4D45-9FD0-7C45E987A18C}" type="slidenum">
              <a:rPr lang="de-DE" altLang="de-DE" smtClean="0">
                <a:cs typeface="Arial" pitchFamily="34" charset="0"/>
              </a:rPr>
              <a:pPr/>
              <a:t>32</a:t>
            </a:fld>
            <a:endParaRPr lang="de-DE" altLang="de-DE" smtClean="0">
              <a:cs typeface="Arial" pitchFamily="34" charset="0"/>
            </a:endParaRPr>
          </a:p>
        </p:txBody>
      </p:sp>
      <p:graphicFrame>
        <p:nvGraphicFramePr>
          <p:cNvPr id="6" name="Tabelle 5"/>
          <p:cNvGraphicFramePr>
            <a:graphicFrameLocks noGrp="1"/>
          </p:cNvGraphicFramePr>
          <p:nvPr/>
        </p:nvGraphicFramePr>
        <p:xfrm>
          <a:off x="256853" y="1850918"/>
          <a:ext cx="8635625" cy="4600833"/>
        </p:xfrm>
        <a:graphic>
          <a:graphicData uri="http://schemas.openxmlformats.org/drawingml/2006/table">
            <a:tbl>
              <a:tblPr/>
              <a:tblGrid>
                <a:gridCol w="2765488">
                  <a:extLst>
                    <a:ext uri="{9D8B030D-6E8A-4147-A177-3AD203B41FA5}"/>
                  </a:extLst>
                </a:gridCol>
                <a:gridCol w="654215">
                  <a:extLst>
                    <a:ext uri="{9D8B030D-6E8A-4147-A177-3AD203B41FA5}"/>
                  </a:extLst>
                </a:gridCol>
                <a:gridCol w="3131459">
                  <a:extLst>
                    <a:ext uri="{9D8B030D-6E8A-4147-A177-3AD203B41FA5}"/>
                  </a:extLst>
                </a:gridCol>
                <a:gridCol w="446670">
                  <a:extLst>
                    <a:ext uri="{9D8B030D-6E8A-4147-A177-3AD203B41FA5}"/>
                  </a:extLst>
                </a:gridCol>
                <a:gridCol w="372225">
                  <a:extLst>
                    <a:ext uri="{9D8B030D-6E8A-4147-A177-3AD203B41FA5}"/>
                  </a:extLst>
                </a:gridCol>
                <a:gridCol w="446670">
                  <a:extLst>
                    <a:ext uri="{9D8B030D-6E8A-4147-A177-3AD203B41FA5}"/>
                  </a:extLst>
                </a:gridCol>
                <a:gridCol w="818898">
                  <a:extLst>
                    <a:ext uri="{9D8B030D-6E8A-4147-A177-3AD203B41FA5}"/>
                  </a:extLst>
                </a:gridCol>
              </a:tblGrid>
              <a:tr h="223647">
                <a:tc rowSpan="3">
                  <a:txBody>
                    <a:bodyPr/>
                    <a:lstStyle/>
                    <a:p>
                      <a:pPr>
                        <a:lnSpc>
                          <a:spcPct val="115000"/>
                        </a:lnSpc>
                        <a:spcAft>
                          <a:spcPts val="0"/>
                        </a:spcAft>
                      </a:pPr>
                      <a:r>
                        <a:rPr lang="de-DE" sz="1000" b="1" dirty="0">
                          <a:latin typeface="Verdana" pitchFamily="34" charset="0"/>
                          <a:ea typeface="Verdana" pitchFamily="34" charset="0"/>
                          <a:cs typeface="Verdana" pitchFamily="34" charset="0"/>
                        </a:rPr>
                        <a:t>Teil A_RLP</a:t>
                      </a:r>
                      <a:endParaRPr lang="de-DE" sz="1000" dirty="0">
                        <a:latin typeface="Verdana" pitchFamily="34" charset="0"/>
                        <a:ea typeface="Verdana" pitchFamily="34" charset="0"/>
                        <a:cs typeface="Verdana" pitchFamily="34" charset="0"/>
                      </a:endParaRPr>
                    </a:p>
                    <a:p>
                      <a:pPr>
                        <a:lnSpc>
                          <a:spcPct val="115000"/>
                        </a:lnSpc>
                        <a:spcAft>
                          <a:spcPts val="0"/>
                        </a:spcAft>
                      </a:pPr>
                      <a:r>
                        <a:rPr lang="de-DE" sz="1000" b="1" dirty="0">
                          <a:latin typeface="Verdana" pitchFamily="34" charset="0"/>
                          <a:ea typeface="Verdana" pitchFamily="34" charset="0"/>
                          <a:cs typeface="Verdana" pitchFamily="34" charset="0"/>
                        </a:rPr>
                        <a:t>„Allgemeine </a:t>
                      </a:r>
                      <a:r>
                        <a:rPr lang="de-DE" sz="1000" b="1" dirty="0" smtClean="0">
                          <a:latin typeface="Verdana" pitchFamily="34" charset="0"/>
                          <a:ea typeface="Verdana" pitchFamily="34" charset="0"/>
                          <a:cs typeface="Verdana" pitchFamily="34" charset="0"/>
                        </a:rPr>
                        <a:t>Festlegungen“</a:t>
                      </a:r>
                      <a:endParaRPr lang="de-DE" sz="1000" dirty="0">
                        <a:latin typeface="Verdana" pitchFamily="34" charset="0"/>
                        <a:ea typeface="Verdana" pitchFamily="34" charset="0"/>
                        <a:cs typeface="Verdana" pitchFamily="34" charset="0"/>
                      </a:endParaRPr>
                    </a:p>
                    <a:p>
                      <a:pPr>
                        <a:lnSpc>
                          <a:spcPct val="115000"/>
                        </a:lnSpc>
                        <a:spcAft>
                          <a:spcPts val="0"/>
                        </a:spcAft>
                      </a:pPr>
                      <a:r>
                        <a:rPr lang="de-DE" sz="1000" i="1" dirty="0">
                          <a:latin typeface="Verdana" pitchFamily="34" charset="0"/>
                          <a:ea typeface="Verdana" pitchFamily="34" charset="0"/>
                          <a:cs typeface="Verdana" pitchFamily="34" charset="0"/>
                        </a:rPr>
                        <a:t>(Querverweise zur Umsetzung der im Schulprogramm formulierten </a:t>
                      </a:r>
                      <a:r>
                        <a:rPr lang="de-DE" sz="1000" i="1" dirty="0" smtClean="0">
                          <a:latin typeface="Verdana" pitchFamily="34" charset="0"/>
                          <a:ea typeface="Verdana" pitchFamily="34" charset="0"/>
                          <a:cs typeface="Verdana" pitchFamily="34" charset="0"/>
                        </a:rPr>
                        <a:t>Entwicklungsbereiche</a:t>
                      </a:r>
                      <a:r>
                        <a:rPr lang="de-DE" sz="1000" i="1" dirty="0">
                          <a:latin typeface="Verdana" pitchFamily="34" charset="0"/>
                          <a:ea typeface="Verdana" pitchFamily="34" charset="0"/>
                          <a:cs typeface="Verdana" pitchFamily="34" charset="0"/>
                        </a:rPr>
                        <a:t>)</a:t>
                      </a: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2303780">
                        <a:lnSpc>
                          <a:spcPct val="115000"/>
                        </a:lnSpc>
                        <a:spcAft>
                          <a:spcPts val="0"/>
                        </a:spcAft>
                      </a:pPr>
                      <a:endParaRPr lang="de-DE" sz="100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3">
                  <a:txBody>
                    <a:bodyPr/>
                    <a:lstStyle/>
                    <a:p>
                      <a:pPr>
                        <a:lnSpc>
                          <a:spcPct val="115000"/>
                        </a:lnSpc>
                        <a:spcAft>
                          <a:spcPts val="0"/>
                        </a:spcAft>
                      </a:pPr>
                      <a:r>
                        <a:rPr lang="de-DE" sz="1000" b="1" dirty="0">
                          <a:latin typeface="Verdana" pitchFamily="34" charset="0"/>
                          <a:ea typeface="Verdana" pitchFamily="34" charset="0"/>
                          <a:cs typeface="Verdana" pitchFamily="34" charset="0"/>
                        </a:rPr>
                        <a:t>Gremium / Beschluss</a:t>
                      </a:r>
                      <a:endParaRPr lang="de-DE" sz="1000" dirty="0">
                        <a:latin typeface="Verdana" pitchFamily="34" charset="0"/>
                        <a:ea typeface="Verdana" pitchFamily="34" charset="0"/>
                        <a:cs typeface="Verdana" pitchFamily="34" charset="0"/>
                      </a:endParaRPr>
                    </a:p>
                    <a:p>
                      <a:pPr>
                        <a:lnSpc>
                          <a:spcPct val="115000"/>
                        </a:lnSpc>
                        <a:spcAft>
                          <a:spcPts val="0"/>
                        </a:spcAft>
                      </a:pPr>
                      <a:r>
                        <a:rPr lang="de-DE" sz="1000" i="1" dirty="0">
                          <a:latin typeface="Verdana" pitchFamily="34" charset="0"/>
                          <a:ea typeface="Verdana" pitchFamily="34" charset="0"/>
                          <a:cs typeface="Verdana" pitchFamily="34" charset="0"/>
                        </a:rPr>
                        <a:t>(ggf. Bezug zu Teil B)</a:t>
                      </a: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gridSpan="4">
                  <a:txBody>
                    <a:bodyPr/>
                    <a:lstStyle/>
                    <a:p>
                      <a:pPr>
                        <a:lnSpc>
                          <a:spcPct val="115000"/>
                        </a:lnSpc>
                        <a:spcAft>
                          <a:spcPts val="0"/>
                        </a:spcAft>
                      </a:pPr>
                      <a:r>
                        <a:rPr lang="de-DE" sz="1000" b="1" dirty="0">
                          <a:latin typeface="Verdana" pitchFamily="34" charset="0"/>
                          <a:ea typeface="Verdana" pitchFamily="34" charset="0"/>
                          <a:cs typeface="Verdana" pitchFamily="34" charset="0"/>
                        </a:rPr>
                        <a:t>Konkretisierung </a:t>
                      </a:r>
                      <a:br>
                        <a:rPr lang="de-DE" sz="1000" b="1" dirty="0">
                          <a:latin typeface="Verdana" pitchFamily="34" charset="0"/>
                          <a:ea typeface="Verdana" pitchFamily="34" charset="0"/>
                          <a:cs typeface="Verdana" pitchFamily="34" charset="0"/>
                        </a:rPr>
                      </a:b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hMerge="1">
                  <a:txBody>
                    <a:bodyPr/>
                    <a:lstStyle/>
                    <a:p>
                      <a:endParaRPr lang="de-DE"/>
                    </a:p>
                  </a:txBody>
                  <a:tcPr/>
                </a:tc>
                <a:tc rowSpan="2" hMerge="1">
                  <a:txBody>
                    <a:bodyPr/>
                    <a:lstStyle/>
                    <a:p>
                      <a:endParaRPr lang="de-DE"/>
                    </a:p>
                  </a:txBody>
                  <a:tcPr/>
                </a:tc>
                <a:tc rowSpan="2" hMerge="1">
                  <a:txBody>
                    <a:bodyPr/>
                    <a:lstStyle/>
                    <a:p>
                      <a:endParaRPr lang="de-DE"/>
                    </a:p>
                  </a:txBody>
                  <a:tcPr/>
                </a:tc>
                <a:extLst>
                  <a:ext uri="{0D108BD9-81ED-4DB2-BD59-A6C34878D82A}"/>
                </a:extLst>
              </a:tr>
              <a:tr h="126873">
                <a:tc vMerge="1">
                  <a:txBody>
                    <a:bodyPr/>
                    <a:lstStyle/>
                    <a:p>
                      <a:endParaRPr lang="de-DE"/>
                    </a:p>
                  </a:txBody>
                  <a:tcPr/>
                </a:tc>
                <a:tc rowSpan="2">
                  <a:txBody>
                    <a:bodyPr/>
                    <a:lstStyle/>
                    <a:p>
                      <a:pPr marL="71755" marR="71755" algn="ctr">
                        <a:lnSpc>
                          <a:spcPct val="115000"/>
                        </a:lnSpc>
                        <a:spcAft>
                          <a:spcPts val="0"/>
                        </a:spcAft>
                      </a:pPr>
                      <a:r>
                        <a:rPr lang="de-DE" sz="900" b="0" i="0" dirty="0" smtClean="0">
                          <a:latin typeface="Verdana" pitchFamily="34" charset="0"/>
                          <a:ea typeface="Verdana" pitchFamily="34" charset="0"/>
                          <a:cs typeface="Verdana" pitchFamily="34" charset="0"/>
                        </a:rPr>
                        <a:t>Datum</a:t>
                      </a:r>
                      <a:r>
                        <a:rPr lang="de-DE" sz="900" b="0" i="0" dirty="0">
                          <a:latin typeface="Verdana" pitchFamily="34" charset="0"/>
                          <a:ea typeface="Verdana" pitchFamily="34" charset="0"/>
                          <a:cs typeface="Verdana" pitchFamily="34" charset="0"/>
                        </a:rPr>
                        <a:t/>
                      </a:r>
                      <a:br>
                        <a:rPr lang="de-DE" sz="900" b="0" i="0" dirty="0">
                          <a:latin typeface="Verdana" pitchFamily="34" charset="0"/>
                          <a:ea typeface="Verdana" pitchFamily="34" charset="0"/>
                          <a:cs typeface="Verdana" pitchFamily="34" charset="0"/>
                        </a:rPr>
                      </a:br>
                      <a:r>
                        <a:rPr lang="de-DE" sz="900" b="0" i="0" dirty="0" smtClean="0">
                          <a:latin typeface="Verdana" pitchFamily="34" charset="0"/>
                          <a:ea typeface="Verdana" pitchFamily="34" charset="0"/>
                          <a:cs typeface="Verdana" pitchFamily="34" charset="0"/>
                        </a:rPr>
                        <a:t>TTMMJJ</a:t>
                      </a:r>
                      <a:endParaRPr lang="de-DE" sz="900" b="0" i="0" dirty="0">
                        <a:latin typeface="Verdana" pitchFamily="34" charset="0"/>
                        <a:ea typeface="Verdana" pitchFamily="34" charset="0"/>
                        <a:cs typeface="Verdana" pitchFamily="34" charset="0"/>
                      </a:endParaRPr>
                    </a:p>
                  </a:txBody>
                  <a:tcPr marL="25942" marR="259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de-DE"/>
                    </a:p>
                  </a:txBody>
                  <a:tcPr/>
                </a:tc>
                <a:tc gridSpan="4" vMerge="1">
                  <a:txBody>
                    <a:bodyPr/>
                    <a:lstStyle/>
                    <a:p>
                      <a:endParaRPr lang="de-DE"/>
                    </a:p>
                  </a:txBody>
                  <a:tcPr/>
                </a:tc>
                <a:tc hMerge="1" vMerge="1">
                  <a:txBody>
                    <a:bodyPr/>
                    <a:lstStyle/>
                    <a:p>
                      <a:endParaRPr lang="de-DE"/>
                    </a:p>
                  </a:txBody>
                  <a:tcPr/>
                </a:tc>
                <a:tc hMerge="1" vMerge="1">
                  <a:txBody>
                    <a:bodyPr/>
                    <a:lstStyle/>
                    <a:p>
                      <a:endParaRPr lang="de-DE"/>
                    </a:p>
                  </a:txBody>
                  <a:tcPr/>
                </a:tc>
                <a:tc hMerge="1" vMerge="1">
                  <a:txBody>
                    <a:bodyPr/>
                    <a:lstStyle/>
                    <a:p>
                      <a:endParaRPr lang="de-DE"/>
                    </a:p>
                  </a:txBody>
                  <a:tcPr/>
                </a:tc>
                <a:extLst>
                  <a:ext uri="{0D108BD9-81ED-4DB2-BD59-A6C34878D82A}"/>
                </a:extLst>
              </a:tr>
              <a:tr h="488321">
                <a:tc vMerge="1">
                  <a:txBody>
                    <a:bodyPr/>
                    <a:lstStyle/>
                    <a:p>
                      <a:endParaRPr lang="de-DE"/>
                    </a:p>
                  </a:txBody>
                  <a:tcPr/>
                </a:tc>
                <a:tc vMerge="1">
                  <a:txBody>
                    <a:bodyPr/>
                    <a:lstStyle/>
                    <a:p>
                      <a:pPr marL="71755" marR="71755" algn="ctr">
                        <a:lnSpc>
                          <a:spcPct val="115000"/>
                        </a:lnSpc>
                        <a:spcAft>
                          <a:spcPts val="0"/>
                        </a:spcAft>
                      </a:pPr>
                      <a:endParaRPr lang="de-DE" sz="900" b="0" i="0" dirty="0">
                        <a:latin typeface="Verdana" pitchFamily="34" charset="0"/>
                        <a:ea typeface="Verdana" pitchFamily="34" charset="0"/>
                        <a:cs typeface="Verdana" pitchFamily="34" charset="0"/>
                      </a:endParaRPr>
                    </a:p>
                  </a:txBody>
                  <a:tcPr marL="25942" marR="25942"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de-DE"/>
                    </a:p>
                  </a:txBody>
                  <a:tcPr/>
                </a:tc>
                <a:tc>
                  <a:txBody>
                    <a:bodyPr/>
                    <a:lstStyle/>
                    <a:p>
                      <a:pPr marL="71755" marR="71755" algn="ctr">
                        <a:lnSpc>
                          <a:spcPct val="115000"/>
                        </a:lnSpc>
                        <a:spcAft>
                          <a:spcPts val="0"/>
                        </a:spcAft>
                      </a:pPr>
                      <a:endParaRPr lang="de-DE" sz="700" i="0" dirty="0">
                        <a:latin typeface="Verdana" pitchFamily="34" charset="0"/>
                        <a:ea typeface="Verdana" pitchFamily="34" charset="0"/>
                        <a:cs typeface="Verdana" pitchFamily="34" charset="0"/>
                      </a:endParaRPr>
                    </a:p>
                  </a:txBody>
                  <a:tcPr marL="25942" marR="25942"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15000"/>
                        </a:lnSpc>
                        <a:spcAft>
                          <a:spcPts val="0"/>
                        </a:spcAft>
                      </a:pPr>
                      <a:endParaRPr lang="de-DE" sz="800" dirty="0">
                        <a:latin typeface="Verdana" pitchFamily="34" charset="0"/>
                        <a:ea typeface="Verdana" pitchFamily="34" charset="0"/>
                        <a:cs typeface="Verdana" pitchFamily="34" charset="0"/>
                      </a:endParaRPr>
                    </a:p>
                  </a:txBody>
                  <a:tcPr marL="25942" marR="25942"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15000"/>
                        </a:lnSpc>
                        <a:spcAft>
                          <a:spcPts val="0"/>
                        </a:spcAft>
                      </a:pPr>
                      <a:endParaRPr lang="de-DE" sz="800" dirty="0">
                        <a:latin typeface="Verdana" pitchFamily="34" charset="0"/>
                        <a:ea typeface="Verdana" pitchFamily="34" charset="0"/>
                        <a:cs typeface="Verdana" pitchFamily="34" charset="0"/>
                      </a:endParaRPr>
                    </a:p>
                  </a:txBody>
                  <a:tcPr marL="25942" marR="25942"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15000"/>
                        </a:lnSpc>
                        <a:spcAft>
                          <a:spcPts val="0"/>
                        </a:spcAft>
                      </a:pPr>
                      <a:r>
                        <a:rPr lang="de-DE" sz="900" b="0" dirty="0" err="1" smtClean="0">
                          <a:latin typeface="Verdana" pitchFamily="34" charset="0"/>
                          <a:ea typeface="Verdana" pitchFamily="34" charset="0"/>
                          <a:cs typeface="Verdana" pitchFamily="34" charset="0"/>
                        </a:rPr>
                        <a:t>verant-wortlich</a:t>
                      </a:r>
                      <a:endParaRPr lang="de-DE" sz="900" b="0" dirty="0">
                        <a:latin typeface="Verdana" pitchFamily="34" charset="0"/>
                        <a:ea typeface="Verdana" pitchFamily="34" charset="0"/>
                        <a:cs typeface="Verdana" pitchFamily="34" charset="0"/>
                      </a:endParaRPr>
                    </a:p>
                  </a:txBody>
                  <a:tcPr marL="25942" marR="25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extLst>
              </a:tr>
              <a:tr h="800009">
                <a:tc>
                  <a:txBody>
                    <a:bodyPr/>
                    <a:lstStyle/>
                    <a:p>
                      <a:pPr>
                        <a:lnSpc>
                          <a:spcPct val="115000"/>
                        </a:lnSpc>
                        <a:spcAft>
                          <a:spcPts val="0"/>
                        </a:spcAft>
                      </a:pPr>
                      <a:r>
                        <a:rPr lang="de-DE" sz="1000" b="1" dirty="0" smtClean="0">
                          <a:latin typeface="Verdana" pitchFamily="34" charset="0"/>
                          <a:ea typeface="Verdana" pitchFamily="34" charset="0"/>
                          <a:cs typeface="Verdana" pitchFamily="34" charset="0"/>
                        </a:rPr>
                        <a:t>Profil</a:t>
                      </a:r>
                      <a:endParaRPr lang="de-DE" sz="1000" dirty="0">
                        <a:latin typeface="Verdana" pitchFamily="34" charset="0"/>
                        <a:ea typeface="Verdana" pitchFamily="34" charset="0"/>
                        <a:cs typeface="Verdana" pitchFamily="34" charset="0"/>
                      </a:endParaRPr>
                    </a:p>
                    <a:p>
                      <a:pPr>
                        <a:lnSpc>
                          <a:spcPct val="115000"/>
                        </a:lnSpc>
                        <a:spcAft>
                          <a:spcPts val="0"/>
                        </a:spcAft>
                      </a:pPr>
                      <a:r>
                        <a:rPr lang="de-DE" sz="1000" i="1" dirty="0">
                          <a:latin typeface="Verdana" pitchFamily="34" charset="0"/>
                          <a:ea typeface="Verdana" pitchFamily="34" charset="0"/>
                          <a:cs typeface="Verdana" pitchFamily="34" charset="0"/>
                        </a:rPr>
                        <a:t>Umsetzung der im Schulprogramm formulierten pädagogischen Schwerpunktsetzungen</a:t>
                      </a: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de-DE" sz="1000" dirty="0">
                          <a:latin typeface="Verdana" pitchFamily="34" charset="0"/>
                          <a:ea typeface="Verdana" pitchFamily="34" charset="0"/>
                          <a:cs typeface="Verdana" pitchFamily="34" charset="0"/>
                        </a:rPr>
                        <a:t>GK / Leseförderung in allen Fächern</a:t>
                      </a:r>
                      <a:br>
                        <a:rPr lang="de-DE" sz="1000" dirty="0">
                          <a:latin typeface="Verdana" pitchFamily="34" charset="0"/>
                          <a:ea typeface="Verdana" pitchFamily="34" charset="0"/>
                          <a:cs typeface="Verdana" pitchFamily="34" charset="0"/>
                        </a:rPr>
                      </a:br>
                      <a:r>
                        <a:rPr lang="de-DE" sz="1000" dirty="0">
                          <a:latin typeface="Verdana" pitchFamily="34" charset="0"/>
                          <a:ea typeface="Verdana" pitchFamily="34" charset="0"/>
                          <a:cs typeface="Verdana" pitchFamily="34" charset="0"/>
                        </a:rPr>
                        <a:t>(</a:t>
                      </a:r>
                      <a:r>
                        <a:rPr lang="de-DE" sz="1000" baseline="0" dirty="0">
                          <a:latin typeface="Verdana" pitchFamily="34" charset="0"/>
                          <a:ea typeface="Verdana" pitchFamily="34" charset="0"/>
                          <a:cs typeface="Verdana" pitchFamily="34" charset="0"/>
                        </a:rPr>
                        <a:t>siehe</a:t>
                      </a:r>
                      <a:r>
                        <a:rPr lang="de-DE" sz="1000" dirty="0">
                          <a:latin typeface="Verdana" pitchFamily="34" charset="0"/>
                          <a:ea typeface="Verdana" pitchFamily="34" charset="0"/>
                          <a:cs typeface="Verdana" pitchFamily="34" charset="0"/>
                        </a:rPr>
                        <a:t> Teil B: BC Sprachbildung)</a:t>
                      </a:r>
                    </a:p>
                    <a:p>
                      <a:pPr marL="342900" lvl="0" indent="-342900">
                        <a:lnSpc>
                          <a:spcPct val="115000"/>
                        </a:lnSpc>
                        <a:spcAft>
                          <a:spcPts val="0"/>
                        </a:spcAft>
                        <a:buFont typeface="Symbol"/>
                        <a:buChar char=""/>
                      </a:pPr>
                      <a:r>
                        <a:rPr lang="de-DE" sz="1000" dirty="0">
                          <a:latin typeface="Verdana" pitchFamily="34" charset="0"/>
                          <a:ea typeface="Verdana" pitchFamily="34" charset="0"/>
                          <a:cs typeface="Verdana" pitchFamily="34" charset="0"/>
                        </a:rPr>
                        <a:t>GK / Gewaltprävention: Konfliktlotsenausbildung in allen </a:t>
                      </a:r>
                      <a:r>
                        <a:rPr lang="de-DE" sz="1000" dirty="0" smtClean="0">
                          <a:latin typeface="Verdana" pitchFamily="34" charset="0"/>
                          <a:ea typeface="Verdana" pitchFamily="34" charset="0"/>
                          <a:cs typeface="Verdana" pitchFamily="34" charset="0"/>
                        </a:rPr>
                        <a:t>Jg. </a:t>
                      </a:r>
                      <a:r>
                        <a:rPr lang="de-DE" sz="1000" dirty="0">
                          <a:latin typeface="Verdana" pitchFamily="34" charset="0"/>
                          <a:ea typeface="Verdana" pitchFamily="34" charset="0"/>
                          <a:cs typeface="Verdana" pitchFamily="34" charset="0"/>
                        </a:rPr>
                        <a:t>durchführen</a:t>
                      </a:r>
                      <a:br>
                        <a:rPr lang="de-DE" sz="1000" dirty="0">
                          <a:latin typeface="Verdana" pitchFamily="34" charset="0"/>
                          <a:ea typeface="Verdana" pitchFamily="34" charset="0"/>
                          <a:cs typeface="Verdana" pitchFamily="34" charset="0"/>
                        </a:rPr>
                      </a:br>
                      <a:r>
                        <a:rPr lang="de-DE" sz="1000" dirty="0">
                          <a:latin typeface="Verdana" pitchFamily="34" charset="0"/>
                          <a:ea typeface="Verdana" pitchFamily="34" charset="0"/>
                          <a:cs typeface="Verdana" pitchFamily="34" charset="0"/>
                        </a:rPr>
                        <a:t>(siehe Teil B: ÜT Gewaltprävention)</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000" dirty="0">
                        <a:latin typeface="Verdana" pitchFamily="34" charset="0"/>
                        <a:ea typeface="Verdana" pitchFamily="34" charset="0"/>
                        <a:cs typeface="Verdana" pitchFamily="34" charset="0"/>
                      </a:endParaRPr>
                    </a:p>
                    <a:p>
                      <a:pPr algn="ctr">
                        <a:lnSpc>
                          <a:spcPct val="115000"/>
                        </a:lnSpc>
                        <a:spcAft>
                          <a:spcPts val="0"/>
                        </a:spcAft>
                      </a:pPr>
                      <a:r>
                        <a:rPr lang="de-DE" sz="1000" dirty="0">
                          <a:latin typeface="Verdana" pitchFamily="34" charset="0"/>
                          <a:ea typeface="Verdana" pitchFamily="34" charset="0"/>
                          <a:cs typeface="Verdana" pitchFamily="34" charset="0"/>
                        </a:rPr>
                        <a:t>X</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dirty="0">
                          <a:latin typeface="Verdana" pitchFamily="34" charset="0"/>
                          <a:ea typeface="Verdana" pitchFamily="34" charset="0"/>
                          <a:cs typeface="Verdana" pitchFamily="34" charset="0"/>
                        </a:rPr>
                        <a:t>X</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000" dirty="0" err="1">
                          <a:latin typeface="Verdana" pitchFamily="34" charset="0"/>
                          <a:ea typeface="Verdana" pitchFamily="34" charset="0"/>
                          <a:cs typeface="Verdana" pitchFamily="34" charset="0"/>
                        </a:rPr>
                        <a:t>FbL</a:t>
                      </a:r>
                      <a:r>
                        <a:rPr lang="de-DE" sz="1000" dirty="0">
                          <a:latin typeface="Verdana" pitchFamily="34" charset="0"/>
                          <a:ea typeface="Verdana" pitchFamily="34" charset="0"/>
                          <a:cs typeface="Verdana" pitchFamily="34" charset="0"/>
                        </a:rPr>
                        <a:t> D</a:t>
                      </a:r>
                    </a:p>
                    <a:p>
                      <a:pPr>
                        <a:lnSpc>
                          <a:spcPct val="115000"/>
                        </a:lnSpc>
                        <a:spcAft>
                          <a:spcPts val="0"/>
                        </a:spcAft>
                      </a:pPr>
                      <a:r>
                        <a:rPr lang="de-DE" sz="1000" dirty="0" err="1">
                          <a:latin typeface="Verdana" pitchFamily="34" charset="0"/>
                          <a:ea typeface="Verdana" pitchFamily="34" charset="0"/>
                          <a:cs typeface="Verdana" pitchFamily="34" charset="0"/>
                        </a:rPr>
                        <a:t>SchSt</a:t>
                      </a: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637236">
                <a:tc>
                  <a:txBody>
                    <a:bodyPr/>
                    <a:lstStyle/>
                    <a:p>
                      <a:pPr>
                        <a:lnSpc>
                          <a:spcPct val="115000"/>
                        </a:lnSpc>
                        <a:spcAft>
                          <a:spcPts val="0"/>
                        </a:spcAft>
                      </a:pPr>
                      <a:r>
                        <a:rPr lang="de-DE" sz="1000" b="1" dirty="0" smtClean="0">
                          <a:latin typeface="Verdana" pitchFamily="34" charset="0"/>
                          <a:ea typeface="Verdana" pitchFamily="34" charset="0"/>
                          <a:cs typeface="Verdana" pitchFamily="34" charset="0"/>
                        </a:rPr>
                        <a:t>Ganztägiges </a:t>
                      </a:r>
                      <a:r>
                        <a:rPr lang="de-DE" sz="1000" b="1" dirty="0">
                          <a:latin typeface="Verdana" pitchFamily="34" charset="0"/>
                          <a:ea typeface="Verdana" pitchFamily="34" charset="0"/>
                          <a:cs typeface="Verdana" pitchFamily="34" charset="0"/>
                        </a:rPr>
                        <a:t>Lernen</a:t>
                      </a:r>
                      <a:r>
                        <a:rPr lang="de-DE" sz="1000" dirty="0">
                          <a:latin typeface="Verdana" pitchFamily="34" charset="0"/>
                          <a:ea typeface="Verdana" pitchFamily="34" charset="0"/>
                          <a:cs typeface="Verdana" pitchFamily="34" charset="0"/>
                        </a:rPr>
                        <a:t> </a:t>
                      </a:r>
                    </a:p>
                    <a:p>
                      <a:pPr>
                        <a:lnSpc>
                          <a:spcPct val="115000"/>
                        </a:lnSpc>
                        <a:spcAft>
                          <a:spcPts val="0"/>
                        </a:spcAft>
                      </a:pPr>
                      <a:r>
                        <a:rPr lang="de-DE" sz="1000" i="1" dirty="0">
                          <a:latin typeface="Verdana" pitchFamily="34" charset="0"/>
                          <a:ea typeface="Verdana" pitchFamily="34" charset="0"/>
                          <a:cs typeface="Verdana" pitchFamily="34" charset="0"/>
                        </a:rPr>
                        <a:t>Förderung von </a:t>
                      </a:r>
                      <a:r>
                        <a:rPr lang="de-DE" sz="1000" i="1" dirty="0" err="1">
                          <a:latin typeface="Verdana" pitchFamily="34" charset="0"/>
                          <a:ea typeface="Verdana" pitchFamily="34" charset="0"/>
                          <a:cs typeface="Verdana" pitchFamily="34" charset="0"/>
                        </a:rPr>
                        <a:t>SuS</a:t>
                      </a:r>
                      <a:r>
                        <a:rPr lang="de-DE" sz="1000" i="1" dirty="0">
                          <a:latin typeface="Verdana" pitchFamily="34" charset="0"/>
                          <a:ea typeface="Verdana" pitchFamily="34" charset="0"/>
                          <a:cs typeface="Verdana" pitchFamily="34" charset="0"/>
                        </a:rPr>
                        <a:t> gemäß der Ganztagsform, Verzahnung von Unterricht und ergänzenden Angeboten</a:t>
                      </a: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de-DE" sz="1000">
                          <a:latin typeface="Verdana" pitchFamily="34" charset="0"/>
                          <a:ea typeface="Verdana" pitchFamily="34" charset="0"/>
                          <a:cs typeface="Verdana" pitchFamily="34" charset="0"/>
                        </a:rPr>
                        <a:t>SK / Verstärkung der Sportangebote</a:t>
                      </a:r>
                      <a:br>
                        <a:rPr lang="de-DE" sz="1000">
                          <a:latin typeface="Verdana" pitchFamily="34" charset="0"/>
                          <a:ea typeface="Verdana" pitchFamily="34" charset="0"/>
                          <a:cs typeface="Verdana" pitchFamily="34" charset="0"/>
                        </a:rPr>
                      </a:br>
                      <a:r>
                        <a:rPr lang="de-DE" sz="1000">
                          <a:latin typeface="Verdana" pitchFamily="34" charset="0"/>
                          <a:ea typeface="Verdana" pitchFamily="34" charset="0"/>
                          <a:cs typeface="Verdana" pitchFamily="34" charset="0"/>
                        </a:rPr>
                        <a:t>(siehe Teil B: ÜT Gesundheitsförderung)</a:t>
                      </a:r>
                    </a:p>
                    <a:p>
                      <a:pPr marL="342900" lvl="0" indent="-342900">
                        <a:lnSpc>
                          <a:spcPct val="115000"/>
                        </a:lnSpc>
                        <a:spcAft>
                          <a:spcPts val="0"/>
                        </a:spcAft>
                        <a:buFont typeface="Symbol"/>
                        <a:buChar char=""/>
                      </a:pPr>
                      <a:r>
                        <a:rPr lang="de-DE" sz="1000">
                          <a:latin typeface="Verdana" pitchFamily="34" charset="0"/>
                          <a:ea typeface="Verdana" pitchFamily="34" charset="0"/>
                          <a:cs typeface="Verdana" pitchFamily="34" charset="0"/>
                        </a:rPr>
                        <a:t>Jgkonf. 8 / Zusammenarbeit mit den SozPäd intensivieren (Betreuung SOL)</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00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a:latin typeface="Verdana" pitchFamily="34" charset="0"/>
                          <a:ea typeface="Verdana" pitchFamily="34" charset="0"/>
                          <a:cs typeface="Verdana" pitchFamily="34" charset="0"/>
                        </a:rPr>
                        <a:t>X</a:t>
                      </a:r>
                    </a:p>
                    <a:p>
                      <a:pPr algn="ctr">
                        <a:lnSpc>
                          <a:spcPct val="115000"/>
                        </a:lnSpc>
                        <a:spcAft>
                          <a:spcPts val="0"/>
                        </a:spcAft>
                      </a:pPr>
                      <a:r>
                        <a:rPr lang="de-DE" sz="1000">
                          <a:latin typeface="Verdana" pitchFamily="34" charset="0"/>
                          <a:ea typeface="Verdana" pitchFamily="34" charset="0"/>
                          <a:cs typeface="Verdana" pitchFamily="34" charset="0"/>
                        </a:rPr>
                        <a:t>X</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000" dirty="0" err="1">
                          <a:latin typeface="Verdana" pitchFamily="34" charset="0"/>
                          <a:ea typeface="Verdana" pitchFamily="34" charset="0"/>
                          <a:cs typeface="Verdana" pitchFamily="34" charset="0"/>
                        </a:rPr>
                        <a:t>FbL</a:t>
                      </a:r>
                      <a:r>
                        <a:rPr lang="de-DE" sz="1000" dirty="0">
                          <a:latin typeface="Verdana" pitchFamily="34" charset="0"/>
                          <a:ea typeface="Verdana" pitchFamily="34" charset="0"/>
                          <a:cs typeface="Verdana" pitchFamily="34" charset="0"/>
                        </a:rPr>
                        <a:t> Sport</a:t>
                      </a:r>
                    </a:p>
                    <a:p>
                      <a:pPr>
                        <a:lnSpc>
                          <a:spcPct val="115000"/>
                        </a:lnSpc>
                        <a:spcAft>
                          <a:spcPts val="0"/>
                        </a:spcAft>
                      </a:pPr>
                      <a:r>
                        <a:rPr lang="de-DE" sz="1000" dirty="0" err="1">
                          <a:latin typeface="Verdana" pitchFamily="34" charset="0"/>
                          <a:ea typeface="Verdana" pitchFamily="34" charset="0"/>
                          <a:cs typeface="Verdana" pitchFamily="34" charset="0"/>
                        </a:rPr>
                        <a:t>JgL</a:t>
                      </a:r>
                      <a:r>
                        <a:rPr lang="de-DE" sz="1000" dirty="0">
                          <a:latin typeface="Verdana" pitchFamily="34" charset="0"/>
                          <a:ea typeface="Verdana" pitchFamily="34" charset="0"/>
                          <a:cs typeface="Verdana" pitchFamily="34" charset="0"/>
                        </a:rPr>
                        <a:t> 8</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637236">
                <a:tc>
                  <a:txBody>
                    <a:bodyPr/>
                    <a:lstStyle/>
                    <a:p>
                      <a:pPr>
                        <a:lnSpc>
                          <a:spcPct val="115000"/>
                        </a:lnSpc>
                        <a:spcAft>
                          <a:spcPts val="0"/>
                        </a:spcAft>
                      </a:pPr>
                      <a:r>
                        <a:rPr lang="de-DE" sz="1000" b="1" dirty="0" smtClean="0">
                          <a:latin typeface="Verdana" pitchFamily="34" charset="0"/>
                          <a:ea typeface="Verdana" pitchFamily="34" charset="0"/>
                          <a:cs typeface="Verdana" pitchFamily="34" charset="0"/>
                        </a:rPr>
                        <a:t>Umgang </a:t>
                      </a:r>
                      <a:r>
                        <a:rPr lang="de-DE" sz="1000" b="1" dirty="0">
                          <a:latin typeface="Verdana" pitchFamily="34" charset="0"/>
                          <a:ea typeface="Verdana" pitchFamily="34" charset="0"/>
                          <a:cs typeface="Verdana" pitchFamily="34" charset="0"/>
                        </a:rPr>
                        <a:t>mit Heterogenität</a:t>
                      </a:r>
                      <a:r>
                        <a:rPr lang="de-DE" sz="1000" dirty="0">
                          <a:latin typeface="Verdana" pitchFamily="34" charset="0"/>
                          <a:ea typeface="Verdana" pitchFamily="34" charset="0"/>
                          <a:cs typeface="Verdana" pitchFamily="34" charset="0"/>
                        </a:rPr>
                        <a:t> </a:t>
                      </a:r>
                      <a:r>
                        <a:rPr lang="de-DE" sz="1000" b="1" dirty="0">
                          <a:latin typeface="Verdana" pitchFamily="34" charset="0"/>
                          <a:ea typeface="Verdana" pitchFamily="34" charset="0"/>
                          <a:cs typeface="Verdana" pitchFamily="34" charset="0"/>
                        </a:rPr>
                        <a:t>der </a:t>
                      </a:r>
                      <a:r>
                        <a:rPr lang="de-DE" sz="1000" b="1" dirty="0" smtClean="0">
                          <a:latin typeface="Verdana" pitchFamily="34" charset="0"/>
                          <a:ea typeface="Verdana" pitchFamily="34" charset="0"/>
                          <a:cs typeface="Verdana" pitchFamily="34" charset="0"/>
                        </a:rPr>
                        <a:t>Lernenden</a:t>
                      </a:r>
                      <a:br>
                        <a:rPr lang="de-DE" sz="1000" b="1" dirty="0" smtClean="0">
                          <a:latin typeface="Verdana" pitchFamily="34" charset="0"/>
                          <a:ea typeface="Verdana" pitchFamily="34" charset="0"/>
                          <a:cs typeface="Verdana" pitchFamily="34" charset="0"/>
                        </a:rPr>
                      </a:br>
                      <a:r>
                        <a:rPr lang="de-DE" sz="1000" b="0" i="1" dirty="0" smtClean="0">
                          <a:latin typeface="Verdana" pitchFamily="34" charset="0"/>
                          <a:ea typeface="Verdana" pitchFamily="34" charset="0"/>
                          <a:cs typeface="Verdana" pitchFamily="34" charset="0"/>
                        </a:rPr>
                        <a:t>Einbeziehung der Schülerinnen und Schüler im Rahmen des Unterrichts und der unterrichtsergänzenden</a:t>
                      </a:r>
                      <a:r>
                        <a:rPr lang="de-DE" sz="1000" b="0" i="1" baseline="0" dirty="0" smtClean="0">
                          <a:latin typeface="Verdana" pitchFamily="34" charset="0"/>
                          <a:ea typeface="Verdana" pitchFamily="34" charset="0"/>
                          <a:cs typeface="Verdana" pitchFamily="34" charset="0"/>
                        </a:rPr>
                        <a:t> Maßnahmen</a:t>
                      </a:r>
                      <a:r>
                        <a:rPr lang="de-DE" sz="1000" dirty="0" smtClean="0">
                          <a:latin typeface="Verdana" pitchFamily="34" charset="0"/>
                          <a:ea typeface="Verdana" pitchFamily="34" charset="0"/>
                          <a:cs typeface="Verdana" pitchFamily="34" charset="0"/>
                        </a:rPr>
                        <a:t> </a:t>
                      </a: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de-DE" sz="1000">
                          <a:latin typeface="Verdana" pitchFamily="34" charset="0"/>
                          <a:ea typeface="Verdana" pitchFamily="34" charset="0"/>
                          <a:cs typeface="Verdana" pitchFamily="34" charset="0"/>
                        </a:rPr>
                        <a:t>GK / 2 SchiF zu sond.päd. Themen in 2015-2017</a:t>
                      </a:r>
                    </a:p>
                    <a:p>
                      <a:pPr marL="342900" lvl="0" indent="-342900">
                        <a:lnSpc>
                          <a:spcPct val="115000"/>
                        </a:lnSpc>
                        <a:spcAft>
                          <a:spcPts val="0"/>
                        </a:spcAft>
                        <a:buFont typeface="Symbol"/>
                        <a:buChar char=""/>
                      </a:pPr>
                      <a:r>
                        <a:rPr lang="de-DE" sz="1000">
                          <a:latin typeface="Verdana" pitchFamily="34" charset="0"/>
                          <a:ea typeface="Verdana" pitchFamily="34" charset="0"/>
                          <a:cs typeface="Verdana" pitchFamily="34" charset="0"/>
                        </a:rPr>
                        <a:t>GK / SchiF zur Aufgabendifferenzierung in den Kernfächern</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00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00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dirty="0">
                          <a:latin typeface="Verdana" pitchFamily="34" charset="0"/>
                          <a:ea typeface="Verdana" pitchFamily="34" charset="0"/>
                          <a:cs typeface="Verdana" pitchFamily="34" charset="0"/>
                        </a:rPr>
                        <a:t>X</a:t>
                      </a:r>
                    </a:p>
                    <a:p>
                      <a:pPr algn="ctr">
                        <a:lnSpc>
                          <a:spcPct val="115000"/>
                        </a:lnSpc>
                        <a:spcAft>
                          <a:spcPts val="0"/>
                        </a:spcAft>
                      </a:pPr>
                      <a:r>
                        <a:rPr lang="de-DE" sz="1000" dirty="0">
                          <a:latin typeface="Verdana" pitchFamily="34" charset="0"/>
                          <a:ea typeface="Verdana" pitchFamily="34" charset="0"/>
                          <a:cs typeface="Verdana" pitchFamily="34" charset="0"/>
                        </a:rPr>
                        <a:t>X</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000" dirty="0" err="1">
                          <a:latin typeface="Verdana" pitchFamily="34" charset="0"/>
                          <a:ea typeface="Verdana" pitchFamily="34" charset="0"/>
                          <a:cs typeface="Verdana" pitchFamily="34" charset="0"/>
                        </a:rPr>
                        <a:t>sond.Päd</a:t>
                      </a:r>
                      <a:endParaRPr lang="de-DE" sz="1000" dirty="0">
                        <a:latin typeface="Verdana" pitchFamily="34" charset="0"/>
                        <a:ea typeface="Verdana" pitchFamily="34" charset="0"/>
                        <a:cs typeface="Verdana" pitchFamily="34" charset="0"/>
                      </a:endParaRPr>
                    </a:p>
                    <a:p>
                      <a:pPr>
                        <a:lnSpc>
                          <a:spcPct val="115000"/>
                        </a:lnSpc>
                        <a:spcAft>
                          <a:spcPts val="0"/>
                        </a:spcAft>
                      </a:pPr>
                      <a:r>
                        <a:rPr lang="de-DE" sz="1000" dirty="0" err="1">
                          <a:latin typeface="Verdana" pitchFamily="34" charset="0"/>
                          <a:ea typeface="Verdana" pitchFamily="34" charset="0"/>
                          <a:cs typeface="Verdana" pitchFamily="34" charset="0"/>
                        </a:rPr>
                        <a:t>AgL</a:t>
                      </a:r>
                      <a:r>
                        <a:rPr lang="de-DE" sz="1000" dirty="0">
                          <a:latin typeface="Verdana" pitchFamily="34" charset="0"/>
                          <a:ea typeface="Verdana" pitchFamily="34" charset="0"/>
                          <a:cs typeface="Verdana" pitchFamily="34" charset="0"/>
                        </a:rPr>
                        <a:t> Inklusion</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800009">
                <a:tc>
                  <a:txBody>
                    <a:bodyPr/>
                    <a:lstStyle/>
                    <a:p>
                      <a:pPr>
                        <a:lnSpc>
                          <a:spcPct val="115000"/>
                        </a:lnSpc>
                        <a:spcAft>
                          <a:spcPts val="0"/>
                        </a:spcAft>
                      </a:pPr>
                      <a:r>
                        <a:rPr lang="de-DE" sz="1000" b="1" dirty="0">
                          <a:latin typeface="Verdana" pitchFamily="34" charset="0"/>
                          <a:ea typeface="Verdana" pitchFamily="34" charset="0"/>
                          <a:cs typeface="Verdana" pitchFamily="34" charset="0"/>
                        </a:rPr>
                        <a:t>Leistungsbewertung</a:t>
                      </a:r>
                      <a:endParaRPr lang="de-DE" sz="1000" dirty="0">
                        <a:latin typeface="Verdana" pitchFamily="34" charset="0"/>
                        <a:ea typeface="Verdana" pitchFamily="34" charset="0"/>
                        <a:cs typeface="Verdana" pitchFamily="34" charset="0"/>
                      </a:endParaRPr>
                    </a:p>
                    <a:p>
                      <a:pPr>
                        <a:lnSpc>
                          <a:spcPct val="115000"/>
                        </a:lnSpc>
                        <a:spcAft>
                          <a:spcPts val="0"/>
                        </a:spcAft>
                      </a:pPr>
                      <a:r>
                        <a:rPr lang="de-DE" sz="1000" i="1" dirty="0">
                          <a:latin typeface="Verdana" pitchFamily="34" charset="0"/>
                          <a:ea typeface="Verdana" pitchFamily="34" charset="0"/>
                          <a:cs typeface="Verdana" pitchFamily="34" charset="0"/>
                        </a:rPr>
                        <a:t>Formate, Besonderheiten bei zieldifferenter Beschulung (sonderpädagogischer Förderbedarf „Lernen“ und „geistige Entwicklung“)</a:t>
                      </a: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de-DE" sz="1000" dirty="0">
                          <a:latin typeface="Verdana" pitchFamily="34" charset="0"/>
                          <a:ea typeface="Verdana" pitchFamily="34" charset="0"/>
                          <a:cs typeface="Verdana" pitchFamily="34" charset="0"/>
                        </a:rPr>
                        <a:t>GK / </a:t>
                      </a:r>
                      <a:r>
                        <a:rPr lang="de-DE" sz="1000" dirty="0" err="1">
                          <a:latin typeface="Verdana" pitchFamily="34" charset="0"/>
                          <a:ea typeface="Verdana" pitchFamily="34" charset="0"/>
                          <a:cs typeface="Verdana" pitchFamily="34" charset="0"/>
                        </a:rPr>
                        <a:t>SchiF</a:t>
                      </a:r>
                      <a:r>
                        <a:rPr lang="de-DE" sz="1000" dirty="0">
                          <a:latin typeface="Verdana" pitchFamily="34" charset="0"/>
                          <a:ea typeface="Verdana" pitchFamily="34" charset="0"/>
                          <a:cs typeface="Verdana" pitchFamily="34" charset="0"/>
                        </a:rPr>
                        <a:t> zur Bewertung auf Niveaustufen in den Kernfächern</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000" dirty="0">
                          <a:latin typeface="Verdana" pitchFamily="34" charset="0"/>
                          <a:ea typeface="Verdana" pitchFamily="34" charset="0"/>
                          <a:cs typeface="Verdana" pitchFamily="34" charset="0"/>
                        </a:rPr>
                        <a:t>X</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1000" dirty="0" err="1">
                          <a:latin typeface="Verdana" pitchFamily="34" charset="0"/>
                          <a:ea typeface="Verdana" pitchFamily="34" charset="0"/>
                          <a:cs typeface="Verdana" pitchFamily="34" charset="0"/>
                        </a:rPr>
                        <a:t>Konf</a:t>
                      </a:r>
                      <a:r>
                        <a:rPr lang="de-DE" sz="1000" dirty="0">
                          <a:latin typeface="Verdana" pitchFamily="34" charset="0"/>
                          <a:ea typeface="Verdana" pitchFamily="34" charset="0"/>
                          <a:cs typeface="Verdana" pitchFamily="34" charset="0"/>
                        </a:rPr>
                        <a:t>. der </a:t>
                      </a:r>
                      <a:r>
                        <a:rPr lang="de-DE" sz="1000" dirty="0" err="1">
                          <a:latin typeface="Verdana" pitchFamily="34" charset="0"/>
                          <a:ea typeface="Verdana" pitchFamily="34" charset="0"/>
                          <a:cs typeface="Verdana" pitchFamily="34" charset="0"/>
                        </a:rPr>
                        <a:t>FbL</a:t>
                      </a: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219333">
                <a:tc>
                  <a:txBody>
                    <a:bodyPr/>
                    <a:lstStyle/>
                    <a:p>
                      <a:pPr>
                        <a:lnSpc>
                          <a:spcPct val="100000"/>
                        </a:lnSpc>
                        <a:spcBef>
                          <a:spcPts val="0"/>
                        </a:spcBef>
                        <a:spcAft>
                          <a:spcPts val="0"/>
                        </a:spcAft>
                      </a:pPr>
                      <a:r>
                        <a:rPr lang="de-DE" sz="1000" dirty="0" smtClean="0">
                          <a:latin typeface="Verdana" pitchFamily="34" charset="0"/>
                          <a:ea typeface="Verdana" pitchFamily="34" charset="0"/>
                          <a:cs typeface="Verdana" pitchFamily="34" charset="0"/>
                        </a:rPr>
                        <a:t>….</a:t>
                      </a: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dirty="0">
                        <a:latin typeface="Verdana" pitchFamily="34" charset="0"/>
                        <a:ea typeface="Verdana" pitchFamily="34" charset="0"/>
                        <a:cs typeface="Verdana" pitchFamily="34" charset="0"/>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7" name="Ellipse 6"/>
          <p:cNvSpPr/>
          <p:nvPr/>
        </p:nvSpPr>
        <p:spPr>
          <a:xfrm>
            <a:off x="6983413" y="2384425"/>
            <a:ext cx="180975" cy="180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Ellipse 7"/>
          <p:cNvSpPr/>
          <p:nvPr/>
        </p:nvSpPr>
        <p:spPr>
          <a:xfrm>
            <a:off x="7343775" y="2384425"/>
            <a:ext cx="180975" cy="180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7775575" y="2384425"/>
            <a:ext cx="180975" cy="1809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4"/>
          <p:cNvSpPr>
            <a:spLocks noGrp="1"/>
          </p:cNvSpPr>
          <p:nvPr>
            <p:ph type="title"/>
          </p:nvPr>
        </p:nvSpPr>
        <p:spPr>
          <a:xfrm>
            <a:off x="250825" y="836613"/>
            <a:ext cx="8642350" cy="857250"/>
          </a:xfrm>
        </p:spPr>
        <p:txBody>
          <a:bodyPr/>
          <a:lstStyle/>
          <a:p>
            <a:pPr eaLnBrk="1" hangingPunct="1"/>
            <a:r>
              <a:rPr lang="de-DE" altLang="de-DE" sz="2800" smtClean="0"/>
              <a:t>Dokumentation</a:t>
            </a:r>
            <a:r>
              <a:rPr lang="de-DE" altLang="de-DE" smtClean="0"/>
              <a:t/>
            </a:r>
            <a:br>
              <a:rPr lang="de-DE" altLang="de-DE" smtClean="0"/>
            </a:br>
            <a:r>
              <a:rPr lang="de-DE" altLang="de-DE" sz="1800" b="0" smtClean="0"/>
              <a:t>Ebene 2 </a:t>
            </a:r>
            <a:r>
              <a:rPr lang="de-DE" altLang="de-DE" sz="1800" b="0" smtClean="0">
                <a:sym typeface="Wingdings" pitchFamily="2" charset="2"/>
              </a:rPr>
              <a:t> </a:t>
            </a:r>
            <a:r>
              <a:rPr lang="de-DE" altLang="de-DE" sz="1800" b="0" smtClean="0"/>
              <a:t>Checkliste „Teil B“</a:t>
            </a:r>
          </a:p>
        </p:txBody>
      </p:sp>
      <p:sp>
        <p:nvSpPr>
          <p:cNvPr id="39939" name="Foliennummernplatzhalter 3"/>
          <p:cNvSpPr>
            <a:spLocks noGrp="1"/>
          </p:cNvSpPr>
          <p:nvPr>
            <p:ph type="sldNum" sz="quarter" idx="11"/>
          </p:nvPr>
        </p:nvSpPr>
        <p:spPr>
          <a:noFill/>
        </p:spPr>
        <p:txBody>
          <a:bodyPr/>
          <a:lstStyle/>
          <a:p>
            <a:fld id="{2BA1F132-B4A8-43E1-B554-84C52E86FA85}" type="slidenum">
              <a:rPr lang="de-DE" altLang="de-DE" smtClean="0">
                <a:cs typeface="Arial" pitchFamily="34" charset="0"/>
              </a:rPr>
              <a:pPr/>
              <a:t>33</a:t>
            </a:fld>
            <a:endParaRPr lang="de-DE" altLang="de-DE" smtClean="0">
              <a:cs typeface="Arial" pitchFamily="34" charset="0"/>
            </a:endParaRPr>
          </a:p>
        </p:txBody>
      </p:sp>
      <p:graphicFrame>
        <p:nvGraphicFramePr>
          <p:cNvPr id="6" name="Tabelle 5"/>
          <p:cNvGraphicFramePr>
            <a:graphicFrameLocks noGrp="1"/>
          </p:cNvGraphicFramePr>
          <p:nvPr/>
        </p:nvGraphicFramePr>
        <p:xfrm>
          <a:off x="251520" y="1844824"/>
          <a:ext cx="8640960" cy="4402339"/>
        </p:xfrm>
        <a:graphic>
          <a:graphicData uri="http://schemas.openxmlformats.org/drawingml/2006/table">
            <a:tbl>
              <a:tblPr/>
              <a:tblGrid>
                <a:gridCol w="2376264">
                  <a:extLst>
                    <a:ext uri="{9D8B030D-6E8A-4147-A177-3AD203B41FA5}"/>
                  </a:extLst>
                </a:gridCol>
                <a:gridCol w="648072">
                  <a:extLst>
                    <a:ext uri="{9D8B030D-6E8A-4147-A177-3AD203B41FA5}"/>
                  </a:extLst>
                </a:gridCol>
                <a:gridCol w="4104456">
                  <a:extLst>
                    <a:ext uri="{9D8B030D-6E8A-4147-A177-3AD203B41FA5}"/>
                  </a:extLst>
                </a:gridCol>
                <a:gridCol w="288032">
                  <a:extLst>
                    <a:ext uri="{9D8B030D-6E8A-4147-A177-3AD203B41FA5}"/>
                  </a:extLst>
                </a:gridCol>
                <a:gridCol w="288032">
                  <a:extLst>
                    <a:ext uri="{9D8B030D-6E8A-4147-A177-3AD203B41FA5}"/>
                  </a:extLst>
                </a:gridCol>
                <a:gridCol w="281486">
                  <a:extLst>
                    <a:ext uri="{9D8B030D-6E8A-4147-A177-3AD203B41FA5}"/>
                  </a:extLst>
                </a:gridCol>
                <a:gridCol w="654618">
                  <a:extLst>
                    <a:ext uri="{9D8B030D-6E8A-4147-A177-3AD203B41FA5}"/>
                  </a:extLst>
                </a:gridCol>
              </a:tblGrid>
              <a:tr h="162157">
                <a:tc rowSpan="2">
                  <a:txBody>
                    <a:bodyPr/>
                    <a:lstStyle/>
                    <a:p>
                      <a:pPr>
                        <a:lnSpc>
                          <a:spcPct val="115000"/>
                        </a:lnSpc>
                        <a:spcAft>
                          <a:spcPts val="0"/>
                        </a:spcAft>
                      </a:pPr>
                      <a:r>
                        <a:rPr lang="de-DE" sz="900" b="1" i="0" baseline="0" dirty="0">
                          <a:latin typeface="Arial"/>
                          <a:ea typeface="Calibri"/>
                          <a:cs typeface="Times New Roman"/>
                        </a:rPr>
                        <a:t>Teil </a:t>
                      </a:r>
                      <a:r>
                        <a:rPr lang="de-DE" sz="900" b="1" i="0" baseline="0" dirty="0" smtClean="0">
                          <a:latin typeface="Arial"/>
                          <a:ea typeface="Calibri"/>
                          <a:cs typeface="Times New Roman"/>
                        </a:rPr>
                        <a:t>B_RLP  „</a:t>
                      </a:r>
                      <a:r>
                        <a:rPr lang="de-DE" sz="900" b="1" i="0" baseline="0" dirty="0">
                          <a:latin typeface="Arial"/>
                          <a:ea typeface="Calibri"/>
                          <a:cs typeface="Times New Roman"/>
                        </a:rPr>
                        <a:t>Allgemeine </a:t>
                      </a:r>
                      <a:r>
                        <a:rPr lang="de-DE" sz="900" b="1" i="0" baseline="0" dirty="0" smtClean="0">
                          <a:latin typeface="Arial"/>
                          <a:ea typeface="Calibri"/>
                          <a:cs typeface="Times New Roman"/>
                        </a:rPr>
                        <a:t>Festlegungen</a:t>
                      </a:r>
                      <a:br>
                        <a:rPr lang="de-DE" sz="900" b="1" i="0" baseline="0" dirty="0" smtClean="0">
                          <a:latin typeface="Arial"/>
                          <a:ea typeface="Calibri"/>
                          <a:cs typeface="Times New Roman"/>
                        </a:rPr>
                      </a:br>
                      <a:r>
                        <a:rPr lang="de-DE" sz="900" b="1" i="0" baseline="0" dirty="0" smtClean="0">
                          <a:latin typeface="Arial"/>
                          <a:ea typeface="Calibri"/>
                          <a:cs typeface="Times New Roman"/>
                        </a:rPr>
                        <a:t> zu </a:t>
                      </a:r>
                      <a:r>
                        <a:rPr lang="de-DE" sz="900" b="1" i="0" baseline="0" dirty="0">
                          <a:latin typeface="Arial"/>
                          <a:ea typeface="Calibri"/>
                          <a:cs typeface="Times New Roman"/>
                        </a:rPr>
                        <a:t>überfachlichen Themen“</a:t>
                      </a:r>
                    </a:p>
                    <a:p>
                      <a:pPr marL="360000" lvl="1" indent="-342900">
                        <a:lnSpc>
                          <a:spcPct val="115000"/>
                        </a:lnSpc>
                        <a:spcAft>
                          <a:spcPts val="0"/>
                        </a:spcAft>
                        <a:buFont typeface="Arial" pitchFamily="34" charset="0"/>
                        <a:buChar char="•"/>
                      </a:pPr>
                      <a:r>
                        <a:rPr lang="de-DE" sz="900" b="1" i="0" baseline="0" dirty="0">
                          <a:latin typeface="Arial"/>
                          <a:ea typeface="Calibri"/>
                          <a:cs typeface="Times New Roman"/>
                        </a:rPr>
                        <a:t>Basiscurricula (BC)</a:t>
                      </a:r>
                    </a:p>
                    <a:p>
                      <a:pPr marL="360000" lvl="1" indent="-342900">
                        <a:lnSpc>
                          <a:spcPct val="115000"/>
                        </a:lnSpc>
                        <a:spcAft>
                          <a:spcPts val="0"/>
                        </a:spcAft>
                        <a:buFont typeface="Arial" pitchFamily="34" charset="0"/>
                        <a:buChar char="•"/>
                      </a:pPr>
                      <a:r>
                        <a:rPr lang="de-DE" sz="900" b="1" i="0" baseline="0" dirty="0">
                          <a:latin typeface="Arial"/>
                          <a:ea typeface="Calibri"/>
                          <a:cs typeface="Times New Roman"/>
                        </a:rPr>
                        <a:t>Übergreifende Themen (ÜT)</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R="2303780">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rowSpan="2">
                  <a:txBody>
                    <a:bodyPr/>
                    <a:lstStyle/>
                    <a:p>
                      <a:pPr>
                        <a:lnSpc>
                          <a:spcPct val="115000"/>
                        </a:lnSpc>
                        <a:spcAft>
                          <a:spcPts val="0"/>
                        </a:spcAft>
                      </a:pPr>
                      <a:endParaRPr lang="de-DE" sz="900" b="1" i="0" baseline="0" dirty="0" smtClean="0">
                        <a:latin typeface="Arial"/>
                        <a:ea typeface="Calibri"/>
                        <a:cs typeface="Times New Roman"/>
                      </a:endParaRPr>
                    </a:p>
                    <a:p>
                      <a:pPr>
                        <a:lnSpc>
                          <a:spcPct val="115000"/>
                        </a:lnSpc>
                        <a:spcAft>
                          <a:spcPts val="0"/>
                        </a:spcAft>
                      </a:pPr>
                      <a:r>
                        <a:rPr lang="de-DE" sz="900" b="1" i="0" baseline="0" dirty="0" smtClean="0">
                          <a:latin typeface="Arial"/>
                          <a:ea typeface="Calibri"/>
                          <a:cs typeface="Times New Roman"/>
                        </a:rPr>
                        <a:t>Gremium </a:t>
                      </a:r>
                      <a:r>
                        <a:rPr lang="de-DE" sz="900" b="1" i="0" baseline="0" dirty="0">
                          <a:latin typeface="Arial"/>
                          <a:ea typeface="Calibri"/>
                          <a:cs typeface="Times New Roman"/>
                        </a:rPr>
                        <a:t>/ Beschluss</a:t>
                      </a:r>
                    </a:p>
                    <a:p>
                      <a:pPr>
                        <a:lnSpc>
                          <a:spcPct val="115000"/>
                        </a:lnSpc>
                        <a:spcAft>
                          <a:spcPts val="0"/>
                        </a:spcAft>
                      </a:pPr>
                      <a:r>
                        <a:rPr lang="de-DE" sz="900" b="1" i="0" baseline="0" dirty="0">
                          <a:latin typeface="Arial"/>
                          <a:ea typeface="Calibri"/>
                          <a:cs typeface="Times New Roman"/>
                        </a:rPr>
                        <a:t>(ggf. Bezug zu Teil A)</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a:lnSpc>
                          <a:spcPct val="115000"/>
                        </a:lnSpc>
                        <a:spcAft>
                          <a:spcPts val="0"/>
                        </a:spcAft>
                      </a:pPr>
                      <a:r>
                        <a:rPr lang="de-DE" sz="900" b="1" i="0" baseline="0" dirty="0">
                          <a:latin typeface="Arial"/>
                          <a:ea typeface="Calibri"/>
                          <a:cs typeface="Times New Roman"/>
                        </a:rPr>
                        <a:t>Konkretisierung </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extLst>
              </a:tr>
              <a:tr h="485920">
                <a:tc vMerge="1">
                  <a:txBody>
                    <a:bodyPr/>
                    <a:lstStyle/>
                    <a:p>
                      <a:endParaRPr lang="de-DE"/>
                    </a:p>
                  </a:txBody>
                  <a:tcPr/>
                </a:tc>
                <a:tc>
                  <a:txBody>
                    <a:bodyPr/>
                    <a:lstStyle/>
                    <a:p>
                      <a:pPr marL="0" marR="71755" algn="ctr">
                        <a:lnSpc>
                          <a:spcPct val="115000"/>
                        </a:lnSpc>
                        <a:spcAft>
                          <a:spcPts val="0"/>
                        </a:spcAft>
                      </a:pPr>
                      <a:r>
                        <a:rPr lang="de-DE" sz="900" b="0" i="0" baseline="0" dirty="0">
                          <a:latin typeface="Arial"/>
                          <a:ea typeface="Calibri"/>
                          <a:cs typeface="Times New Roman"/>
                        </a:rPr>
                        <a:t>Datum</a:t>
                      </a:r>
                      <a:br>
                        <a:rPr lang="de-DE" sz="900" b="0" i="0" baseline="0" dirty="0">
                          <a:latin typeface="Arial"/>
                          <a:ea typeface="Calibri"/>
                          <a:cs typeface="Times New Roman"/>
                        </a:rPr>
                      </a:br>
                      <a:r>
                        <a:rPr lang="de-DE" sz="900" b="0" i="0" baseline="0" dirty="0">
                          <a:latin typeface="Arial"/>
                          <a:ea typeface="Calibri"/>
                          <a:cs typeface="Times New Roman"/>
                        </a:rPr>
                        <a:t>TTMMJJ</a:t>
                      </a:r>
                    </a:p>
                  </a:txBody>
                  <a:tcPr marL="25942" marR="25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de-DE"/>
                    </a:p>
                  </a:txBody>
                  <a:tcPr/>
                </a:tc>
                <a:tc>
                  <a:txBody>
                    <a:bodyPr/>
                    <a:lstStyle/>
                    <a:p>
                      <a:pPr marL="71755" marR="71755" algn="ctr">
                        <a:lnSpc>
                          <a:spcPct val="115000"/>
                        </a:lnSpc>
                        <a:spcAft>
                          <a:spcPts val="0"/>
                        </a:spcAft>
                      </a:pPr>
                      <a:endParaRPr lang="de-DE" sz="1000" i="0" dirty="0">
                        <a:latin typeface="Arial"/>
                        <a:ea typeface="Calibri"/>
                        <a:cs typeface="Times New Roman"/>
                      </a:endParaRPr>
                    </a:p>
                  </a:txBody>
                  <a:tcPr marL="25942" marR="25942"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15000"/>
                        </a:lnSpc>
                        <a:spcAft>
                          <a:spcPts val="0"/>
                        </a:spcAft>
                      </a:pPr>
                      <a:endParaRPr lang="de-DE" sz="900" dirty="0">
                        <a:latin typeface="Arial"/>
                        <a:ea typeface="Calibri"/>
                        <a:cs typeface="Times New Roman"/>
                      </a:endParaRPr>
                    </a:p>
                  </a:txBody>
                  <a:tcPr marL="25942" marR="25942"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15000"/>
                        </a:lnSpc>
                        <a:spcAft>
                          <a:spcPts val="0"/>
                        </a:spcAft>
                      </a:pPr>
                      <a:endParaRPr lang="de-DE" sz="900" dirty="0">
                        <a:latin typeface="Arial"/>
                        <a:ea typeface="Calibri"/>
                        <a:cs typeface="Times New Roman"/>
                      </a:endParaRPr>
                    </a:p>
                  </a:txBody>
                  <a:tcPr marL="25942" marR="25942" marT="0" marB="0" vert="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15000"/>
                        </a:lnSpc>
                        <a:spcAft>
                          <a:spcPts val="0"/>
                        </a:spcAft>
                      </a:pPr>
                      <a:r>
                        <a:rPr lang="de-DE" sz="900" b="0" dirty="0" err="1" smtClean="0">
                          <a:latin typeface="Arial"/>
                          <a:ea typeface="Calibri"/>
                          <a:cs typeface="Times New Roman"/>
                        </a:rPr>
                        <a:t>verant-wortlich</a:t>
                      </a:r>
                      <a:endParaRPr lang="de-DE" sz="900" b="0" dirty="0">
                        <a:latin typeface="Arial"/>
                        <a:ea typeface="Calibri"/>
                        <a:cs typeface="Times New Roman"/>
                      </a:endParaRPr>
                    </a:p>
                  </a:txBody>
                  <a:tcPr marL="25942" marR="259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extLst>
              </a:tr>
              <a:tr h="144011">
                <a:tc>
                  <a:txBody>
                    <a:bodyPr/>
                    <a:lstStyle/>
                    <a:p>
                      <a:pPr>
                        <a:lnSpc>
                          <a:spcPct val="115000"/>
                        </a:lnSpc>
                        <a:spcAft>
                          <a:spcPts val="0"/>
                        </a:spcAft>
                      </a:pPr>
                      <a:r>
                        <a:rPr lang="de-DE" sz="900" b="0" i="0" baseline="0" dirty="0">
                          <a:latin typeface="Arial"/>
                          <a:ea typeface="Calibri"/>
                          <a:cs typeface="Times New Roman"/>
                        </a:rPr>
                        <a:t>BC Medienbildung</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kern="1200" baseline="0" dirty="0" smtClean="0">
                          <a:solidFill>
                            <a:schemeClr val="tx1"/>
                          </a:solidFill>
                          <a:latin typeface="Arial"/>
                          <a:ea typeface="Calibri"/>
                          <a:cs typeface="Times New Roman"/>
                        </a:rPr>
                        <a:t>Entwicklung eines Verhaltenscodexes zum respektvollem  Umgang im Internet.</a:t>
                      </a:r>
                      <a:endParaRPr lang="de-DE" sz="900" b="0" i="0" kern="1200" baseline="0" dirty="0">
                        <a:solidFill>
                          <a:schemeClr val="tx1"/>
                        </a:solidFill>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900" b="0" i="0" baseline="0" dirty="0">
                          <a:latin typeface="Arial"/>
                          <a:ea typeface="Calibri"/>
                          <a:cs typeface="Times New Roman"/>
                        </a:rPr>
                        <a:t>X</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dirty="0" smtClean="0">
                          <a:latin typeface="Arial"/>
                          <a:ea typeface="Calibri"/>
                          <a:cs typeface="Times New Roman"/>
                        </a:rPr>
                        <a:t>KL, SV</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10475">
                <a:tc>
                  <a:txBody>
                    <a:bodyPr/>
                    <a:lstStyle/>
                    <a:p>
                      <a:pPr>
                        <a:lnSpc>
                          <a:spcPct val="115000"/>
                        </a:lnSpc>
                        <a:spcAft>
                          <a:spcPts val="0"/>
                        </a:spcAft>
                      </a:pPr>
                      <a:r>
                        <a:rPr lang="de-DE" sz="900" b="0" i="0" baseline="0" dirty="0">
                          <a:latin typeface="Arial"/>
                          <a:ea typeface="Calibri"/>
                          <a:cs typeface="Times New Roman"/>
                        </a:rPr>
                        <a:t>BC Sprachbildung</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dirty="0">
                          <a:latin typeface="Arial"/>
                          <a:ea typeface="Calibri"/>
                          <a:cs typeface="Times New Roman"/>
                        </a:rPr>
                        <a:t>GK / Leseförderung in allen Fächern </a:t>
                      </a:r>
                      <a:br>
                        <a:rPr lang="de-DE" sz="900" b="0" i="0" baseline="0" dirty="0">
                          <a:latin typeface="Arial"/>
                          <a:ea typeface="Calibri"/>
                          <a:cs typeface="Times New Roman"/>
                        </a:rPr>
                      </a:br>
                      <a:r>
                        <a:rPr lang="de-DE" sz="900" b="0" i="0" baseline="0" dirty="0">
                          <a:latin typeface="Arial"/>
                          <a:ea typeface="Calibri"/>
                          <a:cs typeface="Times New Roman"/>
                        </a:rPr>
                        <a:t>(siehe Teil A: Profil)</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900" b="0" i="0" baseline="0" dirty="0">
                          <a:latin typeface="Arial"/>
                          <a:ea typeface="Calibri"/>
                          <a:cs typeface="Times New Roman"/>
                        </a:rPr>
                        <a:t>X</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a:latin typeface="Arial"/>
                          <a:ea typeface="Calibri"/>
                          <a:cs typeface="Times New Roman"/>
                        </a:rPr>
                        <a:t>FbL D</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10475">
                <a:tc>
                  <a:txBody>
                    <a:bodyPr/>
                    <a:lstStyle/>
                    <a:p>
                      <a:pPr>
                        <a:lnSpc>
                          <a:spcPct val="115000"/>
                        </a:lnSpc>
                        <a:spcAft>
                          <a:spcPts val="0"/>
                        </a:spcAft>
                      </a:pPr>
                      <a:r>
                        <a:rPr lang="de-DE" sz="900" b="0" i="0" baseline="0" dirty="0" smtClean="0">
                          <a:latin typeface="Arial"/>
                          <a:ea typeface="Calibri"/>
                          <a:cs typeface="Times New Roman"/>
                        </a:rPr>
                        <a:t>ÜT </a:t>
                      </a:r>
                      <a:r>
                        <a:rPr lang="de-DE" sz="900" b="0" i="0" baseline="0" dirty="0">
                          <a:latin typeface="Arial"/>
                          <a:ea typeface="Calibri"/>
                          <a:cs typeface="Times New Roman"/>
                        </a:rPr>
                        <a:t>Berufs- und </a:t>
                      </a:r>
                      <a:r>
                        <a:rPr lang="de-DE" sz="900" b="0" i="0" baseline="0" dirty="0" smtClean="0">
                          <a:latin typeface="Arial"/>
                          <a:ea typeface="Calibri"/>
                          <a:cs typeface="Times New Roman"/>
                        </a:rPr>
                        <a:t>Studienorientierung </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dirty="0" err="1">
                          <a:latin typeface="Arial"/>
                          <a:ea typeface="Calibri"/>
                          <a:cs typeface="Times New Roman"/>
                        </a:rPr>
                        <a:t>JgK</a:t>
                      </a:r>
                      <a:r>
                        <a:rPr lang="de-DE" sz="900" b="0" i="0" baseline="0" dirty="0">
                          <a:latin typeface="Arial"/>
                          <a:ea typeface="Calibri"/>
                          <a:cs typeface="Times New Roman"/>
                        </a:rPr>
                        <a:t> 9/10 / 2 Schüler-Elternberatungen im 9. </a:t>
                      </a:r>
                      <a:r>
                        <a:rPr lang="de-DE" sz="900" b="0" i="0" baseline="0" dirty="0" err="1">
                          <a:latin typeface="Arial"/>
                          <a:ea typeface="Calibri"/>
                          <a:cs typeface="Times New Roman"/>
                        </a:rPr>
                        <a:t>Jg</a:t>
                      </a:r>
                      <a:r>
                        <a:rPr lang="de-DE" sz="900" b="0" i="0" baseline="0" dirty="0">
                          <a:latin typeface="Arial"/>
                          <a:ea typeface="Calibri"/>
                          <a:cs typeface="Times New Roman"/>
                        </a:rPr>
                        <a:t> </a:t>
                      </a:r>
                      <a:br>
                        <a:rPr lang="de-DE" sz="900" b="0" i="0" baseline="0" dirty="0">
                          <a:latin typeface="Arial"/>
                          <a:ea typeface="Calibri"/>
                          <a:cs typeface="Times New Roman"/>
                        </a:rPr>
                      </a:br>
                      <a:r>
                        <a:rPr lang="de-DE" sz="900" b="0" i="0" baseline="0" dirty="0">
                          <a:latin typeface="Arial"/>
                          <a:ea typeface="Calibri"/>
                          <a:cs typeface="Times New Roman"/>
                        </a:rPr>
                        <a:t>(siehe Teil A: Rückmeldung der Lernstände)</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900" b="0" i="0" baseline="0" dirty="0">
                          <a:latin typeface="Arial"/>
                          <a:ea typeface="Calibri"/>
                          <a:cs typeface="Times New Roman"/>
                        </a:rPr>
                        <a:t>X</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dirty="0" err="1">
                          <a:latin typeface="Arial"/>
                          <a:ea typeface="Calibri"/>
                          <a:cs typeface="Times New Roman"/>
                        </a:rPr>
                        <a:t>JgL</a:t>
                      </a:r>
                      <a:r>
                        <a:rPr lang="de-DE" sz="900" b="0" i="0" baseline="0" dirty="0">
                          <a:latin typeface="Arial"/>
                          <a:ea typeface="Calibri"/>
                          <a:cs typeface="Times New Roman"/>
                        </a:rPr>
                        <a:t> 9</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8058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e-DE" sz="900" b="0" i="0" baseline="0" dirty="0" smtClean="0">
                          <a:solidFill>
                            <a:srgbClr val="000000"/>
                          </a:solidFill>
                          <a:latin typeface="Arial"/>
                          <a:ea typeface="Times New Roman"/>
                          <a:cs typeface="Arial"/>
                        </a:rPr>
                        <a:t>ÜT </a:t>
                      </a:r>
                      <a:r>
                        <a:rPr lang="de-DE" sz="900" b="0" i="0" baseline="0" dirty="0" err="1" smtClean="0">
                          <a:solidFill>
                            <a:srgbClr val="000000"/>
                          </a:solidFill>
                          <a:latin typeface="Arial"/>
                          <a:ea typeface="Times New Roman"/>
                          <a:cs typeface="Arial"/>
                        </a:rPr>
                        <a:t>Diversity</a:t>
                      </a:r>
                      <a:r>
                        <a:rPr lang="de-DE" sz="900" b="0" i="0" baseline="0" dirty="0" smtClean="0">
                          <a:solidFill>
                            <a:srgbClr val="000000"/>
                          </a:solidFill>
                          <a:latin typeface="Arial"/>
                          <a:ea typeface="Times New Roman"/>
                          <a:cs typeface="Arial"/>
                        </a:rPr>
                        <a:t> </a:t>
                      </a:r>
                      <a:endParaRPr lang="de-DE" sz="900" b="0" i="0" baseline="0" dirty="0" smtClean="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900" b="0" i="0" baseline="0" dirty="0" smtClean="0">
                          <a:latin typeface="Arial"/>
                          <a:ea typeface="Calibri"/>
                          <a:cs typeface="Times New Roman"/>
                        </a:rPr>
                        <a:t>X</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62157">
                <a:tc>
                  <a:txBody>
                    <a:bodyPr/>
                    <a:lstStyle/>
                    <a:p>
                      <a:pPr>
                        <a:lnSpc>
                          <a:spcPct val="115000"/>
                        </a:lnSpc>
                        <a:spcAft>
                          <a:spcPts val="0"/>
                        </a:spcAft>
                      </a:pPr>
                      <a:r>
                        <a:rPr lang="de-DE" sz="900" b="0" i="0" baseline="0" dirty="0">
                          <a:latin typeface="Arial"/>
                          <a:ea typeface="Calibri"/>
                          <a:cs typeface="Times New Roman"/>
                        </a:rPr>
                        <a:t>ÜT </a:t>
                      </a:r>
                      <a:r>
                        <a:rPr lang="de-DE" sz="900" b="0" i="0" baseline="0" dirty="0" smtClean="0">
                          <a:latin typeface="Arial"/>
                          <a:ea typeface="Calibri"/>
                          <a:cs typeface="Times New Roman"/>
                        </a:rPr>
                        <a:t>Demokratiebildung </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a:latin typeface="Arial"/>
                          <a:ea typeface="Calibri"/>
                          <a:cs typeface="Times New Roman"/>
                        </a:rPr>
                        <a:t>SchK / Einführung der Klassenräte im gesamten 7. Jg</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900" b="0" i="0" baseline="0" dirty="0">
                          <a:latin typeface="Arial"/>
                          <a:ea typeface="Calibri"/>
                          <a:cs typeface="Times New Roman"/>
                        </a:rPr>
                        <a:t>X</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a:latin typeface="Arial"/>
                          <a:ea typeface="Calibri"/>
                          <a:cs typeface="Times New Roman"/>
                        </a:rPr>
                        <a:t>JgL 7</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10475">
                <a:tc>
                  <a:txBody>
                    <a:bodyPr/>
                    <a:lstStyle/>
                    <a:p>
                      <a:pPr>
                        <a:lnSpc>
                          <a:spcPct val="115000"/>
                        </a:lnSpc>
                        <a:spcAft>
                          <a:spcPts val="0"/>
                        </a:spcAft>
                      </a:pPr>
                      <a:r>
                        <a:rPr lang="de-DE" sz="900" b="0" i="0" baseline="0" dirty="0">
                          <a:solidFill>
                            <a:srgbClr val="000000"/>
                          </a:solidFill>
                          <a:latin typeface="Arial"/>
                          <a:ea typeface="Times New Roman"/>
                          <a:cs typeface="Arial"/>
                        </a:rPr>
                        <a:t>ÜT </a:t>
                      </a:r>
                      <a:r>
                        <a:rPr lang="de-DE" sz="900" b="0" i="0" baseline="0" dirty="0" smtClean="0">
                          <a:solidFill>
                            <a:srgbClr val="000000"/>
                          </a:solidFill>
                          <a:latin typeface="Arial"/>
                          <a:ea typeface="Times New Roman"/>
                          <a:cs typeface="Arial"/>
                        </a:rPr>
                        <a:t>Europabildung </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dirty="0" err="1" smtClean="0">
                          <a:latin typeface="Arial"/>
                          <a:ea typeface="Calibri"/>
                          <a:cs typeface="Times New Roman"/>
                        </a:rPr>
                        <a:t>Fb</a:t>
                      </a:r>
                      <a:r>
                        <a:rPr lang="de-DE" sz="900" b="0" i="0" baseline="0" dirty="0" smtClean="0">
                          <a:latin typeface="Arial"/>
                          <a:ea typeface="Calibri"/>
                          <a:cs typeface="Times New Roman"/>
                        </a:rPr>
                        <a:t> Fremdsprachen </a:t>
                      </a:r>
                      <a:r>
                        <a:rPr lang="de-DE" sz="900" b="0" i="0" baseline="0" dirty="0">
                          <a:latin typeface="Arial"/>
                          <a:ea typeface="Calibri"/>
                          <a:cs typeface="Times New Roman"/>
                        </a:rPr>
                        <a:t>/ Kooperation mit anderen Schulen im Comenius-Projekt ausbauen</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900" b="0" i="0" baseline="0">
                          <a:latin typeface="Arial"/>
                          <a:ea typeface="Calibri"/>
                          <a:cs typeface="Times New Roman"/>
                        </a:rPr>
                        <a:t>X</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dirty="0" err="1">
                          <a:latin typeface="Arial"/>
                          <a:ea typeface="Calibri"/>
                          <a:cs typeface="Times New Roman"/>
                        </a:rPr>
                        <a:t>FbL</a:t>
                      </a:r>
                      <a:r>
                        <a:rPr lang="de-DE" sz="900" b="0" i="0" baseline="0" dirty="0">
                          <a:latin typeface="Arial"/>
                          <a:ea typeface="Calibri"/>
                          <a:cs typeface="Times New Roman"/>
                        </a:rPr>
                        <a:t> </a:t>
                      </a:r>
                      <a:r>
                        <a:rPr lang="de-DE" sz="900" b="0" i="0" baseline="0" dirty="0" err="1">
                          <a:latin typeface="Arial"/>
                          <a:ea typeface="Calibri"/>
                          <a:cs typeface="Times New Roman"/>
                        </a:rPr>
                        <a:t>FrSpr</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10475">
                <a:tc>
                  <a:txBody>
                    <a:bodyPr/>
                    <a:lstStyle/>
                    <a:p>
                      <a:pPr>
                        <a:lnSpc>
                          <a:spcPct val="115000"/>
                        </a:lnSpc>
                        <a:spcAft>
                          <a:spcPts val="0"/>
                        </a:spcAft>
                      </a:pPr>
                      <a:r>
                        <a:rPr lang="de-DE" sz="900" b="0" i="0" baseline="0" dirty="0">
                          <a:solidFill>
                            <a:srgbClr val="000000"/>
                          </a:solidFill>
                          <a:latin typeface="Arial"/>
                          <a:ea typeface="Times New Roman"/>
                          <a:cs typeface="Arial"/>
                        </a:rPr>
                        <a:t>ÜT </a:t>
                      </a:r>
                      <a:r>
                        <a:rPr lang="de-DE" sz="900" b="0" i="0" baseline="0" dirty="0" smtClean="0">
                          <a:solidFill>
                            <a:srgbClr val="000000"/>
                          </a:solidFill>
                          <a:latin typeface="Arial"/>
                          <a:ea typeface="Times New Roman"/>
                          <a:cs typeface="Arial"/>
                        </a:rPr>
                        <a:t>Gesundheitsförderung </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a:latin typeface="Arial"/>
                          <a:ea typeface="Calibri"/>
                          <a:cs typeface="Times New Roman"/>
                        </a:rPr>
                        <a:t>SK / Verstärkung der Sportangebote </a:t>
                      </a:r>
                      <a:br>
                        <a:rPr lang="de-DE" sz="900" b="0" i="0" baseline="0">
                          <a:latin typeface="Arial"/>
                          <a:ea typeface="Calibri"/>
                          <a:cs typeface="Times New Roman"/>
                        </a:rPr>
                      </a:br>
                      <a:r>
                        <a:rPr lang="de-DE" sz="900" b="0" i="0" baseline="0">
                          <a:latin typeface="Arial"/>
                          <a:ea typeface="Calibri"/>
                          <a:cs typeface="Times New Roman"/>
                        </a:rPr>
                        <a:t>(siehe Teil A: Ganztägiges Lernen)</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900" b="0" i="0" baseline="0">
                          <a:latin typeface="Arial"/>
                          <a:ea typeface="Calibri"/>
                          <a:cs typeface="Times New Roman"/>
                        </a:rPr>
                        <a:t>X</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a:latin typeface="Arial"/>
                          <a:ea typeface="Calibri"/>
                          <a:cs typeface="Times New Roman"/>
                        </a:rPr>
                        <a:t>FbL Sport</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10475">
                <a:tc>
                  <a:txBody>
                    <a:bodyPr/>
                    <a:lstStyle/>
                    <a:p>
                      <a:pPr>
                        <a:lnSpc>
                          <a:spcPct val="115000"/>
                        </a:lnSpc>
                        <a:spcAft>
                          <a:spcPts val="0"/>
                        </a:spcAft>
                      </a:pPr>
                      <a:r>
                        <a:rPr lang="de-DE" sz="900" b="0" i="0" baseline="0" dirty="0">
                          <a:solidFill>
                            <a:srgbClr val="000000"/>
                          </a:solidFill>
                          <a:latin typeface="Arial"/>
                          <a:ea typeface="Times New Roman"/>
                          <a:cs typeface="Arial"/>
                        </a:rPr>
                        <a:t>ÜT </a:t>
                      </a:r>
                      <a:r>
                        <a:rPr lang="de-DE" sz="900" b="0" i="0" baseline="0" dirty="0" smtClean="0">
                          <a:solidFill>
                            <a:srgbClr val="000000"/>
                          </a:solidFill>
                          <a:latin typeface="Arial"/>
                          <a:ea typeface="Times New Roman"/>
                          <a:cs typeface="Arial"/>
                        </a:rPr>
                        <a:t>Gewaltprävention </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a:latin typeface="Arial"/>
                          <a:ea typeface="Calibri"/>
                          <a:cs typeface="Times New Roman"/>
                        </a:rPr>
                        <a:t>GK / Gewaltprävention: Konfliktlotsenausbildung in allen Jg durchführen (siehe Teil A: Profil)</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900" b="0" i="0" baseline="0">
                          <a:latin typeface="Arial"/>
                          <a:ea typeface="Calibri"/>
                          <a:cs typeface="Times New Roman"/>
                        </a:rPr>
                        <a:t>X</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a:latin typeface="Arial"/>
                          <a:ea typeface="Calibri"/>
                          <a:cs typeface="Times New Roman"/>
                        </a:rPr>
                        <a:t>SchSt</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76025">
                <a:tc>
                  <a:txBody>
                    <a:bodyPr/>
                    <a:lstStyle/>
                    <a:p>
                      <a:pPr algn="just">
                        <a:lnSpc>
                          <a:spcPct val="115000"/>
                        </a:lnSpc>
                        <a:spcAft>
                          <a:spcPts val="0"/>
                        </a:spcAft>
                      </a:pPr>
                      <a:r>
                        <a:rPr lang="de-DE" sz="900" b="0" i="0" baseline="0" dirty="0">
                          <a:solidFill>
                            <a:srgbClr val="000000"/>
                          </a:solidFill>
                          <a:latin typeface="Arial"/>
                          <a:ea typeface="Times New Roman"/>
                          <a:cs typeface="Arial"/>
                        </a:rPr>
                        <a:t>ÜT </a:t>
                      </a:r>
                      <a:r>
                        <a:rPr lang="de-DE" sz="900" b="0" i="0" baseline="0" dirty="0" smtClean="0">
                          <a:solidFill>
                            <a:srgbClr val="000000"/>
                          </a:solidFill>
                          <a:latin typeface="Arial"/>
                          <a:ea typeface="Times New Roman"/>
                          <a:cs typeface="Arial"/>
                        </a:rPr>
                        <a:t>Gender Mainstreaming </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a:latin typeface="Arial"/>
                          <a:ea typeface="Calibri"/>
                          <a:cs typeface="Times New Roman"/>
                        </a:rPr>
                        <a:t>JgKonf 7 / Kurse o. Projektwoche zur Jungenförderung mit Unterstützung von Dissens e.V. anbieten</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900" b="0" i="0" baseline="0" dirty="0">
                          <a:latin typeface="Arial"/>
                          <a:ea typeface="Calibri"/>
                          <a:cs typeface="Times New Roman"/>
                        </a:rPr>
                        <a:t>X</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a:latin typeface="Arial"/>
                          <a:ea typeface="Calibri"/>
                          <a:cs typeface="Times New Roman"/>
                        </a:rPr>
                        <a:t>FL PW</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40745">
                <a:tc>
                  <a:txBody>
                    <a:bodyPr/>
                    <a:lstStyle/>
                    <a:p>
                      <a:pPr>
                        <a:lnSpc>
                          <a:spcPct val="115000"/>
                        </a:lnSpc>
                        <a:spcAft>
                          <a:spcPts val="0"/>
                        </a:spcAft>
                      </a:pPr>
                      <a:r>
                        <a:rPr lang="de-DE" sz="900" b="0" i="0" baseline="0" dirty="0">
                          <a:solidFill>
                            <a:srgbClr val="000000"/>
                          </a:solidFill>
                          <a:latin typeface="Arial"/>
                          <a:ea typeface="Times New Roman"/>
                          <a:cs typeface="Arial"/>
                        </a:rPr>
                        <a:t>ÜT Interkulturelle Bildung und </a:t>
                      </a:r>
                      <a:r>
                        <a:rPr lang="de-DE" sz="900" b="0" i="0" baseline="0" dirty="0" smtClean="0">
                          <a:solidFill>
                            <a:srgbClr val="000000"/>
                          </a:solidFill>
                          <a:latin typeface="Arial"/>
                          <a:ea typeface="Times New Roman"/>
                          <a:cs typeface="Arial"/>
                        </a:rPr>
                        <a:t>Erziehung </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a:latin typeface="Arial"/>
                          <a:ea typeface="Calibri"/>
                          <a:cs typeface="Times New Roman"/>
                        </a:rPr>
                        <a:t>SchK / Aufbau eines interkulturellen Elterncafes in Zusammenarbeit mit dem o. Förderung durch das Quartiersmanagement</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900" b="0" i="0" baseline="0" dirty="0">
                          <a:latin typeface="Arial"/>
                          <a:ea typeface="Calibri"/>
                          <a:cs typeface="Times New Roman"/>
                        </a:rPr>
                        <a:t>X</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a:latin typeface="Arial"/>
                          <a:ea typeface="Calibri"/>
                          <a:cs typeface="Times New Roman"/>
                        </a:rPr>
                        <a:t>SozPäd</a:t>
                      </a: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0727">
                <a:tc>
                  <a:txBody>
                    <a:bodyPr/>
                    <a:lstStyle/>
                    <a:p>
                      <a:pPr>
                        <a:lnSpc>
                          <a:spcPct val="115000"/>
                        </a:lnSpc>
                        <a:spcAft>
                          <a:spcPts val="0"/>
                        </a:spcAft>
                      </a:pPr>
                      <a:r>
                        <a:rPr lang="de-DE" sz="900" b="0" i="0" baseline="0" dirty="0">
                          <a:solidFill>
                            <a:srgbClr val="000000"/>
                          </a:solidFill>
                          <a:latin typeface="Arial"/>
                          <a:ea typeface="Times New Roman"/>
                          <a:cs typeface="Arial"/>
                        </a:rPr>
                        <a:t>ÜT Kulturelle </a:t>
                      </a:r>
                      <a:r>
                        <a:rPr lang="de-DE" sz="900" b="0" i="0" baseline="0" dirty="0" smtClean="0">
                          <a:solidFill>
                            <a:srgbClr val="000000"/>
                          </a:solidFill>
                          <a:latin typeface="Arial"/>
                          <a:ea typeface="Times New Roman"/>
                          <a:cs typeface="Arial"/>
                        </a:rPr>
                        <a:t>Bildung </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dirty="0" smtClean="0">
                          <a:latin typeface="Arial"/>
                          <a:ea typeface="Calibri"/>
                          <a:cs typeface="Times New Roman"/>
                        </a:rPr>
                        <a:t>Vielfalt der Kulturen in der Sprache</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900" b="0" i="0" baseline="0" dirty="0" smtClean="0">
                          <a:latin typeface="Arial"/>
                          <a:ea typeface="Calibri"/>
                          <a:cs typeface="Times New Roman"/>
                        </a:rPr>
                        <a:t>X</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e-DE" sz="900" b="0" i="0" baseline="0" dirty="0" err="1" smtClean="0">
                          <a:latin typeface="Arial"/>
                          <a:ea typeface="Calibri"/>
                          <a:cs typeface="Times New Roman"/>
                        </a:rPr>
                        <a:t>FbL</a:t>
                      </a:r>
                      <a:r>
                        <a:rPr lang="de-DE" sz="900" b="0" i="0" baseline="0" dirty="0" smtClean="0">
                          <a:latin typeface="Arial"/>
                          <a:ea typeface="Calibri"/>
                          <a:cs typeface="Times New Roman"/>
                        </a:rPr>
                        <a:t> </a:t>
                      </a:r>
                      <a:r>
                        <a:rPr lang="de-DE" sz="900" b="0" i="0" baseline="0" dirty="0" err="1" smtClean="0">
                          <a:latin typeface="Arial"/>
                          <a:ea typeface="Calibri"/>
                          <a:cs typeface="Times New Roman"/>
                        </a:rPr>
                        <a:t>FrSpr</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6215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e-DE" sz="900" b="0" i="0" baseline="0" dirty="0" smtClean="0">
                          <a:solidFill>
                            <a:srgbClr val="000000"/>
                          </a:solidFill>
                          <a:latin typeface="Arial"/>
                          <a:ea typeface="Times New Roman"/>
                          <a:cs typeface="Arial"/>
                        </a:rPr>
                        <a:t>ÜT Mobilitätsbildung und Verkehrserziehung </a:t>
                      </a:r>
                      <a:endParaRPr lang="de-DE" sz="900" b="0" i="0" baseline="0" dirty="0" smtClean="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dirty="0" smtClean="0">
                          <a:latin typeface="Arial"/>
                          <a:ea typeface="Calibri"/>
                          <a:cs typeface="Times New Roman"/>
                        </a:rPr>
                        <a:t>Ablenkung durch elektr. Medien</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900" b="0" i="0" baseline="0" dirty="0" smtClean="0">
                          <a:latin typeface="Arial"/>
                          <a:ea typeface="Calibri"/>
                          <a:cs typeface="Times New Roman"/>
                        </a:rPr>
                        <a:t>X</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800" b="0" i="0" baseline="0" dirty="0" smtClean="0">
                          <a:latin typeface="Arial"/>
                          <a:ea typeface="Calibri"/>
                          <a:cs typeface="Times New Roman"/>
                        </a:rPr>
                        <a:t>Sachkunde</a:t>
                      </a:r>
                      <a:endParaRPr lang="de-DE" sz="8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10475">
                <a:tc>
                  <a:txBody>
                    <a:bodyPr/>
                    <a:lstStyle/>
                    <a:p>
                      <a:pPr>
                        <a:lnSpc>
                          <a:spcPct val="115000"/>
                        </a:lnSpc>
                        <a:spcAft>
                          <a:spcPts val="0"/>
                        </a:spcAft>
                      </a:pPr>
                      <a:r>
                        <a:rPr lang="de-DE" sz="900" b="0" i="0" baseline="0" dirty="0" smtClean="0">
                          <a:solidFill>
                            <a:srgbClr val="000000"/>
                          </a:solidFill>
                          <a:latin typeface="Arial"/>
                          <a:ea typeface="Times New Roman"/>
                          <a:cs typeface="Arial"/>
                        </a:rPr>
                        <a:t>ÜT Nachhaltige Entwicklung / Lernen in globalen Zusammenhängen </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dirty="0" smtClean="0">
                          <a:latin typeface="Arial"/>
                          <a:ea typeface="Calibri"/>
                          <a:cs typeface="Times New Roman"/>
                        </a:rPr>
                        <a:t>Klimaveränderung, -ziele</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900" b="0" i="0" baseline="0" dirty="0" smtClean="0">
                          <a:latin typeface="Arial"/>
                          <a:ea typeface="Calibri"/>
                          <a:cs typeface="Times New Roman"/>
                        </a:rPr>
                        <a:t>X</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dirty="0" err="1" smtClean="0">
                          <a:latin typeface="Arial"/>
                          <a:ea typeface="Calibri"/>
                          <a:cs typeface="Times New Roman"/>
                        </a:rPr>
                        <a:t>Geo</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62157">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de-DE" sz="900" b="0" i="0" baseline="0" smtClean="0">
                          <a:latin typeface="Arial"/>
                          <a:ea typeface="Calibri"/>
                          <a:cs typeface="Times New Roman"/>
                        </a:rPr>
                        <a:t>ÜT Sexualerziehung </a:t>
                      </a:r>
                      <a:endParaRPr lang="de-DE" sz="900" b="0" i="0" baseline="0" dirty="0" smtClean="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dirty="0" smtClean="0">
                          <a:latin typeface="Arial"/>
                          <a:ea typeface="Calibri"/>
                          <a:cs typeface="Times New Roman"/>
                        </a:rPr>
                        <a:t>sexuelle und geschlechtliche Vielfalt</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900" b="0" i="0" baseline="0" dirty="0" smtClean="0">
                          <a:latin typeface="Arial"/>
                          <a:ea typeface="Calibri"/>
                          <a:cs typeface="Times New Roman"/>
                        </a:rPr>
                        <a:t>X</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dirty="0" err="1" smtClean="0">
                          <a:latin typeface="Arial"/>
                          <a:ea typeface="Calibri"/>
                          <a:cs typeface="Times New Roman"/>
                        </a:rPr>
                        <a:t>GeWi</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62157">
                <a:tc>
                  <a:txBody>
                    <a:bodyPr/>
                    <a:lstStyle/>
                    <a:p>
                      <a:pPr>
                        <a:lnSpc>
                          <a:spcPct val="115000"/>
                        </a:lnSpc>
                        <a:spcAft>
                          <a:spcPts val="0"/>
                        </a:spcAft>
                      </a:pPr>
                      <a:r>
                        <a:rPr lang="de-DE" sz="900" b="0" i="0" baseline="0" dirty="0">
                          <a:solidFill>
                            <a:srgbClr val="000000"/>
                          </a:solidFill>
                          <a:latin typeface="Arial"/>
                          <a:ea typeface="Times New Roman"/>
                          <a:cs typeface="Arial"/>
                        </a:rPr>
                        <a:t>ÜT </a:t>
                      </a:r>
                      <a:r>
                        <a:rPr lang="de-DE" sz="900" b="0" i="0" baseline="0" dirty="0" smtClean="0">
                          <a:solidFill>
                            <a:srgbClr val="000000"/>
                          </a:solidFill>
                          <a:latin typeface="Arial"/>
                          <a:ea typeface="Times New Roman"/>
                          <a:cs typeface="Arial"/>
                        </a:rPr>
                        <a:t>Verbraucherbildung </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900" b="0" i="0" baseline="0" dirty="0" smtClean="0">
                          <a:latin typeface="Arial"/>
                          <a:ea typeface="Calibri"/>
                          <a:cs typeface="Times New Roman"/>
                        </a:rPr>
                        <a:t>Umgang mit Geld, Schulden</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900" b="0" i="0" baseline="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900" b="0" i="0" baseline="0" dirty="0" smtClean="0">
                          <a:latin typeface="Arial"/>
                          <a:ea typeface="Calibri"/>
                          <a:cs typeface="Times New Roman"/>
                        </a:rPr>
                        <a:t>X</a:t>
                      </a:r>
                      <a:endParaRPr lang="de-DE" sz="9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800" b="0" i="0" baseline="0" dirty="0" smtClean="0">
                          <a:latin typeface="Arial"/>
                          <a:ea typeface="Calibri"/>
                          <a:cs typeface="Times New Roman"/>
                        </a:rPr>
                        <a:t>Sachkunde</a:t>
                      </a:r>
                      <a:endParaRPr lang="de-DE" sz="800" b="0" i="0" baseline="0" dirty="0">
                        <a:latin typeface="Arial"/>
                        <a:ea typeface="Calibri"/>
                        <a:cs typeface="Times New Roman"/>
                      </a:endParaRPr>
                    </a:p>
                  </a:txBody>
                  <a:tcPr marL="25942" marR="25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7" name="Ellipse 6"/>
          <p:cNvSpPr/>
          <p:nvPr/>
        </p:nvSpPr>
        <p:spPr>
          <a:xfrm>
            <a:off x="7427913" y="2170113"/>
            <a:ext cx="180975" cy="1793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Ellipse 7"/>
          <p:cNvSpPr/>
          <p:nvPr/>
        </p:nvSpPr>
        <p:spPr>
          <a:xfrm>
            <a:off x="7715250" y="2170113"/>
            <a:ext cx="180975" cy="17938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Ellipse 8"/>
          <p:cNvSpPr/>
          <p:nvPr/>
        </p:nvSpPr>
        <p:spPr>
          <a:xfrm>
            <a:off x="8004175" y="2170113"/>
            <a:ext cx="180975" cy="17938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250825" y="836613"/>
            <a:ext cx="8642350" cy="857250"/>
          </a:xfrm>
        </p:spPr>
        <p:txBody>
          <a:bodyPr/>
          <a:lstStyle/>
          <a:p>
            <a:pPr eaLnBrk="1" hangingPunct="1"/>
            <a:r>
              <a:rPr lang="de-DE" altLang="de-DE" sz="2800" smtClean="0"/>
              <a:t>Dokumentation</a:t>
            </a:r>
            <a:r>
              <a:rPr lang="de-DE" altLang="de-DE" smtClean="0"/>
              <a:t/>
            </a:r>
            <a:br>
              <a:rPr lang="de-DE" altLang="de-DE" smtClean="0"/>
            </a:br>
            <a:r>
              <a:rPr lang="de-DE" altLang="de-DE" sz="1800" b="0" smtClean="0"/>
              <a:t>Ebene 2 </a:t>
            </a:r>
            <a:r>
              <a:rPr lang="de-DE" altLang="de-DE" sz="1800" b="0" smtClean="0">
                <a:sym typeface="Wingdings" pitchFamily="2" charset="2"/>
              </a:rPr>
              <a:t> </a:t>
            </a:r>
            <a:r>
              <a:rPr lang="de-DE" altLang="de-DE" sz="1800" b="0" smtClean="0"/>
              <a:t>Checkliste „Teil C“</a:t>
            </a:r>
          </a:p>
        </p:txBody>
      </p:sp>
      <p:sp>
        <p:nvSpPr>
          <p:cNvPr id="40963" name="Foliennummernplatzhalter 3"/>
          <p:cNvSpPr>
            <a:spLocks noGrp="1"/>
          </p:cNvSpPr>
          <p:nvPr>
            <p:ph type="sldNum" sz="quarter" idx="11"/>
          </p:nvPr>
        </p:nvSpPr>
        <p:spPr>
          <a:noFill/>
        </p:spPr>
        <p:txBody>
          <a:bodyPr/>
          <a:lstStyle/>
          <a:p>
            <a:fld id="{F8AEC621-8DC6-4DA5-BAFF-CFDCF969043D}" type="slidenum">
              <a:rPr lang="de-DE" altLang="de-DE" smtClean="0">
                <a:cs typeface="Arial" pitchFamily="34" charset="0"/>
              </a:rPr>
              <a:pPr/>
              <a:t>34</a:t>
            </a:fld>
            <a:endParaRPr lang="de-DE" altLang="de-DE" smtClean="0">
              <a:cs typeface="Arial" pitchFamily="34" charset="0"/>
            </a:endParaRPr>
          </a:p>
        </p:txBody>
      </p:sp>
      <p:graphicFrame>
        <p:nvGraphicFramePr>
          <p:cNvPr id="5" name="Tabelle 4"/>
          <p:cNvGraphicFramePr>
            <a:graphicFrameLocks noGrp="1"/>
          </p:cNvGraphicFramePr>
          <p:nvPr/>
        </p:nvGraphicFramePr>
        <p:xfrm>
          <a:off x="290760" y="1844824"/>
          <a:ext cx="8601719" cy="4556760"/>
        </p:xfrm>
        <a:graphic>
          <a:graphicData uri="http://schemas.openxmlformats.org/drawingml/2006/table">
            <a:tbl>
              <a:tblPr/>
              <a:tblGrid>
                <a:gridCol w="2815820">
                  <a:extLst>
                    <a:ext uri="{9D8B030D-6E8A-4147-A177-3AD203B41FA5}"/>
                  </a:extLst>
                </a:gridCol>
                <a:gridCol w="496668">
                  <a:extLst>
                    <a:ext uri="{9D8B030D-6E8A-4147-A177-3AD203B41FA5}"/>
                  </a:extLst>
                </a:gridCol>
                <a:gridCol w="582630">
                  <a:extLst>
                    <a:ext uri="{9D8B030D-6E8A-4147-A177-3AD203B41FA5}"/>
                  </a:extLst>
                </a:gridCol>
                <a:gridCol w="580159">
                  <a:extLst>
                    <a:ext uri="{9D8B030D-6E8A-4147-A177-3AD203B41FA5}"/>
                  </a:extLst>
                </a:gridCol>
                <a:gridCol w="666121">
                  <a:extLst>
                    <a:ext uri="{9D8B030D-6E8A-4147-A177-3AD203B41FA5}"/>
                  </a:extLst>
                </a:gridCol>
                <a:gridCol w="3460321">
                  <a:extLst>
                    <a:ext uri="{9D8B030D-6E8A-4147-A177-3AD203B41FA5}"/>
                  </a:extLst>
                </a:gridCol>
              </a:tblGrid>
              <a:tr h="297959">
                <a:tc rowSpan="2">
                  <a:txBody>
                    <a:bodyPr/>
                    <a:lstStyle/>
                    <a:p>
                      <a:pPr>
                        <a:lnSpc>
                          <a:spcPct val="115000"/>
                        </a:lnSpc>
                        <a:spcAft>
                          <a:spcPts val="0"/>
                        </a:spcAft>
                      </a:pPr>
                      <a:r>
                        <a:rPr lang="de-DE" sz="1000" b="1" dirty="0">
                          <a:latin typeface="Arial"/>
                          <a:ea typeface="Calibri"/>
                          <a:cs typeface="Times New Roman"/>
                        </a:rPr>
                        <a:t>Teil C_RLP </a:t>
                      </a:r>
                      <a:endParaRPr lang="de-DE" sz="1000" dirty="0">
                        <a:latin typeface="Arial"/>
                        <a:ea typeface="Calibri"/>
                        <a:cs typeface="Times New Roman"/>
                      </a:endParaRPr>
                    </a:p>
                    <a:p>
                      <a:pPr>
                        <a:lnSpc>
                          <a:spcPct val="115000"/>
                        </a:lnSpc>
                        <a:spcAft>
                          <a:spcPts val="0"/>
                        </a:spcAft>
                      </a:pPr>
                      <a:r>
                        <a:rPr lang="de-DE" sz="1000" b="1" dirty="0">
                          <a:latin typeface="Arial"/>
                          <a:ea typeface="Calibri"/>
                          <a:cs typeface="Times New Roman"/>
                        </a:rPr>
                        <a:t>„Festlegungen zur fachlichen Umsetzung im Fach …“</a:t>
                      </a:r>
                      <a:endParaRPr lang="de-DE" sz="1000" dirty="0">
                        <a:latin typeface="Arial"/>
                        <a:ea typeface="Calibri"/>
                        <a:cs typeface="Times New Roman"/>
                      </a:endParaRPr>
                    </a:p>
                    <a:p>
                      <a:pPr marL="342900" lvl="0" indent="-342900">
                        <a:lnSpc>
                          <a:spcPct val="115000"/>
                        </a:lnSpc>
                        <a:spcAft>
                          <a:spcPts val="0"/>
                        </a:spcAft>
                        <a:buFont typeface="Arial"/>
                        <a:buChar char="-"/>
                      </a:pPr>
                      <a:r>
                        <a:rPr lang="de-DE" sz="1000" i="1" dirty="0">
                          <a:latin typeface="Arial"/>
                          <a:ea typeface="Calibri"/>
                          <a:cs typeface="Times New Roman"/>
                        </a:rPr>
                        <a:t>Kompetenzentwicklung</a:t>
                      </a:r>
                      <a:endParaRPr lang="de-DE" sz="1000" dirty="0">
                        <a:latin typeface="Arial"/>
                        <a:ea typeface="Calibri"/>
                        <a:cs typeface="Times New Roman"/>
                      </a:endParaRPr>
                    </a:p>
                    <a:p>
                      <a:pPr marL="342900" lvl="0" indent="-342900">
                        <a:lnSpc>
                          <a:spcPct val="115000"/>
                        </a:lnSpc>
                        <a:spcAft>
                          <a:spcPts val="0"/>
                        </a:spcAft>
                        <a:buFont typeface="Arial"/>
                        <a:buChar char="-"/>
                      </a:pPr>
                      <a:r>
                        <a:rPr lang="de-DE" sz="1000" i="1" dirty="0">
                          <a:latin typeface="Arial"/>
                          <a:ea typeface="Calibri"/>
                          <a:cs typeface="Times New Roman"/>
                        </a:rPr>
                        <a:t>Lernaufgaben</a:t>
                      </a:r>
                      <a:endParaRPr lang="de-DE" sz="1000" dirty="0">
                        <a:latin typeface="Arial"/>
                        <a:ea typeface="Calibri"/>
                        <a:cs typeface="Times New Roman"/>
                      </a:endParaRPr>
                    </a:p>
                    <a:p>
                      <a:pPr marL="342900" lvl="0" indent="-342900">
                        <a:lnSpc>
                          <a:spcPct val="115000"/>
                        </a:lnSpc>
                        <a:spcAft>
                          <a:spcPts val="0"/>
                        </a:spcAft>
                        <a:buFont typeface="Arial"/>
                        <a:buChar char="-"/>
                      </a:pPr>
                      <a:r>
                        <a:rPr lang="de-DE" sz="1000" i="1" dirty="0">
                          <a:latin typeface="Arial"/>
                          <a:ea typeface="Calibri"/>
                          <a:cs typeface="Times New Roman"/>
                        </a:rPr>
                        <a:t>Leistungsaufgaben</a:t>
                      </a:r>
                      <a:endParaRPr lang="de-DE" sz="1000" dirty="0">
                        <a:latin typeface="Arial"/>
                        <a:ea typeface="Calibri"/>
                        <a:cs typeface="Times New Roman"/>
                      </a:endParaRPr>
                    </a:p>
                    <a:p>
                      <a:pPr marL="342900" lvl="0" indent="-342900">
                        <a:lnSpc>
                          <a:spcPct val="115000"/>
                        </a:lnSpc>
                        <a:spcAft>
                          <a:spcPts val="0"/>
                        </a:spcAft>
                        <a:buFont typeface="Arial"/>
                        <a:buChar char="-"/>
                      </a:pPr>
                      <a:r>
                        <a:rPr lang="de-DE" sz="1000" i="1" dirty="0">
                          <a:latin typeface="Arial"/>
                          <a:ea typeface="Calibri"/>
                          <a:cs typeface="Times New Roman"/>
                        </a:rPr>
                        <a:t>Bezüge zu Teil A und B</a:t>
                      </a:r>
                      <a:endParaRPr lang="de-DE" sz="1000" dirty="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4">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de-DE" sz="1000" b="1" dirty="0" smtClean="0">
                          <a:latin typeface="Arial"/>
                          <a:ea typeface="Calibri"/>
                          <a:cs typeface="Times New Roman"/>
                        </a:rPr>
                        <a:t>Fachbezogene Festlegungen</a:t>
                      </a:r>
                    </a:p>
                    <a:p>
                      <a:pPr algn="ctr">
                        <a:lnSpc>
                          <a:spcPct val="115000"/>
                        </a:lnSpc>
                        <a:spcAft>
                          <a:spcPts val="0"/>
                        </a:spcAft>
                      </a:pPr>
                      <a:r>
                        <a:rPr lang="de-DE" sz="1000" i="1" dirty="0" smtClean="0">
                          <a:latin typeface="Arial"/>
                          <a:ea typeface="Calibri"/>
                          <a:cs typeface="Times New Roman"/>
                        </a:rPr>
                        <a:t>(</a:t>
                      </a:r>
                      <a:r>
                        <a:rPr lang="de-DE" sz="1000" i="1" dirty="0">
                          <a:latin typeface="Arial"/>
                          <a:ea typeface="Calibri"/>
                          <a:cs typeface="Times New Roman"/>
                        </a:rPr>
                        <a:t>Datum TTMMJJ)</a:t>
                      </a:r>
                      <a:endParaRPr lang="de-DE" sz="1000" dirty="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tc hMerge="1">
                  <a:txBody>
                    <a:bodyPr/>
                    <a:lstStyle/>
                    <a:p>
                      <a:endParaRPr lang="de-DE"/>
                    </a:p>
                  </a:txBody>
                  <a:tcPr/>
                </a:tc>
                <a:tc rowSpan="2">
                  <a:txBody>
                    <a:bodyPr/>
                    <a:lstStyle/>
                    <a:p>
                      <a:pPr>
                        <a:lnSpc>
                          <a:spcPct val="115000"/>
                        </a:lnSpc>
                        <a:spcAft>
                          <a:spcPts val="0"/>
                        </a:spcAft>
                      </a:pPr>
                      <a:r>
                        <a:rPr lang="de-DE" sz="1000" b="1" dirty="0">
                          <a:latin typeface="Arial"/>
                          <a:ea typeface="Calibri"/>
                          <a:cs typeface="Times New Roman"/>
                        </a:rPr>
                        <a:t>Bemerkungen / Notizen</a:t>
                      </a:r>
                      <a:endParaRPr lang="de-DE" sz="1000" dirty="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extLst>
              </a:tr>
              <a:tr h="778018">
                <a:tc vMerge="1">
                  <a:txBody>
                    <a:bodyPr/>
                    <a:lstStyle/>
                    <a:p>
                      <a:endParaRPr lang="de-DE"/>
                    </a:p>
                  </a:txBody>
                  <a:tcPr/>
                </a:tc>
                <a:tc>
                  <a:txBody>
                    <a:bodyPr/>
                    <a:lstStyle/>
                    <a:p>
                      <a:pPr marL="71755" marR="71755" algn="ctr">
                        <a:lnSpc>
                          <a:spcPct val="115000"/>
                        </a:lnSpc>
                        <a:spcAft>
                          <a:spcPts val="0"/>
                        </a:spcAft>
                      </a:pPr>
                      <a:endParaRPr lang="de-DE" sz="1000" dirty="0">
                        <a:latin typeface="Arial"/>
                        <a:ea typeface="Calibri"/>
                        <a:cs typeface="Times New Roman"/>
                      </a:endParaRPr>
                    </a:p>
                  </a:txBody>
                  <a:tcPr marL="45625" marR="456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15000"/>
                        </a:lnSpc>
                        <a:spcAft>
                          <a:spcPts val="0"/>
                        </a:spcAft>
                      </a:pPr>
                      <a:endParaRPr lang="de-DE" sz="1000" dirty="0">
                        <a:latin typeface="Arial"/>
                        <a:ea typeface="Calibri"/>
                        <a:cs typeface="Times New Roman"/>
                      </a:endParaRPr>
                    </a:p>
                  </a:txBody>
                  <a:tcPr marL="45625" marR="456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15000"/>
                        </a:lnSpc>
                        <a:spcAft>
                          <a:spcPts val="0"/>
                        </a:spcAft>
                      </a:pPr>
                      <a:endParaRPr lang="de-DE" sz="1000" dirty="0">
                        <a:latin typeface="Arial"/>
                        <a:ea typeface="Calibri"/>
                        <a:cs typeface="Times New Roman"/>
                      </a:endParaRPr>
                    </a:p>
                  </a:txBody>
                  <a:tcPr marL="45625" marR="456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71755" marR="71755" algn="ctr">
                        <a:lnSpc>
                          <a:spcPct val="115000"/>
                        </a:lnSpc>
                        <a:spcAft>
                          <a:spcPts val="0"/>
                        </a:spcAft>
                      </a:pPr>
                      <a:r>
                        <a:rPr lang="de-DE" sz="900" i="1" dirty="0">
                          <a:latin typeface="Arial"/>
                          <a:ea typeface="Calibri"/>
                          <a:cs typeface="Times New Roman"/>
                        </a:rPr>
                        <a:t>verantwortlich</a:t>
                      </a:r>
                      <a:endParaRPr lang="de-DE" sz="900" dirty="0">
                        <a:latin typeface="Arial"/>
                        <a:ea typeface="Calibri"/>
                        <a:cs typeface="Times New Roman"/>
                      </a:endParaRPr>
                    </a:p>
                  </a:txBody>
                  <a:tcPr marL="45625" marR="4562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vMerge="1">
                  <a:txBody>
                    <a:bodyPr/>
                    <a:lstStyle/>
                    <a:p>
                      <a:endParaRPr lang="de-DE"/>
                    </a:p>
                  </a:txBody>
                  <a:tcPr/>
                </a:tc>
                <a:extLst>
                  <a:ext uri="{0D108BD9-81ED-4DB2-BD59-A6C34878D82A}"/>
                </a:extLst>
              </a:tr>
              <a:tr h="155604">
                <a:tc>
                  <a:txBody>
                    <a:bodyPr/>
                    <a:lstStyle/>
                    <a:p>
                      <a:pPr>
                        <a:lnSpc>
                          <a:spcPct val="115000"/>
                        </a:lnSpc>
                        <a:spcAft>
                          <a:spcPts val="0"/>
                        </a:spcAft>
                      </a:pPr>
                      <a:r>
                        <a:rPr lang="de-DE" sz="1000" b="1">
                          <a:latin typeface="Arial"/>
                          <a:ea typeface="Calibri"/>
                          <a:cs typeface="Times New Roman"/>
                        </a:rPr>
                        <a:t>Deutsch</a:t>
                      </a: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r>
                        <a:rPr lang="de-DE" sz="1000" b="1">
                          <a:latin typeface="Arial"/>
                          <a:ea typeface="Calibri"/>
                          <a:cs typeface="Times New Roman"/>
                        </a:rPr>
                        <a:t>1. Fremdsprache</a:t>
                      </a: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r>
                        <a:rPr lang="de-DE" sz="1000" b="1" dirty="0">
                          <a:latin typeface="Arial"/>
                          <a:ea typeface="Calibri"/>
                          <a:cs typeface="Times New Roman"/>
                        </a:rPr>
                        <a:t>Mathematik</a:t>
                      </a:r>
                      <a:endParaRPr lang="de-DE" sz="1000" dirty="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r>
                        <a:rPr lang="de-DE" sz="1000" b="1" dirty="0">
                          <a:latin typeface="Arial"/>
                          <a:ea typeface="Calibri"/>
                          <a:cs typeface="Times New Roman"/>
                        </a:rPr>
                        <a:t>Naturwissenschaften</a:t>
                      </a:r>
                      <a:endParaRPr lang="de-DE" sz="1000" dirty="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r>
                        <a:rPr lang="de-DE" sz="1000" b="1">
                          <a:latin typeface="Arial"/>
                          <a:ea typeface="Calibri"/>
                          <a:cs typeface="Times New Roman"/>
                        </a:rPr>
                        <a:t>…</a:t>
                      </a: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r>
                        <a:rPr lang="de-DE" sz="1000" b="1">
                          <a:latin typeface="Arial"/>
                          <a:ea typeface="Calibri"/>
                          <a:cs typeface="Times New Roman"/>
                        </a:rPr>
                        <a:t>…</a:t>
                      </a: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55604">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000" dirty="0">
                        <a:latin typeface="Arial"/>
                        <a:ea typeface="Calibri"/>
                        <a:cs typeface="Times New Roman"/>
                      </a:endParaRPr>
                    </a:p>
                  </a:txBody>
                  <a:tcPr marL="45625" marR="45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
        <p:nvSpPr>
          <p:cNvPr id="6" name="Ellipse 5"/>
          <p:cNvSpPr/>
          <p:nvPr/>
        </p:nvSpPr>
        <p:spPr>
          <a:xfrm>
            <a:off x="3306763" y="2708275"/>
            <a:ext cx="179387" cy="1809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Ellipse 6"/>
          <p:cNvSpPr/>
          <p:nvPr/>
        </p:nvSpPr>
        <p:spPr>
          <a:xfrm>
            <a:off x="3794125" y="2708275"/>
            <a:ext cx="180975" cy="18097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Ellipse 7"/>
          <p:cNvSpPr/>
          <p:nvPr/>
        </p:nvSpPr>
        <p:spPr>
          <a:xfrm>
            <a:off x="4392613" y="2708275"/>
            <a:ext cx="179387" cy="18097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a:xfrm>
            <a:off x="250825" y="836613"/>
            <a:ext cx="8642350" cy="857250"/>
          </a:xfrm>
        </p:spPr>
        <p:txBody>
          <a:bodyPr/>
          <a:lstStyle/>
          <a:p>
            <a:pPr eaLnBrk="1" hangingPunct="1"/>
            <a:r>
              <a:rPr lang="de-DE" altLang="de-DE" sz="2800" smtClean="0"/>
              <a:t>Dokumentation</a:t>
            </a:r>
            <a:r>
              <a:rPr lang="de-DE" altLang="de-DE" smtClean="0"/>
              <a:t/>
            </a:r>
            <a:br>
              <a:rPr lang="de-DE" altLang="de-DE" smtClean="0"/>
            </a:br>
            <a:r>
              <a:rPr lang="de-DE" altLang="de-DE" sz="1800" b="0" smtClean="0"/>
              <a:t>Ebene 3 </a:t>
            </a:r>
            <a:r>
              <a:rPr lang="de-DE" altLang="de-DE" sz="1800" b="0" smtClean="0">
                <a:sym typeface="Wingdings" pitchFamily="2" charset="2"/>
              </a:rPr>
              <a:t> Konkretisierung im einzelnen Fach (Beispiel 1)</a:t>
            </a:r>
            <a:endParaRPr lang="de-DE" altLang="de-DE" sz="1800" b="0" smtClean="0"/>
          </a:p>
        </p:txBody>
      </p:sp>
      <p:sp>
        <p:nvSpPr>
          <p:cNvPr id="41987" name="Foliennummernplatzhalter 3"/>
          <p:cNvSpPr>
            <a:spLocks noGrp="1"/>
          </p:cNvSpPr>
          <p:nvPr>
            <p:ph type="sldNum" sz="quarter" idx="11"/>
          </p:nvPr>
        </p:nvSpPr>
        <p:spPr>
          <a:noFill/>
        </p:spPr>
        <p:txBody>
          <a:bodyPr/>
          <a:lstStyle/>
          <a:p>
            <a:fld id="{C39CDB62-1CDF-4BD4-A5BA-0F377715CB17}" type="slidenum">
              <a:rPr lang="de-DE" altLang="de-DE" smtClean="0">
                <a:cs typeface="Arial" pitchFamily="34" charset="0"/>
              </a:rPr>
              <a:pPr/>
              <a:t>35</a:t>
            </a:fld>
            <a:endParaRPr lang="de-DE" altLang="de-DE" smtClean="0">
              <a:cs typeface="Arial" pitchFamily="34" charset="0"/>
            </a:endParaRPr>
          </a:p>
        </p:txBody>
      </p:sp>
      <p:graphicFrame>
        <p:nvGraphicFramePr>
          <p:cNvPr id="5" name="Tabelle 4"/>
          <p:cNvGraphicFramePr>
            <a:graphicFrameLocks noGrp="1"/>
          </p:cNvGraphicFramePr>
          <p:nvPr/>
        </p:nvGraphicFramePr>
        <p:xfrm>
          <a:off x="285750" y="1844675"/>
          <a:ext cx="8569325" cy="4105276"/>
        </p:xfrm>
        <a:graphic>
          <a:graphicData uri="http://schemas.openxmlformats.org/drawingml/2006/table">
            <a:tbl>
              <a:tblPr/>
              <a:tblGrid>
                <a:gridCol w="1158194">
                  <a:extLst>
                    <a:ext uri="{9D8B030D-6E8A-4147-A177-3AD203B41FA5}"/>
                  </a:extLst>
                </a:gridCol>
                <a:gridCol w="1078627">
                  <a:extLst>
                    <a:ext uri="{9D8B030D-6E8A-4147-A177-3AD203B41FA5}"/>
                  </a:extLst>
                </a:gridCol>
                <a:gridCol w="1405749">
                  <a:extLst>
                    <a:ext uri="{9D8B030D-6E8A-4147-A177-3AD203B41FA5}"/>
                  </a:extLst>
                </a:gridCol>
                <a:gridCol w="1664355">
                  <a:extLst>
                    <a:ext uri="{9D8B030D-6E8A-4147-A177-3AD203B41FA5}"/>
                  </a:extLst>
                </a:gridCol>
                <a:gridCol w="1856651">
                  <a:extLst>
                    <a:ext uri="{9D8B030D-6E8A-4147-A177-3AD203B41FA5}"/>
                  </a:extLst>
                </a:gridCol>
                <a:gridCol w="1405749">
                  <a:extLst>
                    <a:ext uri="{9D8B030D-6E8A-4147-A177-3AD203B41FA5}"/>
                  </a:extLst>
                </a:gridCol>
              </a:tblGrid>
              <a:tr h="1711841">
                <a:tc>
                  <a:txBody>
                    <a:bodyPr/>
                    <a:lstStyle/>
                    <a:p>
                      <a:pPr algn="ctr" fontAlgn="ctr"/>
                      <a:r>
                        <a:rPr lang="de-DE" sz="1400" b="1" i="0" u="none" strike="noStrike" dirty="0" smtClean="0">
                          <a:solidFill>
                            <a:srgbClr val="000000"/>
                          </a:solidFill>
                          <a:latin typeface="Arial Narrow" pitchFamily="34" charset="0"/>
                        </a:rPr>
                        <a:t>Kompetenz-</a:t>
                      </a:r>
                      <a:r>
                        <a:rPr lang="de-DE" sz="1400" b="1" i="0" u="none" strike="noStrike" dirty="0" err="1" smtClean="0">
                          <a:solidFill>
                            <a:srgbClr val="000000"/>
                          </a:solidFill>
                          <a:latin typeface="Arial Narrow" pitchFamily="34" charset="0"/>
                        </a:rPr>
                        <a:t>bereich</a:t>
                      </a:r>
                      <a:endParaRPr lang="de-DE" sz="1400" b="1" i="0" u="none" strike="noStrike" dirty="0">
                        <a:solidFill>
                          <a:srgbClr val="000000"/>
                        </a:solidFill>
                        <a:latin typeface="Arial Narrow" pitchFamily="34" charset="0"/>
                      </a:endParaRPr>
                    </a:p>
                  </a:txBody>
                  <a:tcPr marL="4718" marR="4718" marT="47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de-DE" sz="1400" b="1" i="0" u="none" strike="noStrike" dirty="0">
                          <a:solidFill>
                            <a:srgbClr val="000000"/>
                          </a:solidFill>
                          <a:latin typeface="Arial Narrow" pitchFamily="34" charset="0"/>
                        </a:rPr>
                        <a:t>Kompetenzen auf der Niveaustufe </a:t>
                      </a:r>
                      <a:r>
                        <a:rPr lang="de-DE" sz="1400" b="1" i="0" u="none" strike="noStrike" dirty="0" smtClean="0">
                          <a:solidFill>
                            <a:srgbClr val="000000"/>
                          </a:solidFill>
                          <a:latin typeface="Arial Narrow" pitchFamily="34" charset="0"/>
                        </a:rPr>
                        <a:t>…</a:t>
                      </a:r>
                    </a:p>
                    <a:p>
                      <a:pPr algn="ctr" fontAlgn="ctr"/>
                      <a:endParaRPr lang="de-DE" sz="1400" b="1" i="0" u="none" strike="noStrike" dirty="0">
                        <a:solidFill>
                          <a:srgbClr val="000000"/>
                        </a:solidFill>
                        <a:latin typeface="Arial Narrow" pitchFamily="34" charset="0"/>
                      </a:endParaRPr>
                    </a:p>
                  </a:txBody>
                  <a:tcPr marL="4718" marR="4718" marT="47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de-DE"/>
                    </a:p>
                  </a:txBody>
                  <a:tcPr/>
                </a:tc>
                <a:tc>
                  <a:txBody>
                    <a:bodyPr/>
                    <a:lstStyle/>
                    <a:p>
                      <a:pPr algn="ctr" fontAlgn="ctr"/>
                      <a:r>
                        <a:rPr lang="de-DE" sz="1400" b="1" i="0" u="none" strike="noStrike" dirty="0">
                          <a:solidFill>
                            <a:srgbClr val="000000"/>
                          </a:solidFill>
                          <a:latin typeface="Arial Narrow" pitchFamily="34" charset="0"/>
                        </a:rPr>
                        <a:t>verbindlicher Inhaltsbereich</a:t>
                      </a:r>
                    </a:p>
                  </a:txBody>
                  <a:tcPr marL="4718" marR="4718" marT="47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latin typeface="Arial Narrow" pitchFamily="34" charset="0"/>
                        </a:rPr>
                        <a:t>Konkretion</a:t>
                      </a:r>
                      <a:br>
                        <a:rPr lang="de-DE" sz="1400" b="1" i="0" u="none" strike="noStrike" dirty="0">
                          <a:solidFill>
                            <a:srgbClr val="000000"/>
                          </a:solidFill>
                          <a:latin typeface="Arial Narrow" pitchFamily="34" charset="0"/>
                        </a:rPr>
                      </a:br>
                      <a:r>
                        <a:rPr lang="de-DE" sz="1400" b="1" i="0" u="none" strike="noStrike" dirty="0">
                          <a:solidFill>
                            <a:srgbClr val="000000"/>
                          </a:solidFill>
                          <a:latin typeface="Arial Narrow" pitchFamily="34" charset="0"/>
                        </a:rPr>
                        <a:t>Kompetenzentwicklung in Verbindung mit Wissensbeständen und </a:t>
                      </a:r>
                      <a:r>
                        <a:rPr lang="de-DE" sz="1400" b="1" i="0" u="none" strike="noStrike" dirty="0" smtClean="0">
                          <a:solidFill>
                            <a:srgbClr val="000000"/>
                          </a:solidFill>
                          <a:latin typeface="Arial Narrow" pitchFamily="34" charset="0"/>
                        </a:rPr>
                        <a:t>Inhalten</a:t>
                      </a:r>
                      <a:endParaRPr lang="de-DE" sz="1400" b="1" i="0" u="none" strike="noStrike" dirty="0">
                        <a:solidFill>
                          <a:srgbClr val="000000"/>
                        </a:solidFill>
                        <a:latin typeface="Arial Narrow" pitchFamily="34" charset="0"/>
                      </a:endParaRPr>
                    </a:p>
                  </a:txBody>
                  <a:tcPr marL="4718" marR="4718" marT="47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1400" b="1" i="0" u="none" strike="noStrike" dirty="0">
                          <a:solidFill>
                            <a:srgbClr val="000000"/>
                          </a:solidFill>
                          <a:latin typeface="Arial Narrow" pitchFamily="34" charset="0"/>
                        </a:rPr>
                        <a:t>Bezüge zu …</a:t>
                      </a:r>
                      <a:br>
                        <a:rPr lang="de-DE" sz="1400" b="1" i="0" u="none" strike="noStrike" dirty="0">
                          <a:solidFill>
                            <a:srgbClr val="000000"/>
                          </a:solidFill>
                          <a:latin typeface="Arial Narrow" pitchFamily="34" charset="0"/>
                        </a:rPr>
                      </a:br>
                      <a:endParaRPr lang="de-DE" sz="1400" b="1" i="0" u="none" strike="noStrike" dirty="0" smtClean="0">
                        <a:solidFill>
                          <a:srgbClr val="000000"/>
                        </a:solidFill>
                        <a:latin typeface="Arial Narrow" pitchFamily="34" charset="0"/>
                      </a:endParaRPr>
                    </a:p>
                    <a:p>
                      <a:pPr algn="ctr" fontAlgn="ctr"/>
                      <a:r>
                        <a:rPr lang="de-DE" sz="1400" b="1" i="0" u="none" strike="noStrike" dirty="0" smtClean="0">
                          <a:solidFill>
                            <a:srgbClr val="00B0F0"/>
                          </a:solidFill>
                          <a:latin typeface="Arial Narrow" pitchFamily="34" charset="0"/>
                        </a:rPr>
                        <a:t>anderen Fächern</a:t>
                      </a:r>
                      <a:r>
                        <a:rPr lang="de-DE" sz="1400" b="1" i="0" u="none" strike="noStrike" dirty="0">
                          <a:solidFill>
                            <a:srgbClr val="000000"/>
                          </a:solidFill>
                          <a:latin typeface="Arial Narrow" pitchFamily="34" charset="0"/>
                        </a:rPr>
                        <a:t/>
                      </a:r>
                      <a:br>
                        <a:rPr lang="de-DE" sz="1400" b="1" i="0" u="none" strike="noStrike" dirty="0">
                          <a:solidFill>
                            <a:srgbClr val="000000"/>
                          </a:solidFill>
                          <a:latin typeface="Arial Narrow" pitchFamily="34" charset="0"/>
                        </a:rPr>
                      </a:br>
                      <a:r>
                        <a:rPr lang="de-DE" sz="1400" b="1" i="0" u="none" strike="noStrike" dirty="0">
                          <a:solidFill>
                            <a:srgbClr val="FF6600"/>
                          </a:solidFill>
                          <a:latin typeface="Arial Narrow" pitchFamily="34" charset="0"/>
                        </a:rPr>
                        <a:t>BC Sprachbildung</a:t>
                      </a:r>
                      <a:r>
                        <a:rPr lang="de-DE" sz="1400" b="1" i="0" u="none" strike="noStrike" dirty="0">
                          <a:solidFill>
                            <a:srgbClr val="000000"/>
                          </a:solidFill>
                          <a:latin typeface="Arial Narrow" pitchFamily="34" charset="0"/>
                        </a:rPr>
                        <a:t/>
                      </a:r>
                      <a:br>
                        <a:rPr lang="de-DE" sz="1400" b="1" i="0" u="none" strike="noStrike" dirty="0">
                          <a:solidFill>
                            <a:srgbClr val="000000"/>
                          </a:solidFill>
                          <a:latin typeface="Arial Narrow" pitchFamily="34" charset="0"/>
                        </a:rPr>
                      </a:br>
                      <a:r>
                        <a:rPr lang="de-DE" sz="1400" b="1" i="0" u="none" strike="noStrike" dirty="0">
                          <a:solidFill>
                            <a:srgbClr val="800080"/>
                          </a:solidFill>
                          <a:latin typeface="Arial Narrow" pitchFamily="34" charset="0"/>
                        </a:rPr>
                        <a:t>BC Medienbildung</a:t>
                      </a:r>
                      <a:r>
                        <a:rPr lang="de-DE" sz="1400" b="1" i="0" u="none" strike="noStrike" dirty="0">
                          <a:solidFill>
                            <a:srgbClr val="000000"/>
                          </a:solidFill>
                          <a:latin typeface="Arial Narrow" pitchFamily="34" charset="0"/>
                        </a:rPr>
                        <a:t/>
                      </a:r>
                      <a:br>
                        <a:rPr lang="de-DE" sz="1400" b="1" i="0" u="none" strike="noStrike" dirty="0">
                          <a:solidFill>
                            <a:srgbClr val="000000"/>
                          </a:solidFill>
                          <a:latin typeface="Arial Narrow" pitchFamily="34" charset="0"/>
                        </a:rPr>
                      </a:br>
                      <a:r>
                        <a:rPr lang="de-DE" sz="1400" b="1" i="0" u="none" strike="noStrike" dirty="0" smtClean="0">
                          <a:solidFill>
                            <a:srgbClr val="333399"/>
                          </a:solidFill>
                          <a:latin typeface="Arial Narrow" pitchFamily="34" charset="0"/>
                        </a:rPr>
                        <a:t>Übergreifenden </a:t>
                      </a:r>
                      <a:r>
                        <a:rPr lang="de-DE" sz="1400" b="1" i="0" u="none" strike="noStrike" dirty="0">
                          <a:solidFill>
                            <a:srgbClr val="333399"/>
                          </a:solidFill>
                          <a:latin typeface="Arial Narrow" pitchFamily="34" charset="0"/>
                        </a:rPr>
                        <a:t>Themen</a:t>
                      </a:r>
                      <a:r>
                        <a:rPr lang="de-DE" sz="1400" b="1" i="0" u="none" strike="noStrike" dirty="0">
                          <a:solidFill>
                            <a:srgbClr val="339966"/>
                          </a:solidFill>
                          <a:latin typeface="Arial Narrow" pitchFamily="34" charset="0"/>
                        </a:rPr>
                        <a:t/>
                      </a:r>
                      <a:br>
                        <a:rPr lang="de-DE" sz="1400" b="1" i="0" u="none" strike="noStrike" dirty="0">
                          <a:solidFill>
                            <a:srgbClr val="339966"/>
                          </a:solidFill>
                          <a:latin typeface="Arial Narrow" pitchFamily="34" charset="0"/>
                        </a:rPr>
                      </a:br>
                      <a:endParaRPr lang="de-DE" sz="1400" b="1" i="0" u="none" strike="noStrike" dirty="0">
                        <a:solidFill>
                          <a:srgbClr val="000000"/>
                        </a:solidFill>
                        <a:latin typeface="Arial Narrow" pitchFamily="34" charset="0"/>
                      </a:endParaRPr>
                    </a:p>
                  </a:txBody>
                  <a:tcPr marL="4718" marR="4718" marT="47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743826">
                <a:tc>
                  <a:txBody>
                    <a:bodyPr/>
                    <a:lstStyle/>
                    <a:p>
                      <a:pPr algn="l" fontAlgn="t"/>
                      <a:endParaRPr lang="de-DE" sz="1200" b="0" i="0" u="none" strike="noStrike" dirty="0">
                        <a:solidFill>
                          <a:srgbClr val="000000"/>
                        </a:solidFill>
                        <a:latin typeface="Arial Narrow" pitchFamily="34" charset="0"/>
                      </a:endParaRPr>
                    </a:p>
                  </a:txBody>
                  <a:tcPr marL="4718" marR="4718"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de-DE" sz="1800" dirty="0"/>
                    </a:p>
                  </a:txBody>
                  <a:tcPr marL="4718" marR="4718" marT="4719" marB="0">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endParaRPr lang="de-DE" sz="1800" dirty="0"/>
                    </a:p>
                  </a:txBody>
                  <a:tcPr marL="4718" marR="4718" marT="4719" marB="0">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de-DE" sz="1800" dirty="0"/>
                    </a:p>
                  </a:txBody>
                  <a:tcPr marL="4718" marR="4718"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endParaRPr lang="de-DE" sz="1200" b="0" i="0" u="none" strike="noStrike" dirty="0">
                        <a:solidFill>
                          <a:srgbClr val="000000"/>
                        </a:solidFill>
                        <a:latin typeface="Arial Narrow" pitchFamily="34" charset="0"/>
                      </a:endParaRPr>
                    </a:p>
                  </a:txBody>
                  <a:tcPr marL="4718" marR="4718"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endParaRPr lang="de-DE" sz="1100" b="0" i="0" u="none" strike="noStrike" dirty="0">
                        <a:solidFill>
                          <a:srgbClr val="000000"/>
                        </a:solidFill>
                        <a:latin typeface="Arial Narrow" pitchFamily="34" charset="0"/>
                      </a:endParaRPr>
                    </a:p>
                  </a:txBody>
                  <a:tcPr marL="4718" marR="4718"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extLst>
              </a:tr>
              <a:tr h="279078">
                <a:tc>
                  <a:txBody>
                    <a:bodyPr/>
                    <a:lstStyle/>
                    <a:p>
                      <a:pPr algn="l" fontAlgn="t"/>
                      <a:r>
                        <a:rPr lang="de-DE" sz="1200" b="0" i="0" u="none" strike="noStrike" dirty="0">
                          <a:solidFill>
                            <a:srgbClr val="000000"/>
                          </a:solidFill>
                          <a:latin typeface="Arial Narrow" pitchFamily="34" charset="0"/>
                        </a:rPr>
                        <a:t> </a:t>
                      </a:r>
                    </a:p>
                  </a:txBody>
                  <a:tcPr marL="4718" marR="4718"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a:solidFill>
                            <a:srgbClr val="000000"/>
                          </a:solidFill>
                          <a:latin typeface="Arial Narrow" pitchFamily="34" charset="0"/>
                        </a:rPr>
                        <a:t> </a:t>
                      </a:r>
                    </a:p>
                  </a:txBody>
                  <a:tcPr marL="4718" marR="4718" marT="4719"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a:solidFill>
                            <a:srgbClr val="000000"/>
                          </a:solidFill>
                          <a:latin typeface="Arial Narrow" pitchFamily="34" charset="0"/>
                        </a:rPr>
                        <a:t> </a:t>
                      </a:r>
                    </a:p>
                  </a:txBody>
                  <a:tcPr marL="4718" marR="4718" marT="4719"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endParaRPr lang="de-DE" sz="1800" dirty="0"/>
                    </a:p>
                  </a:txBody>
                  <a:tcPr marL="4718" marR="4718"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a:solidFill>
                            <a:srgbClr val="000000"/>
                          </a:solidFill>
                          <a:latin typeface="Arial Narrow" pitchFamily="34" charset="0"/>
                        </a:rPr>
                        <a:t> </a:t>
                      </a:r>
                    </a:p>
                  </a:txBody>
                  <a:tcPr marL="4718" marR="4718"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t"/>
                      <a:r>
                        <a:rPr lang="de-DE" sz="1200" b="0" i="0" u="none" strike="noStrike" dirty="0">
                          <a:solidFill>
                            <a:srgbClr val="000000"/>
                          </a:solidFill>
                          <a:latin typeface="Arial Narrow" pitchFamily="34" charset="0"/>
                        </a:rPr>
                        <a:t> </a:t>
                      </a:r>
                    </a:p>
                  </a:txBody>
                  <a:tcPr marL="4718" marR="4718"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extLst>
              </a:tr>
              <a:tr h="370531">
                <a:tc>
                  <a:txBody>
                    <a:bodyPr/>
                    <a:lstStyle/>
                    <a:p>
                      <a:pPr algn="l" fontAlgn="t"/>
                      <a:r>
                        <a:rPr lang="de-DE" sz="2400" b="0" i="0" u="none" strike="noStrike" dirty="0">
                          <a:solidFill>
                            <a:srgbClr val="000000"/>
                          </a:solidFill>
                          <a:latin typeface="Arial Narrow" pitchFamily="34" charset="0"/>
                        </a:rPr>
                        <a:t>…</a:t>
                      </a:r>
                    </a:p>
                  </a:txBody>
                  <a:tcPr marL="4718" marR="4718"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endParaRPr lang="de-DE" sz="1200" b="1" i="0" u="none" strike="noStrike" dirty="0">
                        <a:solidFill>
                          <a:srgbClr val="000000"/>
                        </a:solidFill>
                        <a:latin typeface="Arial Narrow" pitchFamily="34" charset="0"/>
                      </a:endParaRPr>
                    </a:p>
                  </a:txBody>
                  <a:tcPr marL="4718" marR="4718" marT="4719"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de-DE" sz="1200" b="0" i="0" u="none" strike="noStrike">
                          <a:solidFill>
                            <a:srgbClr val="000000"/>
                          </a:solidFill>
                          <a:latin typeface="Arial Narrow" pitchFamily="34" charset="0"/>
                        </a:rPr>
                        <a:t> </a:t>
                      </a:r>
                    </a:p>
                  </a:txBody>
                  <a:tcPr marL="4718" marR="4718" marT="471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de-DE" sz="1200" b="0" i="0" u="none" strike="noStrike">
                          <a:solidFill>
                            <a:srgbClr val="000000"/>
                          </a:solidFill>
                          <a:latin typeface="Arial Narrow" pitchFamily="34" charset="0"/>
                        </a:rPr>
                        <a:t> </a:t>
                      </a:r>
                    </a:p>
                  </a:txBody>
                  <a:tcPr marL="4718" marR="4718"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de-DE" sz="1200" b="0" i="0" u="none" strike="noStrike">
                          <a:solidFill>
                            <a:srgbClr val="000000"/>
                          </a:solidFill>
                          <a:latin typeface="Arial Narrow" pitchFamily="34" charset="0"/>
                        </a:rPr>
                        <a:t> </a:t>
                      </a:r>
                    </a:p>
                  </a:txBody>
                  <a:tcPr marL="4718" marR="4718"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de-DE" sz="1200" b="0" i="0" u="none" strike="noStrike" dirty="0">
                          <a:solidFill>
                            <a:srgbClr val="000000"/>
                          </a:solidFill>
                          <a:latin typeface="Arial Narrow" pitchFamily="34" charset="0"/>
                        </a:rPr>
                        <a:t> </a:t>
                      </a:r>
                    </a:p>
                  </a:txBody>
                  <a:tcPr marL="4718" marR="4718" marT="4719"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extLst>
              </a:tr>
            </a:tbl>
          </a:graphicData>
        </a:graphic>
      </p:graphicFrame>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a:xfrm>
            <a:off x="250825" y="836613"/>
            <a:ext cx="8642350" cy="857250"/>
          </a:xfrm>
        </p:spPr>
        <p:txBody>
          <a:bodyPr/>
          <a:lstStyle/>
          <a:p>
            <a:pPr eaLnBrk="1" hangingPunct="1"/>
            <a:r>
              <a:rPr lang="de-DE" altLang="de-DE" sz="2800" smtClean="0"/>
              <a:t>Dokumentation</a:t>
            </a:r>
            <a:r>
              <a:rPr lang="de-DE" altLang="de-DE" smtClean="0"/>
              <a:t/>
            </a:r>
            <a:br>
              <a:rPr lang="de-DE" altLang="de-DE" smtClean="0"/>
            </a:br>
            <a:r>
              <a:rPr lang="de-DE" altLang="de-DE" sz="1800" b="0" smtClean="0"/>
              <a:t>Ebene 3 </a:t>
            </a:r>
            <a:r>
              <a:rPr lang="de-DE" altLang="de-DE" sz="1800" b="0" smtClean="0">
                <a:sym typeface="Wingdings" pitchFamily="2" charset="2"/>
              </a:rPr>
              <a:t> Konkretisierung im Fach (Beispiel 2)</a:t>
            </a:r>
            <a:endParaRPr lang="de-DE" altLang="de-DE" b="0" smtClean="0"/>
          </a:p>
        </p:txBody>
      </p:sp>
      <p:sp>
        <p:nvSpPr>
          <p:cNvPr id="43011" name="Foliennummernplatzhalter 3"/>
          <p:cNvSpPr>
            <a:spLocks noGrp="1"/>
          </p:cNvSpPr>
          <p:nvPr>
            <p:ph type="sldNum" sz="quarter" idx="11"/>
          </p:nvPr>
        </p:nvSpPr>
        <p:spPr>
          <a:noFill/>
        </p:spPr>
        <p:txBody>
          <a:bodyPr/>
          <a:lstStyle/>
          <a:p>
            <a:fld id="{C9791703-4642-4E82-BC80-027E67A526A9}" type="slidenum">
              <a:rPr lang="de-DE" altLang="de-DE" smtClean="0">
                <a:cs typeface="Arial" pitchFamily="34" charset="0"/>
              </a:rPr>
              <a:pPr/>
              <a:t>36</a:t>
            </a:fld>
            <a:endParaRPr lang="de-DE" altLang="de-DE" smtClean="0">
              <a:cs typeface="Arial" pitchFamily="34" charset="0"/>
            </a:endParaRPr>
          </a:p>
        </p:txBody>
      </p:sp>
      <p:graphicFrame>
        <p:nvGraphicFramePr>
          <p:cNvPr id="5" name="Tabelle 4"/>
          <p:cNvGraphicFramePr>
            <a:graphicFrameLocks noGrp="1"/>
          </p:cNvGraphicFramePr>
          <p:nvPr/>
        </p:nvGraphicFramePr>
        <p:xfrm>
          <a:off x="268288" y="1865313"/>
          <a:ext cx="8624886" cy="3917950"/>
        </p:xfrm>
        <a:graphic>
          <a:graphicData uri="http://schemas.openxmlformats.org/drawingml/2006/table">
            <a:tbl>
              <a:tblPr/>
              <a:tblGrid>
                <a:gridCol w="674190">
                  <a:extLst>
                    <a:ext uri="{9D8B030D-6E8A-4147-A177-3AD203B41FA5}"/>
                  </a:extLst>
                </a:gridCol>
                <a:gridCol w="1681574">
                  <a:extLst>
                    <a:ext uri="{9D8B030D-6E8A-4147-A177-3AD203B41FA5}"/>
                  </a:extLst>
                </a:gridCol>
                <a:gridCol w="1642037">
                  <a:extLst>
                    <a:ext uri="{9D8B030D-6E8A-4147-A177-3AD203B41FA5}"/>
                  </a:extLst>
                </a:gridCol>
                <a:gridCol w="1935857">
                  <a:extLst>
                    <a:ext uri="{9D8B030D-6E8A-4147-A177-3AD203B41FA5}"/>
                  </a:extLst>
                </a:gridCol>
                <a:gridCol w="1356314">
                  <a:extLst>
                    <a:ext uri="{9D8B030D-6E8A-4147-A177-3AD203B41FA5}"/>
                  </a:extLst>
                </a:gridCol>
                <a:gridCol w="1334914">
                  <a:extLst>
                    <a:ext uri="{9D8B030D-6E8A-4147-A177-3AD203B41FA5}"/>
                  </a:extLst>
                </a:gridCol>
              </a:tblGrid>
              <a:tr h="779074">
                <a:tc>
                  <a:txBody>
                    <a:bodyPr/>
                    <a:lstStyle/>
                    <a:p>
                      <a:pPr algn="ctr">
                        <a:lnSpc>
                          <a:spcPct val="115000"/>
                        </a:lnSpc>
                        <a:spcAft>
                          <a:spcPts val="0"/>
                        </a:spcAft>
                      </a:pPr>
                      <a:r>
                        <a:rPr lang="de-DE" sz="1400" b="1" dirty="0">
                          <a:latin typeface="Arial Narrow" pitchFamily="34" charset="0"/>
                          <a:ea typeface="Calibri"/>
                          <a:cs typeface="Times New Roman"/>
                        </a:rPr>
                        <a:t>Niveau-stufe</a:t>
                      </a:r>
                      <a:endParaRPr lang="de-DE" sz="1400" dirty="0">
                        <a:latin typeface="Arial Narrow" pitchFamily="34" charset="0"/>
                        <a:ea typeface="Calibri"/>
                        <a:cs typeface="Times New Roman"/>
                      </a:endParaRPr>
                    </a:p>
                  </a:txBody>
                  <a:tcPr marL="44154" marR="44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dirty="0" smtClean="0">
                          <a:latin typeface="Arial Narrow" pitchFamily="34" charset="0"/>
                          <a:ea typeface="Calibri"/>
                          <a:cs typeface="Times New Roman"/>
                        </a:rPr>
                        <a:t>Standards</a:t>
                      </a:r>
                      <a:endParaRPr lang="de-DE" sz="1400" dirty="0">
                        <a:latin typeface="Arial Narrow" pitchFamily="34" charset="0"/>
                        <a:ea typeface="Calibri"/>
                        <a:cs typeface="Times New Roman"/>
                      </a:endParaRPr>
                    </a:p>
                  </a:txBody>
                  <a:tcPr marL="44154" marR="44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dirty="0">
                          <a:latin typeface="Arial Narrow" pitchFamily="34" charset="0"/>
                          <a:ea typeface="Calibri"/>
                          <a:cs typeface="Times New Roman"/>
                        </a:rPr>
                        <a:t>Inhalte</a:t>
                      </a:r>
                      <a:endParaRPr lang="de-DE" sz="1400" dirty="0">
                        <a:latin typeface="Arial Narrow" pitchFamily="34" charset="0"/>
                        <a:ea typeface="Calibri"/>
                        <a:cs typeface="Times New Roman"/>
                      </a:endParaRPr>
                    </a:p>
                  </a:txBody>
                  <a:tcPr marL="44154" marR="44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dirty="0">
                          <a:latin typeface="Arial Narrow" pitchFamily="34" charset="0"/>
                          <a:ea typeface="Calibri"/>
                          <a:cs typeface="Times New Roman"/>
                        </a:rPr>
                        <a:t>Methoden</a:t>
                      </a:r>
                      <a:endParaRPr lang="de-DE" sz="1400" dirty="0">
                        <a:latin typeface="Arial Narrow" pitchFamily="34" charset="0"/>
                        <a:ea typeface="Calibri"/>
                        <a:cs typeface="Times New Roman"/>
                      </a:endParaRPr>
                    </a:p>
                  </a:txBody>
                  <a:tcPr marL="44154" marR="44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dirty="0">
                          <a:latin typeface="Arial Narrow" pitchFamily="34" charset="0"/>
                          <a:ea typeface="Calibri"/>
                          <a:cs typeface="Times New Roman"/>
                        </a:rPr>
                        <a:t>Evaluation</a:t>
                      </a:r>
                      <a:endParaRPr lang="de-DE" sz="1400" dirty="0">
                        <a:latin typeface="Arial Narrow" pitchFamily="34" charset="0"/>
                        <a:ea typeface="Calibri"/>
                        <a:cs typeface="Times New Roman"/>
                      </a:endParaRPr>
                    </a:p>
                  </a:txBody>
                  <a:tcPr marL="44154" marR="44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de-DE" sz="1400" b="1" dirty="0" smtClean="0">
                          <a:latin typeface="Arial Narrow" pitchFamily="34" charset="0"/>
                          <a:ea typeface="Calibri"/>
                          <a:cs typeface="Times New Roman"/>
                        </a:rPr>
                        <a:t>Fach-verbindende </a:t>
                      </a:r>
                      <a:endParaRPr lang="de-DE" sz="1400" dirty="0">
                        <a:latin typeface="Arial Narrow" pitchFamily="34" charset="0"/>
                        <a:ea typeface="Calibri"/>
                        <a:cs typeface="Times New Roman"/>
                      </a:endParaRPr>
                    </a:p>
                    <a:p>
                      <a:pPr algn="ctr">
                        <a:lnSpc>
                          <a:spcPct val="115000"/>
                        </a:lnSpc>
                        <a:spcAft>
                          <a:spcPts val="0"/>
                        </a:spcAft>
                      </a:pPr>
                      <a:r>
                        <a:rPr lang="de-DE" sz="1400" b="1" dirty="0">
                          <a:latin typeface="Arial Narrow" pitchFamily="34" charset="0"/>
                          <a:ea typeface="Calibri"/>
                          <a:cs typeface="Times New Roman"/>
                        </a:rPr>
                        <a:t>Bezüge zu …</a:t>
                      </a:r>
                      <a:endParaRPr lang="de-DE" sz="1400" dirty="0">
                        <a:latin typeface="Arial Narrow" pitchFamily="34" charset="0"/>
                        <a:ea typeface="Calibri"/>
                        <a:cs typeface="Times New Roman"/>
                      </a:endParaRPr>
                    </a:p>
                  </a:txBody>
                  <a:tcPr marL="44154" marR="44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3138876">
                <a:tc>
                  <a:txBody>
                    <a:bodyPr/>
                    <a:lstStyle/>
                    <a:p>
                      <a:pPr>
                        <a:lnSpc>
                          <a:spcPct val="115000"/>
                        </a:lnSpc>
                        <a:spcAft>
                          <a:spcPts val="0"/>
                        </a:spcAft>
                      </a:pPr>
                      <a:endParaRPr lang="de-DE" sz="1400" dirty="0">
                        <a:latin typeface="Arial Narrow" pitchFamily="34" charset="0"/>
                        <a:ea typeface="Calibri"/>
                        <a:cs typeface="Times New Roman"/>
                      </a:endParaRPr>
                    </a:p>
                  </a:txBody>
                  <a:tcPr marL="44154" marR="44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400" dirty="0">
                        <a:latin typeface="Arial Narrow" pitchFamily="34" charset="0"/>
                        <a:ea typeface="Calibri"/>
                        <a:cs typeface="Times New Roman"/>
                      </a:endParaRPr>
                    </a:p>
                    <a:p>
                      <a:pPr>
                        <a:lnSpc>
                          <a:spcPct val="115000"/>
                        </a:lnSpc>
                        <a:spcAft>
                          <a:spcPts val="0"/>
                        </a:spcAft>
                      </a:pPr>
                      <a:endParaRPr lang="de-DE" sz="1400" i="0" dirty="0">
                        <a:solidFill>
                          <a:schemeClr val="tx1"/>
                        </a:solidFill>
                        <a:latin typeface="Arial Narrow" pitchFamily="34" charset="0"/>
                        <a:ea typeface="Calibri"/>
                        <a:cs typeface="Times New Roman"/>
                      </a:endParaRPr>
                    </a:p>
                  </a:txBody>
                  <a:tcPr marL="44154" marR="44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400" dirty="0">
                        <a:latin typeface="Arial Narrow" pitchFamily="34" charset="0"/>
                        <a:ea typeface="Calibri"/>
                        <a:cs typeface="Times New Roman"/>
                      </a:endParaRPr>
                    </a:p>
                  </a:txBody>
                  <a:tcPr marL="44154" marR="44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Tx/>
                        <a:buNone/>
                      </a:pPr>
                      <a:endParaRPr lang="de-DE" sz="1400" dirty="0">
                        <a:latin typeface="Arial Narrow" pitchFamily="34" charset="0"/>
                        <a:ea typeface="Calibri"/>
                        <a:cs typeface="Times New Roman"/>
                      </a:endParaRPr>
                    </a:p>
                  </a:txBody>
                  <a:tcPr marL="44154" marR="44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400" dirty="0">
                        <a:latin typeface="Arial Narrow" pitchFamily="34" charset="0"/>
                        <a:ea typeface="Calibri"/>
                        <a:cs typeface="Times New Roman"/>
                      </a:endParaRPr>
                    </a:p>
                  </a:txBody>
                  <a:tcPr marL="44154" marR="44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de-DE" sz="1200" dirty="0">
                        <a:latin typeface="Arial Narrow" pitchFamily="34" charset="0"/>
                        <a:ea typeface="Calibri"/>
                        <a:cs typeface="Times New Roman"/>
                      </a:endParaRPr>
                    </a:p>
                  </a:txBody>
                  <a:tcPr marL="44154" marR="44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bl>
          </a:graphicData>
        </a:graphic>
      </p:graphicFrame>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ußzeilenplatzhalter 3"/>
          <p:cNvSpPr>
            <a:spLocks noGrp="1"/>
          </p:cNvSpPr>
          <p:nvPr>
            <p:ph type="ftr" sz="quarter" idx="10"/>
          </p:nvPr>
        </p:nvSpPr>
        <p:spPr>
          <a:noFill/>
        </p:spPr>
        <p:txBody>
          <a:bodyPr/>
          <a:lstStyle/>
          <a:p>
            <a:r>
              <a:rPr altLang="de-DE" sz="900" smtClean="0">
                <a:latin typeface="Verdana" pitchFamily="34" charset="0"/>
                <a:ea typeface="MS PGothic" pitchFamily="34" charset="-128"/>
              </a:rPr>
              <a:t>EM SchiC Deutsch 2015/16</a:t>
            </a:r>
          </a:p>
        </p:txBody>
      </p:sp>
      <p:sp>
        <p:nvSpPr>
          <p:cNvPr id="44035" name="Foliennummernplatzhalter 4"/>
          <p:cNvSpPr>
            <a:spLocks noGrp="1"/>
          </p:cNvSpPr>
          <p:nvPr>
            <p:ph type="sldNum" sz="quarter" idx="11"/>
          </p:nvPr>
        </p:nvSpPr>
        <p:spPr>
          <a:noFill/>
        </p:spPr>
        <p:txBody>
          <a:bodyPr/>
          <a:lstStyle/>
          <a:p>
            <a:fld id="{EB4D901C-F281-42BF-8808-75B9BBB5B78C}" type="slidenum">
              <a:rPr lang="de-DE" altLang="de-DE" sz="900" smtClean="0">
                <a:latin typeface="Verdana" pitchFamily="34" charset="0"/>
                <a:cs typeface="Verdana" pitchFamily="34" charset="0"/>
              </a:rPr>
              <a:pPr/>
              <a:t>37</a:t>
            </a:fld>
            <a:endParaRPr lang="de-DE" altLang="de-DE" sz="900" smtClean="0">
              <a:latin typeface="Verdana" pitchFamily="34" charset="0"/>
              <a:cs typeface="Verdana" pitchFamily="34" charset="0"/>
            </a:endParaRPr>
          </a:p>
        </p:txBody>
      </p:sp>
      <p:pic>
        <p:nvPicPr>
          <p:cNvPr id="5" name="Bild 247"/>
          <p:cNvPicPr>
            <a:picLocks noChangeAspect="1" noChangeArrowheads="1"/>
          </p:cNvPicPr>
          <p:nvPr/>
        </p:nvPicPr>
        <p:blipFill>
          <a:blip r:embed="rId3" cstate="print"/>
          <a:srcRect/>
          <a:stretch>
            <a:fillRect/>
          </a:stretch>
        </p:blipFill>
        <p:spPr bwMode="auto">
          <a:xfrm>
            <a:off x="2555875" y="3789363"/>
            <a:ext cx="3571875" cy="1127125"/>
          </a:xfrm>
          <a:prstGeom prst="rect">
            <a:avLst/>
          </a:prstGeom>
          <a:noFill/>
          <a:ln>
            <a:noFill/>
          </a:ln>
          <a:effectLst>
            <a:outerShdw blurRad="63500" dist="26940" dir="5400000" rotWithShape="0">
              <a:srgbClr val="000000">
                <a:alpha val="50000"/>
              </a:srgbClr>
            </a:outerShdw>
          </a:effectLst>
          <a:extLst/>
        </p:spPr>
      </p:pic>
      <p:sp>
        <p:nvSpPr>
          <p:cNvPr id="12293" name="Shape 304"/>
          <p:cNvSpPr>
            <a:spLocks noGrp="1" noChangeArrowheads="1"/>
          </p:cNvSpPr>
          <p:nvPr>
            <p:ph idx="1"/>
          </p:nvPr>
        </p:nvSpPr>
        <p:spPr>
          <a:xfrm>
            <a:off x="250825" y="1370013"/>
            <a:ext cx="1939925" cy="627062"/>
          </a:xfrm>
        </p:spPr>
        <p:txBody>
          <a:bodyPr wrap="none" lIns="50800" tIns="50800" rIns="50800" bIns="50800" anchor="ctr">
            <a:spAutoFit/>
          </a:bodyPr>
          <a:lstStyle/>
          <a:p>
            <a:pPr marL="0" indent="0">
              <a:lnSpc>
                <a:spcPct val="80000"/>
              </a:lnSpc>
              <a:buFont typeface="Wingdings" pitchFamily="2" charset="2"/>
              <a:buNone/>
            </a:pPr>
            <a:r>
              <a:rPr lang="de-DE" altLang="de-DE" sz="2100" smtClean="0">
                <a:latin typeface="Calibri" pitchFamily="34" charset="0"/>
                <a:ea typeface="MS PGothic" pitchFamily="34" charset="-128"/>
              </a:rPr>
              <a:t>zwischen den</a:t>
            </a:r>
            <a:br>
              <a:rPr lang="de-DE" altLang="de-DE" sz="2100" smtClean="0">
                <a:latin typeface="Calibri" pitchFamily="34" charset="0"/>
                <a:ea typeface="MS PGothic" pitchFamily="34" charset="-128"/>
              </a:rPr>
            </a:br>
            <a:r>
              <a:rPr lang="de-DE" altLang="de-DE" sz="2100" smtClean="0">
                <a:solidFill>
                  <a:srgbClr val="002060"/>
                </a:solidFill>
                <a:latin typeface="Calibri" pitchFamily="34" charset="0"/>
                <a:ea typeface="MS PGothic" pitchFamily="34" charset="-128"/>
              </a:rPr>
              <a:t>Bildungsetappen</a:t>
            </a:r>
          </a:p>
        </p:txBody>
      </p:sp>
      <p:sp>
        <p:nvSpPr>
          <p:cNvPr id="12294" name="Shape 312"/>
          <p:cNvSpPr>
            <a:spLocks noChangeArrowheads="1"/>
          </p:cNvSpPr>
          <p:nvPr/>
        </p:nvSpPr>
        <p:spPr bwMode="auto">
          <a:xfrm>
            <a:off x="250825" y="2349500"/>
            <a:ext cx="1573213" cy="627063"/>
          </a:xfrm>
          <a:prstGeom prst="rect">
            <a:avLst/>
          </a:prstGeom>
          <a:noFill/>
          <a:ln w="12700">
            <a:noFill/>
            <a:miter lim="400000"/>
            <a:headEnd/>
            <a:tailEnd/>
          </a:ln>
        </p:spPr>
        <p:txBody>
          <a:bodyPr wrap="none" lIns="50800" tIns="50800" rIns="50800" bIns="50800" anchor="ctr">
            <a:spAutoFit/>
          </a:bodyPr>
          <a:lstStyle/>
          <a:p>
            <a:pPr eaLnBrk="1" hangingPunct="1">
              <a:lnSpc>
                <a:spcPct val="80000"/>
              </a:lnSpc>
            </a:pPr>
            <a:r>
              <a:rPr lang="de-DE" altLang="de-DE" sz="2100">
                <a:solidFill>
                  <a:srgbClr val="002060"/>
                </a:solidFill>
                <a:latin typeface="Calibri" pitchFamily="34" charset="0"/>
                <a:cs typeface="Verdana" pitchFamily="34" charset="0"/>
              </a:rPr>
              <a:t>zwischen den</a:t>
            </a:r>
          </a:p>
          <a:p>
            <a:pPr eaLnBrk="1" hangingPunct="1">
              <a:lnSpc>
                <a:spcPct val="80000"/>
              </a:lnSpc>
            </a:pPr>
            <a:r>
              <a:rPr lang="de-DE" altLang="de-DE" sz="2100">
                <a:solidFill>
                  <a:srgbClr val="002060"/>
                </a:solidFill>
                <a:latin typeface="Calibri" pitchFamily="34" charset="0"/>
                <a:cs typeface="Verdana" pitchFamily="34" charset="0"/>
              </a:rPr>
              <a:t>Fächern</a:t>
            </a:r>
          </a:p>
        </p:txBody>
      </p:sp>
      <p:sp>
        <p:nvSpPr>
          <p:cNvPr id="12295" name="Shape 320"/>
          <p:cNvSpPr>
            <a:spLocks noChangeArrowheads="1"/>
          </p:cNvSpPr>
          <p:nvPr/>
        </p:nvSpPr>
        <p:spPr bwMode="auto">
          <a:xfrm>
            <a:off x="250825" y="3284538"/>
            <a:ext cx="1787525" cy="625475"/>
          </a:xfrm>
          <a:prstGeom prst="rect">
            <a:avLst/>
          </a:prstGeom>
          <a:noFill/>
          <a:ln w="12700">
            <a:noFill/>
            <a:miter lim="400000"/>
            <a:headEnd/>
            <a:tailEnd/>
          </a:ln>
        </p:spPr>
        <p:txBody>
          <a:bodyPr wrap="none" lIns="50800" tIns="50800" rIns="50800" bIns="50800" anchor="ctr">
            <a:spAutoFit/>
          </a:bodyPr>
          <a:lstStyle/>
          <a:p>
            <a:pPr eaLnBrk="1" hangingPunct="1">
              <a:lnSpc>
                <a:spcPct val="80000"/>
              </a:lnSpc>
            </a:pPr>
            <a:r>
              <a:rPr lang="de-DE" altLang="de-DE" sz="2100">
                <a:solidFill>
                  <a:srgbClr val="002060"/>
                </a:solidFill>
                <a:latin typeface="Calibri" pitchFamily="34" charset="0"/>
                <a:cs typeface="Verdana" pitchFamily="34" charset="0"/>
              </a:rPr>
              <a:t>innerhalb eines</a:t>
            </a:r>
          </a:p>
          <a:p>
            <a:pPr eaLnBrk="1" hangingPunct="1">
              <a:lnSpc>
                <a:spcPct val="80000"/>
              </a:lnSpc>
            </a:pPr>
            <a:r>
              <a:rPr lang="de-DE" altLang="de-DE" sz="2100">
                <a:solidFill>
                  <a:srgbClr val="002060"/>
                </a:solidFill>
                <a:latin typeface="Calibri" pitchFamily="34" charset="0"/>
                <a:cs typeface="Verdana" pitchFamily="34" charset="0"/>
              </a:rPr>
              <a:t>Faches</a:t>
            </a:r>
          </a:p>
        </p:txBody>
      </p:sp>
      <p:sp>
        <p:nvSpPr>
          <p:cNvPr id="12296" name="Shape 328"/>
          <p:cNvSpPr>
            <a:spLocks noChangeArrowheads="1"/>
          </p:cNvSpPr>
          <p:nvPr/>
        </p:nvSpPr>
        <p:spPr bwMode="auto">
          <a:xfrm>
            <a:off x="250825" y="4149725"/>
            <a:ext cx="1944688" cy="877888"/>
          </a:xfrm>
          <a:prstGeom prst="rect">
            <a:avLst/>
          </a:prstGeom>
          <a:noFill/>
          <a:ln w="12700">
            <a:noFill/>
            <a:miter lim="400000"/>
            <a:headEnd/>
            <a:tailEnd/>
          </a:ln>
        </p:spPr>
        <p:txBody>
          <a:bodyPr lIns="50800" tIns="50800" rIns="50800" bIns="50800" anchor="ctr">
            <a:spAutoFit/>
          </a:bodyPr>
          <a:lstStyle/>
          <a:p>
            <a:pPr eaLnBrk="1" hangingPunct="1">
              <a:lnSpc>
                <a:spcPct val="80000"/>
              </a:lnSpc>
            </a:pPr>
            <a:r>
              <a:rPr lang="de-DE" altLang="de-DE" sz="2100">
                <a:solidFill>
                  <a:srgbClr val="002060"/>
                </a:solidFill>
                <a:latin typeface="Calibri" pitchFamily="34" charset="0"/>
                <a:cs typeface="Verdana" pitchFamily="34" charset="0"/>
              </a:rPr>
              <a:t>zwischen den </a:t>
            </a:r>
          </a:p>
          <a:p>
            <a:pPr eaLnBrk="1" hangingPunct="1">
              <a:lnSpc>
                <a:spcPct val="80000"/>
              </a:lnSpc>
            </a:pPr>
            <a:r>
              <a:rPr lang="de-DE" altLang="de-DE" sz="2100">
                <a:solidFill>
                  <a:srgbClr val="002060"/>
                </a:solidFill>
                <a:latin typeface="Calibri" pitchFamily="34" charset="0"/>
                <a:cs typeface="Verdana" pitchFamily="34" charset="0"/>
              </a:rPr>
              <a:t>Doppeljahr-</a:t>
            </a:r>
          </a:p>
          <a:p>
            <a:pPr eaLnBrk="1" hangingPunct="1">
              <a:lnSpc>
                <a:spcPct val="80000"/>
              </a:lnSpc>
            </a:pPr>
            <a:r>
              <a:rPr lang="de-DE" altLang="de-DE" sz="2100">
                <a:solidFill>
                  <a:srgbClr val="002060"/>
                </a:solidFill>
                <a:latin typeface="Calibri" pitchFamily="34" charset="0"/>
                <a:cs typeface="Verdana" pitchFamily="34" charset="0"/>
              </a:rPr>
              <a:t>gangsstufen</a:t>
            </a:r>
          </a:p>
        </p:txBody>
      </p:sp>
      <p:sp>
        <p:nvSpPr>
          <p:cNvPr id="12297" name="Shape 296"/>
          <p:cNvSpPr>
            <a:spLocks noChangeArrowheads="1"/>
          </p:cNvSpPr>
          <p:nvPr/>
        </p:nvSpPr>
        <p:spPr bwMode="auto">
          <a:xfrm>
            <a:off x="6299200" y="1268413"/>
            <a:ext cx="2844800" cy="877887"/>
          </a:xfrm>
          <a:prstGeom prst="rect">
            <a:avLst/>
          </a:prstGeom>
          <a:noFill/>
          <a:ln w="12700">
            <a:noFill/>
            <a:miter lim="400000"/>
            <a:headEnd/>
            <a:tailEnd/>
          </a:ln>
        </p:spPr>
        <p:txBody>
          <a:bodyPr lIns="50800" tIns="50800" rIns="50800" bIns="50800" anchor="ctr">
            <a:spAutoFit/>
          </a:bodyPr>
          <a:lstStyle/>
          <a:p>
            <a:pPr eaLnBrk="1" hangingPunct="1">
              <a:lnSpc>
                <a:spcPct val="80000"/>
              </a:lnSpc>
            </a:pPr>
            <a:r>
              <a:rPr lang="de-DE" altLang="de-DE" sz="2100">
                <a:solidFill>
                  <a:srgbClr val="002060"/>
                </a:solidFill>
                <a:latin typeface="Calibri" pitchFamily="34" charset="0"/>
                <a:cs typeface="Verdana" pitchFamily="34" charset="0"/>
              </a:rPr>
              <a:t>zwischen den Fachteilen und den</a:t>
            </a:r>
          </a:p>
          <a:p>
            <a:pPr eaLnBrk="1" hangingPunct="1">
              <a:lnSpc>
                <a:spcPct val="80000"/>
              </a:lnSpc>
            </a:pPr>
            <a:r>
              <a:rPr lang="de-DE" altLang="de-DE" sz="2100">
                <a:solidFill>
                  <a:srgbClr val="002060"/>
                </a:solidFill>
                <a:latin typeface="Calibri" pitchFamily="34" charset="0"/>
                <a:cs typeface="Verdana" pitchFamily="34" charset="0"/>
              </a:rPr>
              <a:t>Basiscurricula</a:t>
            </a:r>
          </a:p>
        </p:txBody>
      </p:sp>
      <p:sp>
        <p:nvSpPr>
          <p:cNvPr id="12298" name="Shape 288"/>
          <p:cNvSpPr>
            <a:spLocks noChangeArrowheads="1"/>
          </p:cNvSpPr>
          <p:nvPr/>
        </p:nvSpPr>
        <p:spPr bwMode="auto">
          <a:xfrm>
            <a:off x="6443663" y="2349500"/>
            <a:ext cx="2519362" cy="1033463"/>
          </a:xfrm>
          <a:prstGeom prst="rect">
            <a:avLst/>
          </a:prstGeom>
          <a:noFill/>
          <a:ln w="12700">
            <a:noFill/>
            <a:miter lim="400000"/>
            <a:headEnd/>
            <a:tailEnd/>
          </a:ln>
        </p:spPr>
        <p:txBody>
          <a:bodyPr lIns="0" tIns="0" rIns="0" bIns="0" anchor="ctr">
            <a:spAutoFit/>
          </a:bodyPr>
          <a:lstStyle/>
          <a:p>
            <a:pPr eaLnBrk="1" hangingPunct="1">
              <a:lnSpc>
                <a:spcPct val="80000"/>
              </a:lnSpc>
            </a:pPr>
            <a:r>
              <a:rPr lang="de-DE" altLang="de-DE" sz="2100">
                <a:solidFill>
                  <a:srgbClr val="002060"/>
                </a:solidFill>
                <a:latin typeface="Calibri" pitchFamily="34" charset="0"/>
                <a:cs typeface="Verdana" pitchFamily="34" charset="0"/>
              </a:rPr>
              <a:t>zwischen den Fachteilen und den übergreifenden Themen</a:t>
            </a:r>
          </a:p>
        </p:txBody>
      </p:sp>
      <p:sp>
        <p:nvSpPr>
          <p:cNvPr id="14" name="Textfeld 13"/>
          <p:cNvSpPr txBox="1"/>
          <p:nvPr/>
        </p:nvSpPr>
        <p:spPr>
          <a:xfrm>
            <a:off x="2699792" y="1628800"/>
            <a:ext cx="3023418" cy="1938992"/>
          </a:xfrm>
          <a:prstGeom prst="rect">
            <a:avLst/>
          </a:prstGeom>
        </p:spPr>
        <p:style>
          <a:lnRef idx="1">
            <a:schemeClr val="accent2"/>
          </a:lnRef>
          <a:fillRef idx="1002">
            <a:schemeClr val="lt1"/>
          </a:fillRef>
          <a:effectRef idx="1">
            <a:schemeClr val="accent2"/>
          </a:effectRef>
          <a:fontRef idx="minor">
            <a:schemeClr val="dk1"/>
          </a:fontRef>
        </p:style>
        <p:txBody>
          <a:bodyPr>
            <a:spAutoFit/>
          </a:bodyPr>
          <a:lstStyle/>
          <a:p>
            <a:pPr algn="ctr">
              <a:defRPr/>
            </a:pPr>
            <a:r>
              <a:rPr lang="de-DE" dirty="0">
                <a:solidFill>
                  <a:srgbClr val="2D2DB9"/>
                </a:solidFill>
                <a:ea typeface="MS PGothic" pitchFamily="34" charset="-128"/>
              </a:rPr>
              <a:t>Eine gemeinsame Arbeit am schulinternen Curriculum ermöglicht und bewirkt</a:t>
            </a:r>
          </a:p>
        </p:txBody>
      </p:sp>
      <p:sp>
        <p:nvSpPr>
          <p:cNvPr id="12300" name="Shape 280"/>
          <p:cNvSpPr>
            <a:spLocks noChangeArrowheads="1"/>
          </p:cNvSpPr>
          <p:nvPr/>
        </p:nvSpPr>
        <p:spPr bwMode="auto">
          <a:xfrm>
            <a:off x="250825" y="5876925"/>
            <a:ext cx="2068513" cy="620713"/>
          </a:xfrm>
          <a:prstGeom prst="rect">
            <a:avLst/>
          </a:prstGeom>
          <a:noFill/>
          <a:ln w="12700">
            <a:noFill/>
            <a:miter lim="400000"/>
            <a:headEnd/>
            <a:tailEnd/>
          </a:ln>
        </p:spPr>
        <p:txBody>
          <a:bodyPr wrap="none" lIns="50800" tIns="50800" rIns="50800" bIns="50800" anchor="ctr">
            <a:spAutoFit/>
          </a:bodyPr>
          <a:lstStyle/>
          <a:p>
            <a:pPr eaLnBrk="1" hangingPunct="1">
              <a:lnSpc>
                <a:spcPct val="80000"/>
              </a:lnSpc>
            </a:pPr>
            <a:r>
              <a:rPr lang="de-DE" altLang="de-DE" sz="2100">
                <a:solidFill>
                  <a:srgbClr val="002060"/>
                </a:solidFill>
                <a:latin typeface="Calibri" pitchFamily="34" charset="0"/>
                <a:cs typeface="Verdana" pitchFamily="34" charset="0"/>
              </a:rPr>
              <a:t>durch das Niveau-</a:t>
            </a:r>
          </a:p>
          <a:p>
            <a:pPr eaLnBrk="1" hangingPunct="1">
              <a:lnSpc>
                <a:spcPct val="80000"/>
              </a:lnSpc>
            </a:pPr>
            <a:r>
              <a:rPr lang="de-DE" altLang="de-DE" sz="2100">
                <a:solidFill>
                  <a:srgbClr val="002060"/>
                </a:solidFill>
                <a:latin typeface="Calibri" pitchFamily="34" charset="0"/>
                <a:cs typeface="Verdana" pitchFamily="34" charset="0"/>
              </a:rPr>
              <a:t>stufenkonzept</a:t>
            </a:r>
          </a:p>
        </p:txBody>
      </p:sp>
      <p:sp>
        <p:nvSpPr>
          <p:cNvPr id="12301" name="Shape 273"/>
          <p:cNvSpPr>
            <a:spLocks noChangeArrowheads="1"/>
          </p:cNvSpPr>
          <p:nvPr/>
        </p:nvSpPr>
        <p:spPr bwMode="auto">
          <a:xfrm>
            <a:off x="2339975" y="5300663"/>
            <a:ext cx="2719388" cy="620712"/>
          </a:xfrm>
          <a:prstGeom prst="rect">
            <a:avLst/>
          </a:prstGeom>
          <a:noFill/>
          <a:ln w="12700">
            <a:noFill/>
            <a:miter lim="400000"/>
            <a:headEnd/>
            <a:tailEnd/>
          </a:ln>
        </p:spPr>
        <p:txBody>
          <a:bodyPr wrap="none" lIns="50800" tIns="50800" rIns="50800" bIns="50800" anchor="ctr">
            <a:spAutoFit/>
          </a:bodyPr>
          <a:lstStyle/>
          <a:p>
            <a:pPr eaLnBrk="1" hangingPunct="1">
              <a:lnSpc>
                <a:spcPct val="80000"/>
              </a:lnSpc>
            </a:pPr>
            <a:r>
              <a:rPr lang="de-DE" altLang="de-DE" sz="2100">
                <a:solidFill>
                  <a:srgbClr val="002060"/>
                </a:solidFill>
                <a:latin typeface="Calibri" pitchFamily="34" charset="0"/>
                <a:cs typeface="Verdana" pitchFamily="34" charset="0"/>
              </a:rPr>
              <a:t>durch prozessbezogene</a:t>
            </a:r>
            <a:br>
              <a:rPr lang="de-DE" altLang="de-DE" sz="2100">
                <a:solidFill>
                  <a:srgbClr val="002060"/>
                </a:solidFill>
                <a:latin typeface="Calibri" pitchFamily="34" charset="0"/>
                <a:cs typeface="Verdana" pitchFamily="34" charset="0"/>
              </a:rPr>
            </a:br>
            <a:r>
              <a:rPr lang="de-DE" altLang="de-DE" sz="2100">
                <a:solidFill>
                  <a:srgbClr val="002060"/>
                </a:solidFill>
                <a:latin typeface="Calibri" pitchFamily="34" charset="0"/>
                <a:cs typeface="Verdana" pitchFamily="34" charset="0"/>
              </a:rPr>
              <a:t> Kompetenzen</a:t>
            </a:r>
          </a:p>
        </p:txBody>
      </p:sp>
      <p:sp>
        <p:nvSpPr>
          <p:cNvPr id="12302" name="Shape 257"/>
          <p:cNvSpPr>
            <a:spLocks noChangeArrowheads="1"/>
          </p:cNvSpPr>
          <p:nvPr/>
        </p:nvSpPr>
        <p:spPr bwMode="auto">
          <a:xfrm>
            <a:off x="3203575" y="6021388"/>
            <a:ext cx="2808288" cy="569912"/>
          </a:xfrm>
          <a:prstGeom prst="rect">
            <a:avLst/>
          </a:prstGeom>
          <a:noFill/>
          <a:ln w="12700">
            <a:noFill/>
            <a:miter lim="400000"/>
            <a:headEnd/>
            <a:tailEnd/>
          </a:ln>
        </p:spPr>
        <p:txBody>
          <a:bodyPr lIns="50800" tIns="50800" rIns="50800" bIns="50800" anchor="ctr">
            <a:spAutoFit/>
          </a:bodyPr>
          <a:lstStyle/>
          <a:p>
            <a:pPr eaLnBrk="1" hangingPunct="1">
              <a:lnSpc>
                <a:spcPct val="70000"/>
              </a:lnSpc>
            </a:pPr>
            <a:r>
              <a:rPr lang="de-DE" altLang="de-DE" sz="2100">
                <a:solidFill>
                  <a:srgbClr val="002060"/>
                </a:solidFill>
                <a:latin typeface="Calibri" pitchFamily="34" charset="0"/>
                <a:cs typeface="Verdana" pitchFamily="34" charset="0"/>
              </a:rPr>
              <a:t>durch wiederkehrende Inhaltsbereiche</a:t>
            </a:r>
          </a:p>
        </p:txBody>
      </p:sp>
      <p:sp>
        <p:nvSpPr>
          <p:cNvPr id="12303" name="Rechteck 17"/>
          <p:cNvSpPr>
            <a:spLocks noChangeArrowheads="1"/>
          </p:cNvSpPr>
          <p:nvPr/>
        </p:nvSpPr>
        <p:spPr bwMode="auto">
          <a:xfrm>
            <a:off x="6084888" y="5732463"/>
            <a:ext cx="2735262" cy="609600"/>
          </a:xfrm>
          <a:prstGeom prst="rect">
            <a:avLst/>
          </a:prstGeom>
          <a:noFill/>
          <a:ln w="9525">
            <a:noFill/>
            <a:miter lim="800000"/>
            <a:headEnd/>
            <a:tailEnd/>
          </a:ln>
        </p:spPr>
        <p:txBody>
          <a:bodyPr>
            <a:spAutoFit/>
          </a:bodyPr>
          <a:lstStyle/>
          <a:p>
            <a:pPr eaLnBrk="1" hangingPunct="1">
              <a:lnSpc>
                <a:spcPct val="80000"/>
              </a:lnSpc>
            </a:pPr>
            <a:r>
              <a:rPr lang="de-DE" altLang="de-DE" sz="2100">
                <a:solidFill>
                  <a:srgbClr val="002060"/>
                </a:solidFill>
                <a:latin typeface="Calibri" pitchFamily="34" charset="0"/>
                <a:cs typeface="Verdana" pitchFamily="34" charset="0"/>
              </a:rPr>
              <a:t>durch die Progression</a:t>
            </a:r>
          </a:p>
          <a:p>
            <a:pPr eaLnBrk="1" hangingPunct="1">
              <a:lnSpc>
                <a:spcPct val="80000"/>
              </a:lnSpc>
            </a:pPr>
            <a:r>
              <a:rPr lang="de-DE" altLang="de-DE" sz="2100">
                <a:solidFill>
                  <a:srgbClr val="002060"/>
                </a:solidFill>
                <a:latin typeface="Calibri" pitchFamily="34" charset="0"/>
                <a:cs typeface="Verdana" pitchFamily="34" charset="0"/>
              </a:rPr>
              <a:t>der Inhalte</a:t>
            </a:r>
          </a:p>
        </p:txBody>
      </p:sp>
      <p:sp>
        <p:nvSpPr>
          <p:cNvPr id="19" name="Textfeld 18"/>
          <p:cNvSpPr txBox="1">
            <a:spLocks noChangeArrowheads="1"/>
          </p:cNvSpPr>
          <p:nvPr/>
        </p:nvSpPr>
        <p:spPr bwMode="auto">
          <a:xfrm>
            <a:off x="6372225" y="3500438"/>
            <a:ext cx="2592388" cy="1136650"/>
          </a:xfrm>
          <a:prstGeom prst="rect">
            <a:avLst/>
          </a:prstGeom>
          <a:noFill/>
          <a:ln w="9525">
            <a:noFill/>
            <a:miter lim="800000"/>
            <a:headEnd/>
            <a:tailEnd/>
          </a:ln>
        </p:spPr>
        <p:txBody>
          <a:bodyPr>
            <a:spAutoFit/>
          </a:bodyPr>
          <a:lstStyle/>
          <a:p>
            <a:pPr eaLnBrk="1" hangingPunct="1">
              <a:lnSpc>
                <a:spcPct val="80000"/>
              </a:lnSpc>
            </a:pPr>
            <a:r>
              <a:rPr lang="de-DE" altLang="de-DE" sz="2100">
                <a:solidFill>
                  <a:srgbClr val="002060"/>
                </a:solidFill>
                <a:latin typeface="Calibri" pitchFamily="34" charset="0"/>
                <a:cs typeface="Verdana" pitchFamily="34" charset="0"/>
              </a:rPr>
              <a:t>zwischen den Fachteilen und den Zielsetzungen der Schule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blinds(horizontal)">
                                      <p:cBhvr>
                                        <p:cTn id="7" dur="500"/>
                                        <p:tgtEl>
                                          <p:spTgt spid="122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blinds(horizontal)">
                                      <p:cBhvr>
                                        <p:cTn id="12" dur="500"/>
                                        <p:tgtEl>
                                          <p:spTgt spid="122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blinds(horizontal)">
                                      <p:cBhvr>
                                        <p:cTn id="17" dur="500"/>
                                        <p:tgtEl>
                                          <p:spTgt spid="122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96"/>
                                        </p:tgtEl>
                                        <p:attrNameLst>
                                          <p:attrName>style.visibility</p:attrName>
                                        </p:attrNameLst>
                                      </p:cBhvr>
                                      <p:to>
                                        <p:strVal val="visible"/>
                                      </p:to>
                                    </p:set>
                                    <p:animEffect transition="in" filter="blinds(horizontal)">
                                      <p:cBhvr>
                                        <p:cTn id="22" dur="500"/>
                                        <p:tgtEl>
                                          <p:spTgt spid="1229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blinds(horizontal)">
                                      <p:cBhvr>
                                        <p:cTn id="27" dur="500"/>
                                        <p:tgtEl>
                                          <p:spTgt spid="1229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298"/>
                                        </p:tgtEl>
                                        <p:attrNameLst>
                                          <p:attrName>style.visibility</p:attrName>
                                        </p:attrNameLst>
                                      </p:cBhvr>
                                      <p:to>
                                        <p:strVal val="visible"/>
                                      </p:to>
                                    </p:set>
                                    <p:animEffect transition="in" filter="blinds(horizontal)">
                                      <p:cBhvr>
                                        <p:cTn id="32" dur="500"/>
                                        <p:tgtEl>
                                          <p:spTgt spid="122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300"/>
                                        </p:tgtEl>
                                        <p:attrNameLst>
                                          <p:attrName>style.visibility</p:attrName>
                                        </p:attrNameLst>
                                      </p:cBhvr>
                                      <p:to>
                                        <p:strVal val="visible"/>
                                      </p:to>
                                    </p:set>
                                    <p:animEffect transition="in" filter="blinds(horizontal)">
                                      <p:cBhvr>
                                        <p:cTn id="42" dur="500"/>
                                        <p:tgtEl>
                                          <p:spTgt spid="1230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2301"/>
                                        </p:tgtEl>
                                        <p:attrNameLst>
                                          <p:attrName>style.visibility</p:attrName>
                                        </p:attrNameLst>
                                      </p:cBhvr>
                                      <p:to>
                                        <p:strVal val="visible"/>
                                      </p:to>
                                    </p:set>
                                    <p:animEffect transition="in" filter="blinds(horizontal)">
                                      <p:cBhvr>
                                        <p:cTn id="47" dur="500"/>
                                        <p:tgtEl>
                                          <p:spTgt spid="1230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302"/>
                                        </p:tgtEl>
                                        <p:attrNameLst>
                                          <p:attrName>style.visibility</p:attrName>
                                        </p:attrNameLst>
                                      </p:cBhvr>
                                      <p:to>
                                        <p:strVal val="visible"/>
                                      </p:to>
                                    </p:set>
                                    <p:animEffect transition="in" filter="blinds(horizontal)">
                                      <p:cBhvr>
                                        <p:cTn id="52" dur="500"/>
                                        <p:tgtEl>
                                          <p:spTgt spid="1230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303"/>
                                        </p:tgtEl>
                                        <p:attrNameLst>
                                          <p:attrName>style.visibility</p:attrName>
                                        </p:attrNameLst>
                                      </p:cBhvr>
                                      <p:to>
                                        <p:strVal val="visible"/>
                                      </p:to>
                                    </p:set>
                                    <p:animEffect transition="in" filter="blinds(horizontal)">
                                      <p:cBhvr>
                                        <p:cTn id="57" dur="500"/>
                                        <p:tgtEl>
                                          <p:spTgt spid="12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P spid="12294" grpId="0"/>
      <p:bldP spid="12295" grpId="0"/>
      <p:bldP spid="12296" grpId="0"/>
      <p:bldP spid="12297" grpId="0"/>
      <p:bldP spid="12298" grpId="0"/>
      <p:bldP spid="12300" grpId="0"/>
      <p:bldP spid="12301" grpId="0"/>
      <p:bldP spid="12302" grpId="0"/>
      <p:bldP spid="12303"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a:xfrm>
            <a:off x="250825" y="836613"/>
            <a:ext cx="8713788" cy="1439862"/>
          </a:xfrm>
        </p:spPr>
        <p:txBody>
          <a:bodyPr/>
          <a:lstStyle/>
          <a:p>
            <a:r>
              <a:rPr lang="de-DE" altLang="de-DE" smtClean="0">
                <a:latin typeface="Calibri" pitchFamily="34" charset="0"/>
              </a:rPr>
              <a:t>Genau hingeschaut: </a:t>
            </a:r>
            <a:br>
              <a:rPr lang="de-DE" altLang="de-DE" smtClean="0">
                <a:latin typeface="Calibri" pitchFamily="34" charset="0"/>
              </a:rPr>
            </a:br>
            <a:r>
              <a:rPr lang="de-DE" altLang="de-DE" smtClean="0">
                <a:latin typeface="Calibri" pitchFamily="34" charset="0"/>
              </a:rPr>
              <a:t>Anschlussfähigkeit zwischen fachbezogenen Festlegungen und Basiscurricula</a:t>
            </a:r>
            <a:endParaRPr lang="de-DE" altLang="de-DE" smtClean="0">
              <a:solidFill>
                <a:srgbClr val="22228B"/>
              </a:solidFill>
              <a:latin typeface="Calibri" pitchFamily="34" charset="0"/>
            </a:endParaRPr>
          </a:p>
        </p:txBody>
      </p:sp>
      <p:sp>
        <p:nvSpPr>
          <p:cNvPr id="45059" name="Fußzeilenplatzhalter 3"/>
          <p:cNvSpPr>
            <a:spLocks noGrp="1"/>
          </p:cNvSpPr>
          <p:nvPr>
            <p:ph type="ftr" sz="quarter" idx="10"/>
          </p:nvPr>
        </p:nvSpPr>
        <p:spPr>
          <a:noFill/>
        </p:spPr>
        <p:txBody>
          <a:bodyPr/>
          <a:lstStyle/>
          <a:p>
            <a:r>
              <a:rPr altLang="de-DE" sz="900" smtClean="0">
                <a:latin typeface="Verdana" pitchFamily="34" charset="0"/>
                <a:ea typeface="MS PGothic" pitchFamily="34" charset="-128"/>
              </a:rPr>
              <a:t>EM SchiC Deutsch 2015/16</a:t>
            </a:r>
          </a:p>
        </p:txBody>
      </p:sp>
      <p:sp>
        <p:nvSpPr>
          <p:cNvPr id="45060" name="Foliennummernplatzhalter 4"/>
          <p:cNvSpPr>
            <a:spLocks noGrp="1"/>
          </p:cNvSpPr>
          <p:nvPr>
            <p:ph type="sldNum" sz="quarter" idx="11"/>
          </p:nvPr>
        </p:nvSpPr>
        <p:spPr>
          <a:noFill/>
        </p:spPr>
        <p:txBody>
          <a:bodyPr/>
          <a:lstStyle/>
          <a:p>
            <a:fld id="{CEDE2722-F298-45C4-83C3-D9C0E08BA59B}" type="slidenum">
              <a:rPr lang="de-DE" altLang="de-DE" sz="900" smtClean="0">
                <a:latin typeface="Verdana" pitchFamily="34" charset="0"/>
                <a:cs typeface="Verdana" pitchFamily="34" charset="0"/>
              </a:rPr>
              <a:pPr/>
              <a:t>38</a:t>
            </a:fld>
            <a:endParaRPr lang="de-DE" altLang="de-DE" sz="900" smtClean="0">
              <a:latin typeface="Verdana" pitchFamily="34" charset="0"/>
              <a:cs typeface="Verdana" pitchFamily="34" charset="0"/>
            </a:endParaRPr>
          </a:p>
        </p:txBody>
      </p:sp>
      <p:grpSp>
        <p:nvGrpSpPr>
          <p:cNvPr id="45061" name="Gruppieren 8"/>
          <p:cNvGrpSpPr>
            <a:grpSpLocks/>
          </p:cNvGrpSpPr>
          <p:nvPr/>
        </p:nvGrpSpPr>
        <p:grpSpPr bwMode="auto">
          <a:xfrm>
            <a:off x="-180975" y="2420938"/>
            <a:ext cx="3889375" cy="4022725"/>
            <a:chOff x="4427984" y="2420888"/>
            <a:chExt cx="3888432" cy="4022948"/>
          </a:xfrm>
        </p:grpSpPr>
        <p:pic>
          <p:nvPicPr>
            <p:cNvPr id="45068" name="Picture 8"/>
            <p:cNvPicPr>
              <a:picLocks noChangeAspect="1" noChangeArrowheads="1"/>
            </p:cNvPicPr>
            <p:nvPr/>
          </p:nvPicPr>
          <p:blipFill>
            <a:blip r:embed="rId3" cstate="print"/>
            <a:srcRect l="1775" r="2444"/>
            <a:stretch>
              <a:fillRect/>
            </a:stretch>
          </p:blipFill>
          <p:spPr bwMode="auto">
            <a:xfrm>
              <a:off x="4427984" y="2420888"/>
              <a:ext cx="3888432" cy="4022948"/>
            </a:xfrm>
            <a:prstGeom prst="rect">
              <a:avLst/>
            </a:prstGeom>
            <a:noFill/>
            <a:ln w="9525">
              <a:noFill/>
              <a:miter lim="800000"/>
              <a:headEnd/>
              <a:tailEnd/>
            </a:ln>
          </p:spPr>
        </p:pic>
        <p:sp>
          <p:nvSpPr>
            <p:cNvPr id="8" name="Rechteck 7"/>
            <p:cNvSpPr/>
            <p:nvPr/>
          </p:nvSpPr>
          <p:spPr>
            <a:xfrm>
              <a:off x="5867498" y="4365683"/>
              <a:ext cx="1585527" cy="287354"/>
            </a:xfrm>
            <a:prstGeom prst="rect">
              <a:avLst/>
            </a:prstGeom>
            <a:solidFill>
              <a:srgbClr val="F4C2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pic>
        <p:nvPicPr>
          <p:cNvPr id="45062" name="Picture 2"/>
          <p:cNvPicPr>
            <a:picLocks noChangeAspect="1" noChangeArrowheads="1"/>
          </p:cNvPicPr>
          <p:nvPr/>
        </p:nvPicPr>
        <p:blipFill>
          <a:blip r:embed="rId4" cstate="print"/>
          <a:srcRect/>
          <a:stretch>
            <a:fillRect/>
          </a:stretch>
        </p:blipFill>
        <p:spPr bwMode="auto">
          <a:xfrm>
            <a:off x="3362325" y="2420938"/>
            <a:ext cx="5781675" cy="1809750"/>
          </a:xfrm>
          <a:prstGeom prst="rect">
            <a:avLst/>
          </a:prstGeom>
          <a:noFill/>
          <a:ln w="9525">
            <a:noFill/>
            <a:miter lim="800000"/>
            <a:headEnd/>
            <a:tailEnd/>
          </a:ln>
        </p:spPr>
      </p:pic>
      <p:sp>
        <p:nvSpPr>
          <p:cNvPr id="12" name="Pfeil nach rechts 11"/>
          <p:cNvSpPr/>
          <p:nvPr/>
        </p:nvSpPr>
        <p:spPr>
          <a:xfrm>
            <a:off x="2700338" y="5300663"/>
            <a:ext cx="503237" cy="215900"/>
          </a:xfrm>
          <a:prstGeom prst="rightArrow">
            <a:avLst/>
          </a:prstGeom>
          <a:solidFill>
            <a:srgbClr val="ED240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Pfeil nach rechts 12"/>
          <p:cNvSpPr/>
          <p:nvPr/>
        </p:nvSpPr>
        <p:spPr>
          <a:xfrm>
            <a:off x="2700338" y="3644900"/>
            <a:ext cx="503237" cy="215900"/>
          </a:xfrm>
          <a:prstGeom prst="rightArrow">
            <a:avLst/>
          </a:prstGeom>
          <a:solidFill>
            <a:srgbClr val="ED240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45065" name="Picture 13"/>
          <p:cNvPicPr>
            <a:picLocks noChangeAspect="1" noChangeArrowheads="1"/>
          </p:cNvPicPr>
          <p:nvPr/>
        </p:nvPicPr>
        <p:blipFill>
          <a:blip r:embed="rId5" cstate="print"/>
          <a:srcRect/>
          <a:stretch>
            <a:fillRect/>
          </a:stretch>
        </p:blipFill>
        <p:spPr bwMode="auto">
          <a:xfrm>
            <a:off x="3403600" y="4437063"/>
            <a:ext cx="5740400" cy="1033462"/>
          </a:xfrm>
          <a:prstGeom prst="rect">
            <a:avLst/>
          </a:prstGeom>
          <a:noFill/>
          <a:ln w="9525">
            <a:noFill/>
            <a:miter lim="800000"/>
            <a:headEnd/>
            <a:tailEnd/>
          </a:ln>
        </p:spPr>
      </p:pic>
      <p:pic>
        <p:nvPicPr>
          <p:cNvPr id="45066" name="Picture 14"/>
          <p:cNvPicPr>
            <a:picLocks noChangeAspect="1" noChangeArrowheads="1"/>
          </p:cNvPicPr>
          <p:nvPr/>
        </p:nvPicPr>
        <p:blipFill>
          <a:blip r:embed="rId6" cstate="print"/>
          <a:srcRect/>
          <a:stretch>
            <a:fillRect/>
          </a:stretch>
        </p:blipFill>
        <p:spPr bwMode="auto">
          <a:xfrm>
            <a:off x="3413125" y="5445125"/>
            <a:ext cx="5730875" cy="1152525"/>
          </a:xfrm>
          <a:prstGeom prst="rect">
            <a:avLst/>
          </a:prstGeom>
          <a:noFill/>
          <a:ln w="9525">
            <a:noFill/>
            <a:miter lim="800000"/>
            <a:headEnd/>
            <a:tailEnd/>
          </a:ln>
        </p:spPr>
      </p:pic>
      <p:sp>
        <p:nvSpPr>
          <p:cNvPr id="15" name="Ellipse 14"/>
          <p:cNvSpPr/>
          <p:nvPr/>
        </p:nvSpPr>
        <p:spPr>
          <a:xfrm>
            <a:off x="5364163" y="5373688"/>
            <a:ext cx="1944687" cy="863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a:xfrm>
            <a:off x="107950" y="765175"/>
            <a:ext cx="8642350" cy="1439863"/>
          </a:xfrm>
        </p:spPr>
        <p:txBody>
          <a:bodyPr/>
          <a:lstStyle/>
          <a:p>
            <a:r>
              <a:rPr lang="de-DE" altLang="de-DE" sz="2800" smtClean="0">
                <a:latin typeface="Calibri" pitchFamily="34" charset="0"/>
              </a:rPr>
              <a:t>Konkret notiert:</a:t>
            </a:r>
            <a:br>
              <a:rPr lang="de-DE" altLang="de-DE" sz="2800" smtClean="0">
                <a:latin typeface="Calibri" pitchFamily="34" charset="0"/>
              </a:rPr>
            </a:br>
            <a:r>
              <a:rPr lang="de-DE" altLang="de-DE" sz="2800" smtClean="0">
                <a:latin typeface="Calibri" pitchFamily="34" charset="0"/>
              </a:rPr>
              <a:t>Schwerpunktsetzung und Dokumentation in den fachbezogenen Festlegungen – </a:t>
            </a:r>
            <a:r>
              <a:rPr lang="de-DE" altLang="de-DE" sz="2800" smtClean="0">
                <a:solidFill>
                  <a:srgbClr val="002060"/>
                </a:solidFill>
                <a:latin typeface="Calibri" pitchFamily="34" charset="0"/>
              </a:rPr>
              <a:t>an Bewährtes anknüpfen</a:t>
            </a:r>
          </a:p>
        </p:txBody>
      </p:sp>
      <p:sp>
        <p:nvSpPr>
          <p:cNvPr id="46083" name="Fußzeilenplatzhalter 3"/>
          <p:cNvSpPr>
            <a:spLocks noGrp="1"/>
          </p:cNvSpPr>
          <p:nvPr>
            <p:ph type="ftr" sz="quarter" idx="10"/>
          </p:nvPr>
        </p:nvSpPr>
        <p:spPr>
          <a:xfrm>
            <a:off x="2728913" y="6597650"/>
            <a:ext cx="5514975" cy="285750"/>
          </a:xfrm>
          <a:noFill/>
        </p:spPr>
        <p:txBody>
          <a:bodyPr/>
          <a:lstStyle/>
          <a:p>
            <a:r>
              <a:rPr altLang="de-DE" sz="900" smtClean="0">
                <a:latin typeface="Verdana" pitchFamily="34" charset="0"/>
                <a:ea typeface="MS PGothic" pitchFamily="34" charset="-128"/>
              </a:rPr>
              <a:t>EM SchiC Deutsch 2015/16</a:t>
            </a:r>
          </a:p>
        </p:txBody>
      </p:sp>
      <p:sp>
        <p:nvSpPr>
          <p:cNvPr id="46084" name="Foliennummernplatzhalter 4"/>
          <p:cNvSpPr>
            <a:spLocks noGrp="1"/>
          </p:cNvSpPr>
          <p:nvPr>
            <p:ph type="sldNum" sz="quarter" idx="11"/>
          </p:nvPr>
        </p:nvSpPr>
        <p:spPr>
          <a:noFill/>
        </p:spPr>
        <p:txBody>
          <a:bodyPr/>
          <a:lstStyle/>
          <a:p>
            <a:fld id="{E0B50F32-FE9F-47F2-B186-EEB3E7B5BEDD}" type="slidenum">
              <a:rPr lang="de-DE" altLang="de-DE" sz="900" smtClean="0">
                <a:latin typeface="Verdana" pitchFamily="34" charset="0"/>
                <a:cs typeface="Verdana" pitchFamily="34" charset="0"/>
              </a:rPr>
              <a:pPr/>
              <a:t>39</a:t>
            </a:fld>
            <a:endParaRPr lang="de-DE" altLang="de-DE" sz="900" smtClean="0">
              <a:latin typeface="Verdana" pitchFamily="34" charset="0"/>
              <a:cs typeface="Verdana" pitchFamily="34" charset="0"/>
            </a:endParaRPr>
          </a:p>
        </p:txBody>
      </p:sp>
      <p:pic>
        <p:nvPicPr>
          <p:cNvPr id="46085" name="Grafik 8" descr="Grips.jpg"/>
          <p:cNvPicPr>
            <a:picLocks noChangeAspect="1"/>
          </p:cNvPicPr>
          <p:nvPr/>
        </p:nvPicPr>
        <p:blipFill>
          <a:blip r:embed="rId3" cstate="print"/>
          <a:srcRect/>
          <a:stretch>
            <a:fillRect/>
          </a:stretch>
        </p:blipFill>
        <p:spPr bwMode="auto">
          <a:xfrm>
            <a:off x="1692275" y="2133600"/>
            <a:ext cx="5975350" cy="45402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nummernplatzhalter 4"/>
          <p:cNvSpPr>
            <a:spLocks noGrp="1"/>
          </p:cNvSpPr>
          <p:nvPr>
            <p:ph type="sldNum" sz="quarter" idx="11"/>
          </p:nvPr>
        </p:nvSpPr>
        <p:spPr>
          <a:noFill/>
        </p:spPr>
        <p:txBody>
          <a:bodyPr/>
          <a:lstStyle/>
          <a:p>
            <a:fld id="{B10E6EDF-2521-45CC-A0B6-F1A296B597F3}" type="slidenum">
              <a:rPr lang="de-DE" altLang="de-DE" smtClean="0">
                <a:cs typeface="Verdana" pitchFamily="34" charset="0"/>
              </a:rPr>
              <a:pPr/>
              <a:t>4</a:t>
            </a:fld>
            <a:endParaRPr lang="de-DE" altLang="de-DE" smtClean="0">
              <a:cs typeface="Verdana" pitchFamily="34" charset="0"/>
            </a:endParaRPr>
          </a:p>
        </p:txBody>
      </p:sp>
      <p:sp>
        <p:nvSpPr>
          <p:cNvPr id="7" name="Wolke 6"/>
          <p:cNvSpPr/>
          <p:nvPr/>
        </p:nvSpPr>
        <p:spPr>
          <a:xfrm rot="21273303">
            <a:off x="68391" y="1057575"/>
            <a:ext cx="3213245" cy="1594306"/>
          </a:xfrm>
          <a:prstGeom prst="cloud">
            <a:avLst/>
          </a:prstGeom>
          <a:noFill/>
          <a:ln>
            <a:solidFill>
              <a:srgbClr val="0070C0"/>
            </a:solidFill>
          </a:ln>
          <a:effectLst>
            <a:glow rad="63500">
              <a:schemeClr val="accent3">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de-DE" dirty="0">
                <a:solidFill>
                  <a:srgbClr val="003366"/>
                </a:solidFill>
                <a:latin typeface="Verdana" pitchFamily="34" charset="0"/>
                <a:ea typeface="MS PGothic" pitchFamily="34" charset="-128"/>
                <a:cs typeface="Verdana" pitchFamily="34" charset="0"/>
              </a:rPr>
              <a:t>Schulinternes Curriculum</a:t>
            </a:r>
          </a:p>
        </p:txBody>
      </p:sp>
      <p:sp>
        <p:nvSpPr>
          <p:cNvPr id="9" name="Wolke 8"/>
          <p:cNvSpPr/>
          <p:nvPr/>
        </p:nvSpPr>
        <p:spPr>
          <a:xfrm rot="21273303">
            <a:off x="2971258" y="2430499"/>
            <a:ext cx="2682561" cy="1296144"/>
          </a:xfrm>
          <a:prstGeom prst="cloud">
            <a:avLst/>
          </a:prstGeom>
          <a:noFill/>
          <a:ln>
            <a:solidFill>
              <a:srgbClr val="0070C0"/>
            </a:solidFill>
          </a:ln>
          <a:effectLst>
            <a:glow rad="63500">
              <a:schemeClr val="accent3">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de-DE" dirty="0">
                <a:solidFill>
                  <a:srgbClr val="003366"/>
                </a:solidFill>
                <a:latin typeface="Verdana" pitchFamily="34" charset="0"/>
                <a:ea typeface="MS PGothic" pitchFamily="34" charset="-128"/>
                <a:cs typeface="Verdana" pitchFamily="34" charset="0"/>
              </a:rPr>
              <a:t>Schul-</a:t>
            </a:r>
            <a:r>
              <a:rPr lang="de-DE" dirty="0" err="1">
                <a:solidFill>
                  <a:srgbClr val="003366"/>
                </a:solidFill>
                <a:latin typeface="Verdana" pitchFamily="34" charset="0"/>
                <a:ea typeface="MS PGothic" pitchFamily="34" charset="-128"/>
                <a:cs typeface="Verdana" pitchFamily="34" charset="0"/>
              </a:rPr>
              <a:t>programm</a:t>
            </a:r>
            <a:endParaRPr lang="de-DE" dirty="0">
              <a:solidFill>
                <a:srgbClr val="003366"/>
              </a:solidFill>
              <a:latin typeface="Verdana" pitchFamily="34" charset="0"/>
              <a:ea typeface="MS PGothic" pitchFamily="34" charset="-128"/>
              <a:cs typeface="Verdana" pitchFamily="34" charset="0"/>
            </a:endParaRPr>
          </a:p>
        </p:txBody>
      </p:sp>
      <p:sp>
        <p:nvSpPr>
          <p:cNvPr id="10" name="Wolke 9"/>
          <p:cNvSpPr/>
          <p:nvPr/>
        </p:nvSpPr>
        <p:spPr>
          <a:xfrm rot="21273303">
            <a:off x="5923895" y="2394743"/>
            <a:ext cx="2546028" cy="1296144"/>
          </a:xfrm>
          <a:prstGeom prst="cloud">
            <a:avLst/>
          </a:prstGeom>
          <a:noFill/>
          <a:ln>
            <a:solidFill>
              <a:srgbClr val="0070C0"/>
            </a:solidFill>
          </a:ln>
          <a:effectLst>
            <a:glow rad="63500">
              <a:schemeClr val="accent3">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de-DE" dirty="0">
                <a:solidFill>
                  <a:srgbClr val="003366"/>
                </a:solidFill>
                <a:latin typeface="Verdana" pitchFamily="34" charset="0"/>
                <a:ea typeface="MS PGothic" pitchFamily="34" charset="-128"/>
                <a:cs typeface="Verdana" pitchFamily="34" charset="0"/>
              </a:rPr>
              <a:t>Basis-</a:t>
            </a:r>
            <a:r>
              <a:rPr lang="de-DE" dirty="0" err="1">
                <a:solidFill>
                  <a:srgbClr val="003366"/>
                </a:solidFill>
                <a:latin typeface="Verdana" pitchFamily="34" charset="0"/>
                <a:ea typeface="MS PGothic" pitchFamily="34" charset="-128"/>
                <a:cs typeface="Verdana" pitchFamily="34" charset="0"/>
              </a:rPr>
              <a:t>curriculum</a:t>
            </a:r>
            <a:endParaRPr lang="de-DE" dirty="0">
              <a:solidFill>
                <a:srgbClr val="003366"/>
              </a:solidFill>
              <a:latin typeface="Verdana" pitchFamily="34" charset="0"/>
              <a:ea typeface="MS PGothic" pitchFamily="34" charset="-128"/>
              <a:cs typeface="Verdana" pitchFamily="34" charset="0"/>
            </a:endParaRPr>
          </a:p>
        </p:txBody>
      </p:sp>
      <p:sp>
        <p:nvSpPr>
          <p:cNvPr id="11" name="Wolke 10"/>
          <p:cNvSpPr/>
          <p:nvPr/>
        </p:nvSpPr>
        <p:spPr>
          <a:xfrm rot="21273303">
            <a:off x="307287" y="3186506"/>
            <a:ext cx="2539195" cy="1296144"/>
          </a:xfrm>
          <a:prstGeom prst="cloud">
            <a:avLst/>
          </a:prstGeom>
          <a:noFill/>
          <a:ln>
            <a:solidFill>
              <a:srgbClr val="0070C0"/>
            </a:solidFill>
          </a:ln>
          <a:effectLst>
            <a:glow rad="63500">
              <a:schemeClr val="accent3">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de-DE" dirty="0">
                <a:solidFill>
                  <a:srgbClr val="003366"/>
                </a:solidFill>
                <a:latin typeface="Verdana" pitchFamily="34" charset="0"/>
                <a:ea typeface="MS PGothic" pitchFamily="34" charset="-128"/>
                <a:cs typeface="Verdana" pitchFamily="34" charset="0"/>
              </a:rPr>
              <a:t>Qualitäts-</a:t>
            </a:r>
            <a:r>
              <a:rPr lang="de-DE" dirty="0" err="1">
                <a:solidFill>
                  <a:srgbClr val="003366"/>
                </a:solidFill>
                <a:latin typeface="Verdana" pitchFamily="34" charset="0"/>
                <a:ea typeface="MS PGothic" pitchFamily="34" charset="-128"/>
                <a:cs typeface="Verdana" pitchFamily="34" charset="0"/>
              </a:rPr>
              <a:t>zyklus</a:t>
            </a:r>
            <a:endParaRPr lang="de-DE" dirty="0">
              <a:solidFill>
                <a:srgbClr val="003366"/>
              </a:solidFill>
              <a:latin typeface="Verdana" pitchFamily="34" charset="0"/>
              <a:ea typeface="MS PGothic" pitchFamily="34" charset="-128"/>
              <a:cs typeface="Verdana" pitchFamily="34" charset="0"/>
            </a:endParaRPr>
          </a:p>
        </p:txBody>
      </p:sp>
      <p:sp>
        <p:nvSpPr>
          <p:cNvPr id="12" name="Wolke 11"/>
          <p:cNvSpPr/>
          <p:nvPr/>
        </p:nvSpPr>
        <p:spPr>
          <a:xfrm rot="21273303">
            <a:off x="3403683" y="5129609"/>
            <a:ext cx="2515741" cy="1296144"/>
          </a:xfrm>
          <a:prstGeom prst="cloud">
            <a:avLst/>
          </a:prstGeom>
          <a:noFill/>
          <a:ln>
            <a:solidFill>
              <a:srgbClr val="0070C0"/>
            </a:solidFill>
          </a:ln>
          <a:effectLst>
            <a:glow rad="63500">
              <a:schemeClr val="accent3">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de-DE" dirty="0">
                <a:solidFill>
                  <a:srgbClr val="003366"/>
                </a:solidFill>
                <a:latin typeface="Verdana" pitchFamily="34" charset="0"/>
                <a:ea typeface="MS PGothic" pitchFamily="34" charset="-128"/>
                <a:cs typeface="Verdana" pitchFamily="34" charset="0"/>
              </a:rPr>
              <a:t>…</a:t>
            </a:r>
          </a:p>
        </p:txBody>
      </p:sp>
      <p:sp>
        <p:nvSpPr>
          <p:cNvPr id="13" name="Wolke 12"/>
          <p:cNvSpPr/>
          <p:nvPr/>
        </p:nvSpPr>
        <p:spPr>
          <a:xfrm rot="21273303">
            <a:off x="2970103" y="3743508"/>
            <a:ext cx="3195050" cy="1296144"/>
          </a:xfrm>
          <a:prstGeom prst="cloud">
            <a:avLst/>
          </a:prstGeom>
          <a:noFill/>
          <a:ln>
            <a:solidFill>
              <a:srgbClr val="0070C0"/>
            </a:solidFill>
          </a:ln>
          <a:effectLst>
            <a:glow rad="63500">
              <a:schemeClr val="accent3">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de-DE" dirty="0">
                <a:solidFill>
                  <a:srgbClr val="003366"/>
                </a:solidFill>
                <a:latin typeface="Verdana" pitchFamily="34" charset="0"/>
                <a:ea typeface="MS PGothic" pitchFamily="34" charset="-128"/>
                <a:cs typeface="Verdana" pitchFamily="34" charset="0"/>
              </a:rPr>
              <a:t>Schul-</a:t>
            </a:r>
            <a:r>
              <a:rPr lang="de-DE" dirty="0" err="1">
                <a:solidFill>
                  <a:srgbClr val="003366"/>
                </a:solidFill>
                <a:latin typeface="Verdana" pitchFamily="34" charset="0"/>
                <a:ea typeface="MS PGothic" pitchFamily="34" charset="-128"/>
                <a:cs typeface="Verdana" pitchFamily="34" charset="0"/>
              </a:rPr>
              <a:t>entwicklung</a:t>
            </a:r>
            <a:endParaRPr lang="de-DE" dirty="0">
              <a:solidFill>
                <a:srgbClr val="003366"/>
              </a:solidFill>
              <a:latin typeface="Verdana" pitchFamily="34" charset="0"/>
              <a:ea typeface="MS PGothic" pitchFamily="34" charset="-128"/>
              <a:cs typeface="Verdana" pitchFamily="34" charset="0"/>
            </a:endParaRPr>
          </a:p>
        </p:txBody>
      </p:sp>
      <p:sp>
        <p:nvSpPr>
          <p:cNvPr id="14" name="Wolke 13"/>
          <p:cNvSpPr/>
          <p:nvPr/>
        </p:nvSpPr>
        <p:spPr>
          <a:xfrm rot="21273303">
            <a:off x="3403776" y="1000217"/>
            <a:ext cx="2474345" cy="1296144"/>
          </a:xfrm>
          <a:prstGeom prst="cloud">
            <a:avLst/>
          </a:prstGeom>
          <a:noFill/>
          <a:ln>
            <a:solidFill>
              <a:srgbClr val="0070C0"/>
            </a:solidFill>
          </a:ln>
          <a:effectLst>
            <a:glow rad="63500">
              <a:schemeClr val="accent3">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de-DE" dirty="0">
                <a:solidFill>
                  <a:srgbClr val="003366"/>
                </a:solidFill>
                <a:latin typeface="Verdana" pitchFamily="34" charset="0"/>
                <a:ea typeface="MS PGothic" pitchFamily="34" charset="-128"/>
                <a:cs typeface="Verdana" pitchFamily="34" charset="0"/>
              </a:rPr>
              <a:t>Evaluation</a:t>
            </a:r>
          </a:p>
        </p:txBody>
      </p:sp>
      <p:sp>
        <p:nvSpPr>
          <p:cNvPr id="15" name="Wolke 14"/>
          <p:cNvSpPr/>
          <p:nvPr/>
        </p:nvSpPr>
        <p:spPr>
          <a:xfrm rot="21273303">
            <a:off x="5850536" y="4118877"/>
            <a:ext cx="3145037" cy="1296144"/>
          </a:xfrm>
          <a:prstGeom prst="cloud">
            <a:avLst/>
          </a:prstGeom>
          <a:noFill/>
          <a:ln>
            <a:solidFill>
              <a:srgbClr val="0070C0"/>
            </a:solidFill>
          </a:ln>
          <a:effectLst>
            <a:glow rad="63500">
              <a:schemeClr val="accent3">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de-DE" dirty="0">
                <a:solidFill>
                  <a:srgbClr val="003366"/>
                </a:solidFill>
                <a:latin typeface="Verdana" pitchFamily="34" charset="0"/>
                <a:ea typeface="MS PGothic" pitchFamily="34" charset="-128"/>
                <a:cs typeface="Verdana" pitchFamily="34" charset="0"/>
              </a:rPr>
              <a:t>Maßnahmen- plan</a:t>
            </a:r>
          </a:p>
        </p:txBody>
      </p:sp>
      <p:sp>
        <p:nvSpPr>
          <p:cNvPr id="16" name="Wolke 15"/>
          <p:cNvSpPr/>
          <p:nvPr/>
        </p:nvSpPr>
        <p:spPr>
          <a:xfrm rot="21273303">
            <a:off x="6140627" y="1093767"/>
            <a:ext cx="2232248" cy="1296144"/>
          </a:xfrm>
          <a:prstGeom prst="cloud">
            <a:avLst/>
          </a:prstGeom>
          <a:noFill/>
          <a:ln>
            <a:solidFill>
              <a:srgbClr val="0070C0"/>
            </a:solidFill>
          </a:ln>
          <a:effectLst>
            <a:glow rad="63500">
              <a:schemeClr val="accent3">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de-DE" dirty="0">
                <a:solidFill>
                  <a:srgbClr val="003366"/>
                </a:solidFill>
                <a:latin typeface="Verdana" pitchFamily="34" charset="0"/>
                <a:ea typeface="MS PGothic" pitchFamily="34" charset="-128"/>
                <a:cs typeface="Verdana" pitchFamily="34" charset="0"/>
              </a:rPr>
              <a:t>Leitbild</a:t>
            </a:r>
          </a:p>
        </p:txBody>
      </p:sp>
      <p:sp>
        <p:nvSpPr>
          <p:cNvPr id="17" name="Wolke 16"/>
          <p:cNvSpPr/>
          <p:nvPr/>
        </p:nvSpPr>
        <p:spPr>
          <a:xfrm rot="21273303">
            <a:off x="175454" y="5045805"/>
            <a:ext cx="2894655" cy="1296144"/>
          </a:xfrm>
          <a:prstGeom prst="cloud">
            <a:avLst/>
          </a:prstGeom>
          <a:noFill/>
          <a:ln>
            <a:solidFill>
              <a:srgbClr val="0070C0"/>
            </a:solidFill>
          </a:ln>
          <a:effectLst>
            <a:glow rad="63500">
              <a:schemeClr val="accent3">
                <a:satMod val="175000"/>
                <a:alpha val="40000"/>
              </a:schemeClr>
            </a:glow>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0" tIns="0" rIns="0" bIns="0" anchor="ctr"/>
          <a:lstStyle/>
          <a:p>
            <a:pPr algn="ctr">
              <a:defRPr/>
            </a:pPr>
            <a:r>
              <a:rPr lang="de-DE" dirty="0">
                <a:solidFill>
                  <a:srgbClr val="003366"/>
                </a:solidFill>
                <a:latin typeface="Verdana" pitchFamily="34" charset="0"/>
                <a:ea typeface="MS PGothic" pitchFamily="34" charset="-128"/>
                <a:cs typeface="Verdana" pitchFamily="34" charset="0"/>
              </a:rPr>
              <a:t>Unterrichts-</a:t>
            </a:r>
            <a:r>
              <a:rPr lang="de-DE" dirty="0" err="1">
                <a:solidFill>
                  <a:srgbClr val="003366"/>
                </a:solidFill>
                <a:latin typeface="Verdana" pitchFamily="34" charset="0"/>
                <a:ea typeface="MS PGothic" pitchFamily="34" charset="-128"/>
                <a:cs typeface="Verdana" pitchFamily="34" charset="0"/>
              </a:rPr>
              <a:t>entwicklung</a:t>
            </a:r>
            <a:endParaRPr lang="de-DE" dirty="0">
              <a:solidFill>
                <a:srgbClr val="003366"/>
              </a:solidFill>
              <a:latin typeface="Verdana" pitchFamily="34" charset="0"/>
              <a:ea typeface="MS PGothic" pitchFamily="34" charset="-128"/>
              <a:cs typeface="Verdana" pitchFamily="34" charset="0"/>
            </a:endParaRPr>
          </a:p>
        </p:txBody>
      </p:sp>
      <p:pic>
        <p:nvPicPr>
          <p:cNvPr id="19" name="Grafik 18" descr="Verwirrt.png"/>
          <p:cNvPicPr>
            <a:picLocks noChangeAspect="1"/>
          </p:cNvPicPr>
          <p:nvPr/>
        </p:nvPicPr>
        <p:blipFill>
          <a:blip r:embed="rId3" cstate="print"/>
          <a:srcRect/>
          <a:stretch>
            <a:fillRect/>
          </a:stretch>
        </p:blipFill>
        <p:spPr bwMode="auto">
          <a:xfrm>
            <a:off x="7092950" y="4941888"/>
            <a:ext cx="1722438" cy="156368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to="" calcmode="lin" valueType="num">
                                      <p:cBhvr>
                                        <p:cTn id="7" dur="1" fill="hold"/>
                                        <p:tgtEl>
                                          <p:spTgt spid="16"/>
                                        </p:tgtEl>
                                        <p:attrNameLst>
                                          <p:attrName/>
                                        </p:attrNameLst>
                                      </p:cBhvr>
                                    </p:anim>
                                  </p:childTnLst>
                                </p:cTn>
                              </p:par>
                            </p:childTnLst>
                          </p:cTn>
                        </p:par>
                        <p:par>
                          <p:cTn id="8" fill="hold" nodeType="afterGroup">
                            <p:stCondLst>
                              <p:cond delay="0"/>
                            </p:stCondLst>
                            <p:childTnLst>
                              <p:par>
                                <p:cTn id="9" presetID="2" presetClass="entr" presetSubtype="1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8" presetClass="emph" presetSubtype="0" fill="hold" nodeType="afterEffect">
                                  <p:stCondLst>
                                    <p:cond delay="0"/>
                                  </p:stCondLst>
                                  <p:childTnLst>
                                    <p:animRot by="21600000">
                                      <p:cBhvr>
                                        <p:cTn id="15" dur="2000" fill="hold"/>
                                        <p:tgtEl>
                                          <p:spTgt spid="16"/>
                                        </p:tgtEl>
                                        <p:attrNameLst>
                                          <p:attrName>r</p:attrName>
                                        </p:attrNameLst>
                                      </p:cBhvr>
                                    </p:animRot>
                                  </p:childTnLst>
                                </p:cTn>
                              </p:par>
                            </p:childTnLst>
                          </p:cTn>
                        </p:par>
                        <p:par>
                          <p:cTn id="16" fill="hold" nodeType="afterGroup">
                            <p:stCondLst>
                              <p:cond delay="250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7"/>
                                        </p:tgtEl>
                                        <p:attrNameLst>
                                          <p:attrName>style.visibility</p:attrName>
                                        </p:attrNameLst>
                                      </p:cBhvr>
                                      <p:to>
                                        <p:strVal val="visible"/>
                                      </p:to>
                                    </p:set>
                                    <p:anim calcmode="discrete" valueType="clr">
                                      <p:cBhvr override="childStyle">
                                        <p:cTn id="19"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
                                        </p:tgtEl>
                                        <p:attrNameLst>
                                          <p:attrName>fillcolor</p:attrName>
                                        </p:attrNameLst>
                                      </p:cBhvr>
                                      <p:tavLst>
                                        <p:tav tm="0">
                                          <p:val>
                                            <p:clrVal>
                                              <a:schemeClr val="accent2"/>
                                            </p:clrVal>
                                          </p:val>
                                        </p:tav>
                                        <p:tav tm="50000">
                                          <p:val>
                                            <p:clrVal>
                                              <a:schemeClr val="hlink"/>
                                            </p:clrVal>
                                          </p:val>
                                        </p:tav>
                                      </p:tavLst>
                                    </p:anim>
                                    <p:set>
                                      <p:cBhvr>
                                        <p:cTn id="21" dur="80"/>
                                        <p:tgtEl>
                                          <p:spTgt spid="17"/>
                                        </p:tgtEl>
                                        <p:attrNameLst>
                                          <p:attrName>fill.type</p:attrName>
                                        </p:attrNameLst>
                                      </p:cBhvr>
                                      <p:to>
                                        <p:strVal val="solid"/>
                                      </p:to>
                                    </p:set>
                                  </p:childTnLst>
                                </p:cTn>
                              </p:par>
                            </p:childTnLst>
                          </p:cTn>
                        </p:par>
                        <p:par>
                          <p:cTn id="22" fill="hold" nodeType="afterGroup">
                            <p:stCondLst>
                              <p:cond delay="3460"/>
                            </p:stCondLst>
                            <p:childTnLst>
                              <p:par>
                                <p:cTn id="23" presetID="31" presetClass="entr" presetSubtype="0" fill="hold" nodeType="afterEffect">
                                  <p:stCondLst>
                                    <p:cond delay="0"/>
                                  </p:stCondLst>
                                  <p:iterate type="lt">
                                    <p:tmPct val="5000"/>
                                  </p:iterate>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par>
                          <p:cTn id="29" fill="hold" nodeType="afterGroup">
                            <p:stCondLst>
                              <p:cond delay="5260"/>
                            </p:stCondLst>
                            <p:childTnLst>
                              <p:par>
                                <p:cTn id="30" presetID="17" presetClass="entr" presetSubtype="1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strVal val="#ppt_h"/>
                                          </p:val>
                                        </p:tav>
                                        <p:tav tm="100000">
                                          <p:val>
                                            <p:strVal val="#ppt_h"/>
                                          </p:val>
                                        </p:tav>
                                      </p:tavLst>
                                    </p:anim>
                                  </p:childTnLst>
                                </p:cTn>
                              </p:par>
                            </p:childTnLst>
                          </p:cTn>
                        </p:par>
                        <p:par>
                          <p:cTn id="34" fill="hold" nodeType="afterGroup">
                            <p:stCondLst>
                              <p:cond delay="5760"/>
                            </p:stCondLst>
                            <p:childTnLst>
                              <p:par>
                                <p:cTn id="35" presetID="2" presetClass="entr" presetSubtype="9"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000" fill="hold"/>
                                        <p:tgtEl>
                                          <p:spTgt spid="10"/>
                                        </p:tgtEl>
                                        <p:attrNameLst>
                                          <p:attrName>ppt_x</p:attrName>
                                        </p:attrNameLst>
                                      </p:cBhvr>
                                      <p:tavLst>
                                        <p:tav tm="0">
                                          <p:val>
                                            <p:strVal val="0-#ppt_w/2"/>
                                          </p:val>
                                        </p:tav>
                                        <p:tav tm="100000">
                                          <p:val>
                                            <p:strVal val="#ppt_x"/>
                                          </p:val>
                                        </p:tav>
                                      </p:tavLst>
                                    </p:anim>
                                    <p:anim calcmode="lin" valueType="num">
                                      <p:cBhvr additive="base">
                                        <p:cTn id="38" dur="2000" fill="hold"/>
                                        <p:tgtEl>
                                          <p:spTgt spid="10"/>
                                        </p:tgtEl>
                                        <p:attrNameLst>
                                          <p:attrName>ppt_y</p:attrName>
                                        </p:attrNameLst>
                                      </p:cBhvr>
                                      <p:tavLst>
                                        <p:tav tm="0">
                                          <p:val>
                                            <p:strVal val="0-#ppt_h/2"/>
                                          </p:val>
                                        </p:tav>
                                        <p:tav tm="100000">
                                          <p:val>
                                            <p:strVal val="#ppt_y"/>
                                          </p:val>
                                        </p:tav>
                                      </p:tavLst>
                                    </p:anim>
                                  </p:childTnLst>
                                </p:cTn>
                              </p:par>
                            </p:childTnLst>
                          </p:cTn>
                        </p:par>
                        <p:par>
                          <p:cTn id="39" fill="hold" nodeType="afterGroup">
                            <p:stCondLst>
                              <p:cond delay="7760"/>
                            </p:stCondLst>
                            <p:childTnLst>
                              <p:par>
                                <p:cTn id="40" presetID="19" presetClass="entr" presetSubtype="1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0" fill="hold"/>
                                        <p:tgtEl>
                                          <p:spTgt spid="14"/>
                                        </p:tgtEl>
                                        <p:attrNameLst>
                                          <p:attrName>ppt_w</p:attrName>
                                        </p:attrNameLst>
                                      </p:cBhvr>
                                      <p:tavLst>
                                        <p:tav tm="0" fmla="#ppt_w*sin(2.5*pi*$)">
                                          <p:val>
                                            <p:fltVal val="0"/>
                                          </p:val>
                                        </p:tav>
                                        <p:tav tm="100000">
                                          <p:val>
                                            <p:fltVal val="1"/>
                                          </p:val>
                                        </p:tav>
                                      </p:tavLst>
                                    </p:anim>
                                    <p:anim calcmode="lin" valueType="num">
                                      <p:cBhvr>
                                        <p:cTn id="43" dur="5000" fill="hold"/>
                                        <p:tgtEl>
                                          <p:spTgt spid="14"/>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2760"/>
                            </p:stCondLst>
                            <p:childTnLst>
                              <p:par>
                                <p:cTn id="45" presetID="25" presetClass="entr" presetSubtype="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50" dur="1000" fill="hold"/>
                                        <p:tgtEl>
                                          <p:spTgt spid="15"/>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5"/>
                                        </p:tgtEl>
                                      </p:cBhvr>
                                    </p:animEffect>
                                  </p:childTnLst>
                                </p:cTn>
                              </p:par>
                            </p:childTnLst>
                          </p:cTn>
                        </p:par>
                        <p:par>
                          <p:cTn id="55" fill="hold" nodeType="afterGroup">
                            <p:stCondLst>
                              <p:cond delay="13760"/>
                            </p:stCondLst>
                            <p:childTnLst>
                              <p:par>
                                <p:cTn id="56" presetID="35" presetClass="entr" presetSubtype="0"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2000"/>
                                        <p:tgtEl>
                                          <p:spTgt spid="7"/>
                                        </p:tgtEl>
                                      </p:cBhvr>
                                    </p:animEffect>
                                    <p:anim calcmode="lin" valueType="num">
                                      <p:cBhvr>
                                        <p:cTn id="59" dur="2000" fill="hold"/>
                                        <p:tgtEl>
                                          <p:spTgt spid="7"/>
                                        </p:tgtEl>
                                        <p:attrNameLst>
                                          <p:attrName>style.rotation</p:attrName>
                                        </p:attrNameLst>
                                      </p:cBhvr>
                                      <p:tavLst>
                                        <p:tav tm="0">
                                          <p:val>
                                            <p:fltVal val="720"/>
                                          </p:val>
                                        </p:tav>
                                        <p:tav tm="100000">
                                          <p:val>
                                            <p:fltVal val="0"/>
                                          </p:val>
                                        </p:tav>
                                      </p:tavLst>
                                    </p:anim>
                                    <p:anim calcmode="lin" valueType="num">
                                      <p:cBhvr>
                                        <p:cTn id="60" dur="2000" fill="hold"/>
                                        <p:tgtEl>
                                          <p:spTgt spid="7"/>
                                        </p:tgtEl>
                                        <p:attrNameLst>
                                          <p:attrName>ppt_h</p:attrName>
                                        </p:attrNameLst>
                                      </p:cBhvr>
                                      <p:tavLst>
                                        <p:tav tm="0">
                                          <p:val>
                                            <p:fltVal val="0"/>
                                          </p:val>
                                        </p:tav>
                                        <p:tav tm="100000">
                                          <p:val>
                                            <p:strVal val="#ppt_h"/>
                                          </p:val>
                                        </p:tav>
                                      </p:tavLst>
                                    </p:anim>
                                    <p:anim calcmode="lin" valueType="num">
                                      <p:cBhvr>
                                        <p:cTn id="61" dur="2000" fill="hold"/>
                                        <p:tgtEl>
                                          <p:spTgt spid="7"/>
                                        </p:tgtEl>
                                        <p:attrNameLst>
                                          <p:attrName>ppt_w</p:attrName>
                                        </p:attrNameLst>
                                      </p:cBhvr>
                                      <p:tavLst>
                                        <p:tav tm="0">
                                          <p:val>
                                            <p:fltVal val="0"/>
                                          </p:val>
                                        </p:tav>
                                        <p:tav tm="100000">
                                          <p:val>
                                            <p:strVal val="#ppt_w"/>
                                          </p:val>
                                        </p:tav>
                                      </p:tavLst>
                                    </p:anim>
                                  </p:childTnLst>
                                </p:cTn>
                              </p:par>
                            </p:childTnLst>
                          </p:cTn>
                        </p:par>
                        <p:par>
                          <p:cTn id="62" fill="hold" nodeType="afterGroup">
                            <p:stCondLst>
                              <p:cond delay="15760"/>
                            </p:stCondLst>
                            <p:childTnLst>
                              <p:par>
                                <p:cTn id="63" presetID="7" presetClass="entr" presetSubtype="1" fill="hold" nodeType="after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2000" fill="hold"/>
                                        <p:tgtEl>
                                          <p:spTgt spid="12"/>
                                        </p:tgtEl>
                                        <p:attrNameLst>
                                          <p:attrName>ppt_x</p:attrName>
                                        </p:attrNameLst>
                                      </p:cBhvr>
                                      <p:tavLst>
                                        <p:tav tm="0">
                                          <p:val>
                                            <p:strVal val="#ppt_x"/>
                                          </p:val>
                                        </p:tav>
                                        <p:tav tm="100000">
                                          <p:val>
                                            <p:strVal val="#ppt_x"/>
                                          </p:val>
                                        </p:tav>
                                      </p:tavLst>
                                    </p:anim>
                                    <p:anim calcmode="lin" valueType="num">
                                      <p:cBhvr additive="base">
                                        <p:cTn id="66" dur="2000" fill="hold"/>
                                        <p:tgtEl>
                                          <p:spTgt spid="12"/>
                                        </p:tgtEl>
                                        <p:attrNameLst>
                                          <p:attrName>ppt_y</p:attrName>
                                        </p:attrNameLst>
                                      </p:cBhvr>
                                      <p:tavLst>
                                        <p:tav tm="0">
                                          <p:val>
                                            <p:strVal val="0-#ppt_h/2"/>
                                          </p:val>
                                        </p:tav>
                                        <p:tav tm="100000">
                                          <p:val>
                                            <p:strVal val="#ppt_y"/>
                                          </p:val>
                                        </p:tav>
                                      </p:tavLst>
                                    </p:anim>
                                  </p:childTnLst>
                                </p:cTn>
                              </p:par>
                            </p:childTnLst>
                          </p:cTn>
                        </p:par>
                        <p:par>
                          <p:cTn id="67" fill="hold" nodeType="afterGroup">
                            <p:stCondLst>
                              <p:cond delay="17760"/>
                            </p:stCondLst>
                            <p:childTnLst>
                              <p:par>
                                <p:cTn id="68" presetID="55" presetClass="entr" presetSubtype="0" fill="hold" nodeType="after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1000" fill="hold"/>
                                        <p:tgtEl>
                                          <p:spTgt spid="19"/>
                                        </p:tgtEl>
                                        <p:attrNameLst>
                                          <p:attrName>ppt_w</p:attrName>
                                        </p:attrNameLst>
                                      </p:cBhvr>
                                      <p:tavLst>
                                        <p:tav tm="0">
                                          <p:val>
                                            <p:strVal val="#ppt_w*0.70"/>
                                          </p:val>
                                        </p:tav>
                                        <p:tav tm="100000">
                                          <p:val>
                                            <p:strVal val="#ppt_w"/>
                                          </p:val>
                                        </p:tav>
                                      </p:tavLst>
                                    </p:anim>
                                    <p:anim calcmode="lin" valueType="num">
                                      <p:cBhvr>
                                        <p:cTn id="71" dur="1000" fill="hold"/>
                                        <p:tgtEl>
                                          <p:spTgt spid="19"/>
                                        </p:tgtEl>
                                        <p:attrNameLst>
                                          <p:attrName>ppt_h</p:attrName>
                                        </p:attrNameLst>
                                      </p:cBhvr>
                                      <p:tavLst>
                                        <p:tav tm="0">
                                          <p:val>
                                            <p:strVal val="#ppt_h"/>
                                          </p:val>
                                        </p:tav>
                                        <p:tav tm="100000">
                                          <p:val>
                                            <p:strVal val="#ppt_h"/>
                                          </p:val>
                                        </p:tav>
                                      </p:tavLst>
                                    </p:anim>
                                    <p:animEffect transition="in" filter="fade">
                                      <p:cBhvr>
                                        <p:cTn id="7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a:xfrm>
            <a:off x="179512" y="836712"/>
            <a:ext cx="8642350" cy="1008286"/>
          </a:xfrm>
        </p:spPr>
        <p:txBody>
          <a:bodyPr/>
          <a:lstStyle/>
          <a:p>
            <a:r>
              <a:rPr lang="de-DE" altLang="de-DE" sz="2800" dirty="0" smtClean="0">
                <a:latin typeface="Calibri" pitchFamily="34" charset="0"/>
              </a:rPr>
              <a:t>Schwerpunktsetzung und Dokumentation in den fachbezogenen Festlegungen – </a:t>
            </a:r>
            <a:r>
              <a:rPr lang="de-DE" altLang="de-DE" sz="2800" dirty="0" smtClean="0">
                <a:solidFill>
                  <a:srgbClr val="002060"/>
                </a:solidFill>
                <a:latin typeface="Calibri" pitchFamily="34" charset="0"/>
              </a:rPr>
              <a:t>an Bewährtes anknüpfen</a:t>
            </a:r>
          </a:p>
        </p:txBody>
      </p:sp>
      <p:sp>
        <p:nvSpPr>
          <p:cNvPr id="47107" name="Fußzeilenplatzhalter 3"/>
          <p:cNvSpPr>
            <a:spLocks noGrp="1"/>
          </p:cNvSpPr>
          <p:nvPr>
            <p:ph type="ftr" sz="quarter" idx="10"/>
          </p:nvPr>
        </p:nvSpPr>
        <p:spPr>
          <a:xfrm>
            <a:off x="2771775" y="6669088"/>
            <a:ext cx="5514975" cy="285750"/>
          </a:xfrm>
          <a:noFill/>
        </p:spPr>
        <p:txBody>
          <a:bodyPr/>
          <a:lstStyle/>
          <a:p>
            <a:r>
              <a:rPr altLang="de-DE" sz="900" smtClean="0">
                <a:latin typeface="Verdana" pitchFamily="34" charset="0"/>
                <a:ea typeface="MS PGothic" pitchFamily="34" charset="-128"/>
              </a:rPr>
              <a:t>EM SchiC Deutsch 2015/16</a:t>
            </a:r>
          </a:p>
        </p:txBody>
      </p:sp>
      <p:sp>
        <p:nvSpPr>
          <p:cNvPr id="47108" name="Foliennummernplatzhalter 4"/>
          <p:cNvSpPr>
            <a:spLocks noGrp="1"/>
          </p:cNvSpPr>
          <p:nvPr>
            <p:ph type="sldNum" sz="quarter" idx="11"/>
          </p:nvPr>
        </p:nvSpPr>
        <p:spPr>
          <a:noFill/>
        </p:spPr>
        <p:txBody>
          <a:bodyPr/>
          <a:lstStyle/>
          <a:p>
            <a:fld id="{0B36C7CF-2F1C-4C13-998A-5613565AD4DC}" type="slidenum">
              <a:rPr lang="de-DE" altLang="de-DE" sz="900" smtClean="0">
                <a:latin typeface="Verdana" pitchFamily="34" charset="0"/>
                <a:cs typeface="Verdana" pitchFamily="34" charset="0"/>
              </a:rPr>
              <a:pPr/>
              <a:t>40</a:t>
            </a:fld>
            <a:endParaRPr lang="de-DE" altLang="de-DE" sz="900" smtClean="0">
              <a:latin typeface="Verdana" pitchFamily="34" charset="0"/>
              <a:cs typeface="Verdana" pitchFamily="34" charset="0"/>
            </a:endParaRPr>
          </a:p>
        </p:txBody>
      </p:sp>
      <p:pic>
        <p:nvPicPr>
          <p:cNvPr id="47109" name="Grafik 5" descr="Marion1.jpg"/>
          <p:cNvPicPr>
            <a:picLocks noChangeAspect="1"/>
          </p:cNvPicPr>
          <p:nvPr/>
        </p:nvPicPr>
        <p:blipFill>
          <a:blip r:embed="rId3" cstate="print"/>
          <a:srcRect t="3548"/>
          <a:stretch>
            <a:fillRect/>
          </a:stretch>
        </p:blipFill>
        <p:spPr bwMode="auto">
          <a:xfrm>
            <a:off x="611560" y="1772816"/>
            <a:ext cx="7776864" cy="525654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a:xfrm>
            <a:off x="107950" y="765175"/>
            <a:ext cx="2735858" cy="4175993"/>
          </a:xfrm>
        </p:spPr>
        <p:txBody>
          <a:bodyPr/>
          <a:lstStyle/>
          <a:p>
            <a:r>
              <a:rPr lang="de-DE" altLang="de-DE" sz="2800" dirty="0" smtClean="0">
                <a:latin typeface="Calibri" pitchFamily="34" charset="0"/>
              </a:rPr>
              <a:t>Konkret notiert:</a:t>
            </a:r>
            <a:br>
              <a:rPr lang="de-DE" altLang="de-DE" sz="2800" dirty="0" smtClean="0">
                <a:latin typeface="Calibri" pitchFamily="34" charset="0"/>
              </a:rPr>
            </a:br>
            <a:r>
              <a:rPr lang="de-DE" altLang="de-DE" sz="2800" dirty="0" smtClean="0">
                <a:latin typeface="Calibri" pitchFamily="34" charset="0"/>
              </a:rPr>
              <a:t>Schwerpunkt-</a:t>
            </a:r>
            <a:r>
              <a:rPr lang="de-DE" altLang="de-DE" sz="2800" dirty="0" err="1" smtClean="0">
                <a:latin typeface="Calibri" pitchFamily="34" charset="0"/>
              </a:rPr>
              <a:t>setzung</a:t>
            </a:r>
            <a:r>
              <a:rPr lang="de-DE" altLang="de-DE" sz="2800" dirty="0" smtClean="0">
                <a:latin typeface="Calibri" pitchFamily="34" charset="0"/>
              </a:rPr>
              <a:t> und </a:t>
            </a:r>
            <a:br>
              <a:rPr lang="de-DE" altLang="de-DE" sz="2800" dirty="0" smtClean="0">
                <a:latin typeface="Calibri" pitchFamily="34" charset="0"/>
              </a:rPr>
            </a:br>
            <a:r>
              <a:rPr lang="de-DE" altLang="de-DE" sz="2800" dirty="0" smtClean="0">
                <a:latin typeface="Calibri" pitchFamily="34" charset="0"/>
              </a:rPr>
              <a:t>Dokumentation in den </a:t>
            </a:r>
            <a:br>
              <a:rPr lang="de-DE" altLang="de-DE" sz="2800" dirty="0" smtClean="0">
                <a:latin typeface="Calibri" pitchFamily="34" charset="0"/>
              </a:rPr>
            </a:br>
            <a:r>
              <a:rPr lang="de-DE" altLang="de-DE" sz="2800" dirty="0" smtClean="0">
                <a:latin typeface="Calibri" pitchFamily="34" charset="0"/>
              </a:rPr>
              <a:t>fachbezogenen Festlegungen</a:t>
            </a:r>
            <a:br>
              <a:rPr lang="de-DE" altLang="de-DE" sz="2800" dirty="0" smtClean="0">
                <a:latin typeface="Calibri" pitchFamily="34" charset="0"/>
              </a:rPr>
            </a:br>
            <a:r>
              <a:rPr lang="de-DE" altLang="de-DE" sz="2800" dirty="0" smtClean="0">
                <a:latin typeface="Calibri" pitchFamily="34" charset="0"/>
              </a:rPr>
              <a:t> – </a:t>
            </a:r>
            <a:r>
              <a:rPr lang="de-DE" altLang="de-DE" sz="2800" dirty="0" smtClean="0">
                <a:solidFill>
                  <a:srgbClr val="002060"/>
                </a:solidFill>
                <a:latin typeface="Calibri" pitchFamily="34" charset="0"/>
              </a:rPr>
              <a:t>an Bewährtes anknüpfen</a:t>
            </a:r>
          </a:p>
        </p:txBody>
      </p:sp>
      <p:sp>
        <p:nvSpPr>
          <p:cNvPr id="48131" name="Fußzeilenplatzhalter 3"/>
          <p:cNvSpPr>
            <a:spLocks noGrp="1"/>
          </p:cNvSpPr>
          <p:nvPr>
            <p:ph type="ftr" sz="quarter" idx="10"/>
          </p:nvPr>
        </p:nvSpPr>
        <p:spPr>
          <a:xfrm>
            <a:off x="2771775" y="6572250"/>
            <a:ext cx="5514975" cy="285750"/>
          </a:xfrm>
          <a:noFill/>
        </p:spPr>
        <p:txBody>
          <a:bodyPr/>
          <a:lstStyle/>
          <a:p>
            <a:r>
              <a:rPr altLang="de-DE" sz="900" smtClean="0">
                <a:latin typeface="Verdana" pitchFamily="34" charset="0"/>
                <a:ea typeface="MS PGothic" pitchFamily="34" charset="-128"/>
              </a:rPr>
              <a:t>EM SchiC Deutsch 2015/16</a:t>
            </a:r>
          </a:p>
        </p:txBody>
      </p:sp>
      <p:sp>
        <p:nvSpPr>
          <p:cNvPr id="48132" name="Foliennummernplatzhalter 4"/>
          <p:cNvSpPr>
            <a:spLocks noGrp="1"/>
          </p:cNvSpPr>
          <p:nvPr>
            <p:ph type="sldNum" sz="quarter" idx="11"/>
          </p:nvPr>
        </p:nvSpPr>
        <p:spPr>
          <a:noFill/>
        </p:spPr>
        <p:txBody>
          <a:bodyPr/>
          <a:lstStyle/>
          <a:p>
            <a:fld id="{28F6B84B-2767-42A0-AE37-03294603959C}" type="slidenum">
              <a:rPr lang="de-DE" altLang="de-DE" sz="900" smtClean="0">
                <a:latin typeface="Verdana" pitchFamily="34" charset="0"/>
                <a:cs typeface="Verdana" pitchFamily="34" charset="0"/>
              </a:rPr>
              <a:pPr/>
              <a:t>41</a:t>
            </a:fld>
            <a:endParaRPr lang="de-DE" altLang="de-DE" sz="900" smtClean="0">
              <a:latin typeface="Verdana" pitchFamily="34" charset="0"/>
              <a:cs typeface="Verdana" pitchFamily="34" charset="0"/>
            </a:endParaRPr>
          </a:p>
        </p:txBody>
      </p:sp>
      <p:pic>
        <p:nvPicPr>
          <p:cNvPr id="48133" name="Grafik 5" descr="Marion2 neu.jpg"/>
          <p:cNvPicPr>
            <a:picLocks noChangeAspect="1"/>
          </p:cNvPicPr>
          <p:nvPr/>
        </p:nvPicPr>
        <p:blipFill>
          <a:blip r:embed="rId3" cstate="print"/>
          <a:srcRect t="1547"/>
          <a:stretch>
            <a:fillRect/>
          </a:stretch>
        </p:blipFill>
        <p:spPr bwMode="auto">
          <a:xfrm>
            <a:off x="3419872" y="908720"/>
            <a:ext cx="4896544" cy="598029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a:xfrm>
            <a:off x="107950" y="765175"/>
            <a:ext cx="8642350" cy="1439863"/>
          </a:xfrm>
        </p:spPr>
        <p:txBody>
          <a:bodyPr/>
          <a:lstStyle/>
          <a:p>
            <a:r>
              <a:rPr lang="de-DE" altLang="de-DE" sz="2800" dirty="0" smtClean="0">
                <a:latin typeface="Calibri" pitchFamily="34" charset="0"/>
              </a:rPr>
              <a:t>Schwerpunktsetzung und Dokumentation in den fachbezogenen Festlegungen – </a:t>
            </a:r>
            <a:r>
              <a:rPr lang="de-DE" altLang="de-DE" sz="2800" dirty="0" smtClean="0">
                <a:solidFill>
                  <a:srgbClr val="002060"/>
                </a:solidFill>
                <a:latin typeface="Calibri" pitchFamily="34" charset="0"/>
              </a:rPr>
              <a:t>an Bewährtes anknüpfen</a:t>
            </a:r>
          </a:p>
        </p:txBody>
      </p:sp>
      <p:sp>
        <p:nvSpPr>
          <p:cNvPr id="49155" name="Fußzeilenplatzhalter 3"/>
          <p:cNvSpPr>
            <a:spLocks noGrp="1"/>
          </p:cNvSpPr>
          <p:nvPr>
            <p:ph type="ftr" sz="quarter" idx="10"/>
          </p:nvPr>
        </p:nvSpPr>
        <p:spPr>
          <a:noFill/>
        </p:spPr>
        <p:txBody>
          <a:bodyPr/>
          <a:lstStyle/>
          <a:p>
            <a:r>
              <a:rPr altLang="de-DE" sz="900" smtClean="0">
                <a:latin typeface="Verdana" pitchFamily="34" charset="0"/>
                <a:ea typeface="MS PGothic" pitchFamily="34" charset="-128"/>
              </a:rPr>
              <a:t>EM SchiC Deutsch 2015/16</a:t>
            </a:r>
          </a:p>
        </p:txBody>
      </p:sp>
      <p:sp>
        <p:nvSpPr>
          <p:cNvPr id="49156" name="Foliennummernplatzhalter 4"/>
          <p:cNvSpPr>
            <a:spLocks noGrp="1"/>
          </p:cNvSpPr>
          <p:nvPr>
            <p:ph type="sldNum" sz="quarter" idx="11"/>
          </p:nvPr>
        </p:nvSpPr>
        <p:spPr>
          <a:noFill/>
        </p:spPr>
        <p:txBody>
          <a:bodyPr/>
          <a:lstStyle/>
          <a:p>
            <a:fld id="{A5C818A0-A039-4F45-AACA-3C40811EF631}" type="slidenum">
              <a:rPr lang="de-DE" altLang="de-DE" sz="900" smtClean="0">
                <a:latin typeface="Verdana" pitchFamily="34" charset="0"/>
                <a:cs typeface="Verdana" pitchFamily="34" charset="0"/>
              </a:rPr>
              <a:pPr/>
              <a:t>42</a:t>
            </a:fld>
            <a:endParaRPr lang="de-DE" altLang="de-DE" sz="900" smtClean="0">
              <a:latin typeface="Verdana" pitchFamily="34" charset="0"/>
              <a:cs typeface="Verdana" pitchFamily="34" charset="0"/>
            </a:endParaRPr>
          </a:p>
        </p:txBody>
      </p:sp>
      <p:pic>
        <p:nvPicPr>
          <p:cNvPr id="49158" name="Picture 7"/>
          <p:cNvPicPr>
            <a:picLocks noChangeAspect="1" noChangeArrowheads="1"/>
          </p:cNvPicPr>
          <p:nvPr/>
        </p:nvPicPr>
        <p:blipFill>
          <a:blip r:embed="rId3" cstate="print"/>
          <a:srcRect/>
          <a:stretch>
            <a:fillRect/>
          </a:stretch>
        </p:blipFill>
        <p:spPr bwMode="auto">
          <a:xfrm>
            <a:off x="755576" y="1970671"/>
            <a:ext cx="7488832" cy="488732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ußzeilenplatzhalter 3"/>
          <p:cNvSpPr>
            <a:spLocks noGrp="1"/>
          </p:cNvSpPr>
          <p:nvPr>
            <p:ph type="ftr" sz="quarter" idx="10"/>
          </p:nvPr>
        </p:nvSpPr>
        <p:spPr>
          <a:noFill/>
        </p:spPr>
        <p:txBody>
          <a:bodyPr/>
          <a:lstStyle/>
          <a:p>
            <a:r>
              <a:rPr altLang="de-DE" sz="900" smtClean="0">
                <a:latin typeface="Verdana" pitchFamily="34" charset="0"/>
                <a:ea typeface="MS PGothic" pitchFamily="34" charset="-128"/>
              </a:rPr>
              <a:t>EM SchiC Deutsch 2015/16</a:t>
            </a:r>
          </a:p>
        </p:txBody>
      </p:sp>
      <p:sp>
        <p:nvSpPr>
          <p:cNvPr id="50179" name="Foliennummernplatzhalter 4"/>
          <p:cNvSpPr>
            <a:spLocks noGrp="1"/>
          </p:cNvSpPr>
          <p:nvPr>
            <p:ph type="sldNum" sz="quarter" idx="11"/>
          </p:nvPr>
        </p:nvSpPr>
        <p:spPr>
          <a:noFill/>
        </p:spPr>
        <p:txBody>
          <a:bodyPr/>
          <a:lstStyle/>
          <a:p>
            <a:fld id="{FE22CC05-962B-47A6-BF29-D28120F03B78}" type="slidenum">
              <a:rPr lang="de-DE" altLang="de-DE" sz="900" smtClean="0">
                <a:latin typeface="Verdana" pitchFamily="34" charset="0"/>
                <a:cs typeface="Verdana" pitchFamily="34" charset="0"/>
              </a:rPr>
              <a:pPr/>
              <a:t>43</a:t>
            </a:fld>
            <a:endParaRPr lang="de-DE" altLang="de-DE" sz="900" smtClean="0">
              <a:latin typeface="Verdana" pitchFamily="34" charset="0"/>
              <a:cs typeface="Verdana" pitchFamily="34" charset="0"/>
            </a:endParaRPr>
          </a:p>
        </p:txBody>
      </p:sp>
      <p:pic>
        <p:nvPicPr>
          <p:cNvPr id="50180" name="Picture 24"/>
          <p:cNvPicPr>
            <a:picLocks noChangeAspect="1" noChangeArrowheads="1"/>
          </p:cNvPicPr>
          <p:nvPr/>
        </p:nvPicPr>
        <p:blipFill>
          <a:blip r:embed="rId3" cstate="print"/>
          <a:srcRect/>
          <a:stretch>
            <a:fillRect/>
          </a:stretch>
        </p:blipFill>
        <p:spPr bwMode="auto">
          <a:xfrm>
            <a:off x="197129" y="476672"/>
            <a:ext cx="8946871" cy="6381328"/>
          </a:xfrm>
          <a:prstGeom prst="rect">
            <a:avLst/>
          </a:prstGeom>
          <a:noFill/>
          <a:ln w="9525">
            <a:noFill/>
            <a:miter lim="800000"/>
            <a:headEnd/>
            <a:tailEnd/>
          </a:ln>
        </p:spPr>
      </p:pic>
      <p:sp>
        <p:nvSpPr>
          <p:cNvPr id="50181" name="Rechteck 4"/>
          <p:cNvSpPr>
            <a:spLocks noChangeArrowheads="1"/>
          </p:cNvSpPr>
          <p:nvPr/>
        </p:nvSpPr>
        <p:spPr bwMode="auto">
          <a:xfrm>
            <a:off x="2916238" y="188913"/>
            <a:ext cx="3406775" cy="461962"/>
          </a:xfrm>
          <a:prstGeom prst="rect">
            <a:avLst/>
          </a:prstGeom>
          <a:noFill/>
          <a:ln w="9525">
            <a:noFill/>
            <a:miter lim="800000"/>
            <a:headEnd/>
            <a:tailEnd/>
          </a:ln>
        </p:spPr>
        <p:txBody>
          <a:bodyPr wrap="none">
            <a:spAutoFit/>
          </a:bodyPr>
          <a:lstStyle/>
          <a:p>
            <a:pPr eaLnBrk="1" hangingPunct="1"/>
            <a:r>
              <a:rPr lang="de-DE" altLang="de-DE" b="1">
                <a:solidFill>
                  <a:srgbClr val="002060"/>
                </a:solidFill>
                <a:latin typeface="Calibri" pitchFamily="34" charset="0"/>
                <a:cs typeface="Verdana" pitchFamily="34" charset="0"/>
              </a:rPr>
              <a:t>An Bewährtes anknüpfen</a:t>
            </a:r>
            <a:endParaRPr lang="de-DE" altLang="de-DE" b="1">
              <a:solidFill>
                <a:srgbClr val="002060"/>
              </a:solidFill>
              <a:cs typeface="Verdana" pitchFamily="34" charset="0"/>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ußzeilenplatzhalter 3"/>
          <p:cNvSpPr>
            <a:spLocks noGrp="1"/>
          </p:cNvSpPr>
          <p:nvPr>
            <p:ph type="ftr" sz="quarter" idx="10"/>
          </p:nvPr>
        </p:nvSpPr>
        <p:spPr>
          <a:noFill/>
        </p:spPr>
        <p:txBody>
          <a:bodyPr/>
          <a:lstStyle/>
          <a:p>
            <a:r>
              <a:rPr altLang="de-DE" sz="900" smtClean="0">
                <a:latin typeface="Verdana" pitchFamily="34" charset="0"/>
                <a:ea typeface="MS PGothic" pitchFamily="34" charset="-128"/>
              </a:rPr>
              <a:t>EM SchiC Deutsch 2015/16</a:t>
            </a:r>
          </a:p>
        </p:txBody>
      </p:sp>
      <p:sp>
        <p:nvSpPr>
          <p:cNvPr id="51203" name="Foliennummernplatzhalter 4"/>
          <p:cNvSpPr>
            <a:spLocks noGrp="1"/>
          </p:cNvSpPr>
          <p:nvPr>
            <p:ph type="sldNum" sz="quarter" idx="11"/>
          </p:nvPr>
        </p:nvSpPr>
        <p:spPr>
          <a:noFill/>
        </p:spPr>
        <p:txBody>
          <a:bodyPr/>
          <a:lstStyle/>
          <a:p>
            <a:fld id="{BD4AE821-9A82-419F-84E2-85A6A30D443E}" type="slidenum">
              <a:rPr lang="de-DE" altLang="de-DE" sz="900" smtClean="0">
                <a:latin typeface="Verdana" pitchFamily="34" charset="0"/>
                <a:cs typeface="Verdana" pitchFamily="34" charset="0"/>
              </a:rPr>
              <a:pPr/>
              <a:t>44</a:t>
            </a:fld>
            <a:endParaRPr lang="de-DE" altLang="de-DE" sz="900" smtClean="0">
              <a:latin typeface="Verdana" pitchFamily="34" charset="0"/>
              <a:cs typeface="Verdana" pitchFamily="34" charset="0"/>
            </a:endParaRPr>
          </a:p>
        </p:txBody>
      </p:sp>
      <p:sp>
        <p:nvSpPr>
          <p:cNvPr id="5" name="Pfeil nach rechts 4"/>
          <p:cNvSpPr/>
          <p:nvPr/>
        </p:nvSpPr>
        <p:spPr>
          <a:xfrm rot="751544">
            <a:off x="227013" y="747713"/>
            <a:ext cx="4786312" cy="2625725"/>
          </a:xfrm>
          <a:prstGeom prst="rightArrow">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Textfeld 5"/>
          <p:cNvSpPr txBox="1">
            <a:spLocks noChangeArrowheads="1"/>
          </p:cNvSpPr>
          <p:nvPr/>
        </p:nvSpPr>
        <p:spPr bwMode="auto">
          <a:xfrm rot="752634">
            <a:off x="306388" y="1541463"/>
            <a:ext cx="4611687" cy="1016000"/>
          </a:xfrm>
          <a:prstGeom prst="rect">
            <a:avLst/>
          </a:prstGeom>
          <a:noFill/>
          <a:ln w="9525">
            <a:noFill/>
            <a:miter lim="800000"/>
            <a:headEnd/>
            <a:tailEnd/>
          </a:ln>
        </p:spPr>
        <p:txBody>
          <a:bodyPr>
            <a:spAutoFit/>
          </a:bodyPr>
          <a:lstStyle/>
          <a:p>
            <a:pPr eaLnBrk="1" hangingPunct="1"/>
            <a:r>
              <a:rPr lang="de-DE" altLang="de-DE" sz="2000">
                <a:latin typeface="Calibri" pitchFamily="34" charset="0"/>
                <a:cs typeface="Verdana" pitchFamily="34" charset="0"/>
              </a:rPr>
              <a:t>In jedem Fach werden den SuS für die Produktion von Texten sprachliche Mittel </a:t>
            </a:r>
            <a:br>
              <a:rPr lang="de-DE" altLang="de-DE" sz="2000">
                <a:latin typeface="Calibri" pitchFamily="34" charset="0"/>
                <a:cs typeface="Verdana" pitchFamily="34" charset="0"/>
              </a:rPr>
            </a:br>
            <a:r>
              <a:rPr lang="de-DE" altLang="de-DE" sz="2000">
                <a:latin typeface="Calibri" pitchFamily="34" charset="0"/>
                <a:cs typeface="Verdana" pitchFamily="34" charset="0"/>
              </a:rPr>
              <a:t>und Textmuster bereitgestellt.</a:t>
            </a:r>
          </a:p>
        </p:txBody>
      </p:sp>
      <p:sp>
        <p:nvSpPr>
          <p:cNvPr id="51206" name="AutoShape 2"/>
          <p:cNvSpPr>
            <a:spLocks noChangeArrowheads="1"/>
          </p:cNvSpPr>
          <p:nvPr/>
        </p:nvSpPr>
        <p:spPr bwMode="auto">
          <a:xfrm>
            <a:off x="4967288" y="836613"/>
            <a:ext cx="4068762" cy="5688012"/>
          </a:xfrm>
          <a:prstGeom prst="roundRect">
            <a:avLst>
              <a:gd name="adj" fmla="val 16667"/>
            </a:avLst>
          </a:prstGeom>
          <a:solidFill>
            <a:srgbClr val="FFFFFF"/>
          </a:solidFill>
          <a:ln w="9525">
            <a:solidFill>
              <a:srgbClr val="000000"/>
            </a:solidFill>
            <a:round/>
            <a:headEnd/>
            <a:tailEnd/>
          </a:ln>
        </p:spPr>
        <p:txBody>
          <a:bodyPr/>
          <a:lstStyle/>
          <a:p>
            <a:pPr eaLnBrk="1" hangingPunct="1">
              <a:spcAft>
                <a:spcPts val="1000"/>
              </a:spcAft>
            </a:pPr>
            <a:r>
              <a:rPr lang="de-DE" altLang="de-DE" sz="1400" b="1">
                <a:latin typeface="Arial" pitchFamily="34" charset="0"/>
                <a:cs typeface="Verdana" pitchFamily="34" charset="0"/>
              </a:rPr>
              <a:t>Kompetenzbereich: Schreiben</a:t>
            </a:r>
          </a:p>
          <a:p>
            <a:pPr marL="92075" lvl="1" indent="-92075" eaLnBrk="1" hangingPunct="1">
              <a:spcAft>
                <a:spcPts val="600"/>
              </a:spcAft>
              <a:buFont typeface="Symbol" pitchFamily="18" charset="2"/>
              <a:buChar char="·"/>
            </a:pPr>
            <a:r>
              <a:rPr lang="de-DE" altLang="de-DE" sz="1400">
                <a:latin typeface="Arial" pitchFamily="34" charset="0"/>
                <a:cs typeface="Verdana" pitchFamily="34" charset="0"/>
              </a:rPr>
              <a:t>Verfassen von Briefen/ Mitteilungen situations-und adressatenorientiert</a:t>
            </a:r>
          </a:p>
          <a:p>
            <a:pPr eaLnBrk="1" hangingPunct="1">
              <a:spcAft>
                <a:spcPts val="600"/>
              </a:spcAft>
              <a:buFont typeface="Symbol" pitchFamily="18" charset="2"/>
              <a:buChar char="·"/>
            </a:pPr>
            <a:r>
              <a:rPr lang="de-DE" altLang="de-DE" sz="1400">
                <a:latin typeface="Arial" pitchFamily="34" charset="0"/>
                <a:cs typeface="Verdana" pitchFamily="34" charset="0"/>
              </a:rPr>
              <a:t>Nutzen standardisierter Textformen</a:t>
            </a:r>
          </a:p>
          <a:p>
            <a:pPr eaLnBrk="1" hangingPunct="1">
              <a:spcAft>
                <a:spcPts val="600"/>
              </a:spcAft>
              <a:buFont typeface="Symbol" pitchFamily="18" charset="2"/>
              <a:buChar char="·"/>
            </a:pPr>
            <a:r>
              <a:rPr lang="de-DE" altLang="de-DE" sz="1400">
                <a:latin typeface="Arial" pitchFamily="34" charset="0"/>
                <a:cs typeface="Verdana" pitchFamily="34" charset="0"/>
              </a:rPr>
              <a:t>Sich formell und informell an andere wenden</a:t>
            </a:r>
          </a:p>
          <a:p>
            <a:pPr eaLnBrk="1" hangingPunct="1">
              <a:spcAft>
                <a:spcPts val="600"/>
              </a:spcAft>
              <a:buFont typeface="Symbol" pitchFamily="18" charset="2"/>
              <a:buChar char="·"/>
            </a:pPr>
            <a:r>
              <a:rPr lang="de-DE" altLang="de-DE" sz="1400">
                <a:latin typeface="Arial" pitchFamily="34" charset="0"/>
                <a:cs typeface="Verdana" pitchFamily="34" charset="0"/>
              </a:rPr>
              <a:t>Texte planen, entwerfen, überarbeiten und formal gestalten</a:t>
            </a:r>
          </a:p>
          <a:p>
            <a:pPr eaLnBrk="1" hangingPunct="1">
              <a:spcAft>
                <a:spcPts val="600"/>
              </a:spcAft>
              <a:buFont typeface="Symbol" pitchFamily="18" charset="2"/>
              <a:buChar char="·"/>
            </a:pPr>
            <a:r>
              <a:rPr lang="de-DE" altLang="de-DE" sz="1400">
                <a:latin typeface="Arial" pitchFamily="34" charset="0"/>
                <a:cs typeface="Verdana" pitchFamily="34" charset="0"/>
              </a:rPr>
              <a:t>Nutzen argumentativer Strukturen, um Schreibabsicht zu verdeutlichen</a:t>
            </a:r>
          </a:p>
          <a:p>
            <a:pPr marL="92075" lvl="1" indent="-92075" eaLnBrk="1" hangingPunct="1">
              <a:spcAft>
                <a:spcPts val="600"/>
              </a:spcAft>
            </a:pPr>
            <a:r>
              <a:rPr lang="de-DE" altLang="de-DE" sz="1400">
                <a:latin typeface="Arial" pitchFamily="34" charset="0"/>
                <a:cs typeface="Verdana" pitchFamily="34" charset="0"/>
              </a:rPr>
              <a:t>---------------------------------------------------</a:t>
            </a:r>
          </a:p>
          <a:p>
            <a:pPr marL="92075" lvl="1" indent="-92075" eaLnBrk="1" hangingPunct="1">
              <a:spcAft>
                <a:spcPts val="600"/>
              </a:spcAft>
              <a:buFont typeface="Symbol" pitchFamily="18" charset="2"/>
              <a:buChar char="·"/>
            </a:pPr>
            <a:r>
              <a:rPr lang="de-DE" altLang="de-DE" sz="1400">
                <a:latin typeface="Arial" pitchFamily="34" charset="0"/>
                <a:cs typeface="Verdana" pitchFamily="34" charset="0"/>
              </a:rPr>
              <a:t>Erstellen eines Tagesprotokolls</a:t>
            </a:r>
          </a:p>
          <a:p>
            <a:pPr eaLnBrk="1" hangingPunct="1">
              <a:spcAft>
                <a:spcPts val="600"/>
              </a:spcAft>
              <a:buFont typeface="Symbol" pitchFamily="18" charset="2"/>
              <a:buChar char="·"/>
            </a:pPr>
            <a:r>
              <a:rPr lang="de-DE" altLang="de-DE" sz="1400">
                <a:latin typeface="Arial" pitchFamily="34" charset="0"/>
                <a:cs typeface="Verdana" pitchFamily="34" charset="0"/>
              </a:rPr>
              <a:t>Sammeln von Ideen und Gedanken in Form einer Mindmap o.ä.</a:t>
            </a:r>
          </a:p>
          <a:p>
            <a:pPr eaLnBrk="1" hangingPunct="1">
              <a:spcAft>
                <a:spcPts val="600"/>
              </a:spcAft>
              <a:buClr>
                <a:srgbClr val="0070C0"/>
              </a:buClr>
              <a:buFont typeface="Symbol" pitchFamily="18" charset="2"/>
              <a:buChar char="·"/>
            </a:pPr>
            <a:r>
              <a:rPr lang="de-DE" altLang="de-DE" sz="1400">
                <a:solidFill>
                  <a:srgbClr val="0070C0"/>
                </a:solidFill>
                <a:latin typeface="Arial" pitchFamily="34" charset="0"/>
                <a:cs typeface="Verdana" pitchFamily="34" charset="0"/>
              </a:rPr>
              <a:t>ausführliche schriftliche Selbstreflexion zum Stand der Projektarbeit und der Qualität des Ergebnisses unter Einbindung der Feedbacks von SuS und Lehrkräften</a:t>
            </a:r>
          </a:p>
          <a:p>
            <a:pPr eaLnBrk="1" hangingPunct="1">
              <a:spcAft>
                <a:spcPts val="600"/>
              </a:spcAft>
              <a:buFont typeface="Symbol" pitchFamily="18" charset="2"/>
              <a:buChar char="·"/>
            </a:pPr>
            <a:r>
              <a:rPr lang="de-DE" altLang="de-DE" sz="1400">
                <a:latin typeface="Arial" pitchFamily="34" charset="0"/>
                <a:cs typeface="Verdana" pitchFamily="34" charset="0"/>
              </a:rPr>
              <a:t>Groß-und Kleinschreibung (u.a. Anredeformen, Nominalisierungen)</a:t>
            </a:r>
            <a:endParaRPr lang="de-DE" altLang="de-DE" sz="1400">
              <a:cs typeface="Verdana" pitchFamily="34" charset="0"/>
            </a:endParaRPr>
          </a:p>
        </p:txBody>
      </p:sp>
      <p:sp>
        <p:nvSpPr>
          <p:cNvPr id="51207" name="Rechteck 6"/>
          <p:cNvSpPr>
            <a:spLocks noChangeArrowheads="1"/>
          </p:cNvSpPr>
          <p:nvPr/>
        </p:nvSpPr>
        <p:spPr bwMode="auto">
          <a:xfrm>
            <a:off x="2843213" y="188913"/>
            <a:ext cx="3406775" cy="461962"/>
          </a:xfrm>
          <a:prstGeom prst="rect">
            <a:avLst/>
          </a:prstGeom>
          <a:noFill/>
          <a:ln w="9525">
            <a:noFill/>
            <a:miter lim="800000"/>
            <a:headEnd/>
            <a:tailEnd/>
          </a:ln>
        </p:spPr>
        <p:txBody>
          <a:bodyPr wrap="none">
            <a:spAutoFit/>
          </a:bodyPr>
          <a:lstStyle/>
          <a:p>
            <a:pPr eaLnBrk="1" hangingPunct="1"/>
            <a:r>
              <a:rPr lang="de-DE" altLang="de-DE" b="1">
                <a:solidFill>
                  <a:srgbClr val="002060"/>
                </a:solidFill>
                <a:latin typeface="Calibri" pitchFamily="34" charset="0"/>
                <a:cs typeface="Verdana" pitchFamily="34" charset="0"/>
              </a:rPr>
              <a:t>An Bewährtes anknüpfen</a:t>
            </a:r>
            <a:endParaRPr lang="de-DE" altLang="de-DE" b="1">
              <a:solidFill>
                <a:srgbClr val="002060"/>
              </a:solidFill>
              <a:cs typeface="Verdan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a:xfrm>
            <a:off x="107950" y="836613"/>
            <a:ext cx="8642350" cy="1655762"/>
          </a:xfrm>
        </p:spPr>
        <p:txBody>
          <a:bodyPr/>
          <a:lstStyle/>
          <a:p>
            <a:r>
              <a:rPr lang="de-DE" altLang="de-DE" sz="2800" smtClean="0">
                <a:latin typeface="Calibri" pitchFamily="34" charset="0"/>
              </a:rPr>
              <a:t>Konkret notiert:</a:t>
            </a:r>
            <a:br>
              <a:rPr lang="de-DE" altLang="de-DE" sz="2800" smtClean="0">
                <a:latin typeface="Calibri" pitchFamily="34" charset="0"/>
              </a:rPr>
            </a:br>
            <a:r>
              <a:rPr lang="de-DE" altLang="de-DE" sz="2800" smtClean="0">
                <a:latin typeface="Calibri" pitchFamily="34" charset="0"/>
              </a:rPr>
              <a:t>Möglichkeiten der Dokumentation der fachbezogenen Festlegungen – an Bewährtes anknüpfen</a:t>
            </a:r>
          </a:p>
        </p:txBody>
      </p:sp>
      <p:sp>
        <p:nvSpPr>
          <p:cNvPr id="52227" name="Fußzeilenplatzhalter 3"/>
          <p:cNvSpPr>
            <a:spLocks noGrp="1"/>
          </p:cNvSpPr>
          <p:nvPr>
            <p:ph type="ftr" sz="quarter" idx="10"/>
          </p:nvPr>
        </p:nvSpPr>
        <p:spPr>
          <a:noFill/>
        </p:spPr>
        <p:txBody>
          <a:bodyPr/>
          <a:lstStyle/>
          <a:p>
            <a:r>
              <a:rPr altLang="de-DE" sz="900" smtClean="0">
                <a:latin typeface="Verdana" pitchFamily="34" charset="0"/>
                <a:ea typeface="MS PGothic" pitchFamily="34" charset="-128"/>
              </a:rPr>
              <a:t>EM SchiC Deutsch 2015/16</a:t>
            </a:r>
          </a:p>
        </p:txBody>
      </p:sp>
      <p:sp>
        <p:nvSpPr>
          <p:cNvPr id="52228" name="Foliennummernplatzhalter 4"/>
          <p:cNvSpPr>
            <a:spLocks noGrp="1"/>
          </p:cNvSpPr>
          <p:nvPr>
            <p:ph type="sldNum" sz="quarter" idx="11"/>
          </p:nvPr>
        </p:nvSpPr>
        <p:spPr>
          <a:noFill/>
        </p:spPr>
        <p:txBody>
          <a:bodyPr/>
          <a:lstStyle/>
          <a:p>
            <a:fld id="{9161D841-F61F-4BCA-936A-1854D30B028C}" type="slidenum">
              <a:rPr lang="de-DE" altLang="de-DE" sz="900" smtClean="0">
                <a:latin typeface="Verdana" pitchFamily="34" charset="0"/>
                <a:cs typeface="Verdana" pitchFamily="34" charset="0"/>
              </a:rPr>
              <a:pPr/>
              <a:t>45</a:t>
            </a:fld>
            <a:endParaRPr lang="de-DE" altLang="de-DE" sz="900" smtClean="0">
              <a:latin typeface="Verdana" pitchFamily="34" charset="0"/>
              <a:cs typeface="Verdana" pitchFamily="34" charset="0"/>
            </a:endParaRPr>
          </a:p>
        </p:txBody>
      </p:sp>
      <p:sp>
        <p:nvSpPr>
          <p:cNvPr id="22533" name="Inhaltsplatzhalter 5"/>
          <p:cNvSpPr>
            <a:spLocks noGrp="1"/>
          </p:cNvSpPr>
          <p:nvPr>
            <p:ph idx="1"/>
          </p:nvPr>
        </p:nvSpPr>
        <p:spPr>
          <a:xfrm>
            <a:off x="0" y="2565400"/>
            <a:ext cx="8642350" cy="3384550"/>
          </a:xfrm>
        </p:spPr>
        <p:txBody>
          <a:bodyPr/>
          <a:lstStyle/>
          <a:p>
            <a:pPr marL="355600" indent="-355600">
              <a:spcAft>
                <a:spcPts val="600"/>
              </a:spcAft>
              <a:defRPr/>
            </a:pPr>
            <a:r>
              <a:rPr lang="de-DE" dirty="0" smtClean="0">
                <a:latin typeface="+mn-lt"/>
              </a:rPr>
              <a:t>Benennen Sie die Rubriken, mit denen Sie in Ihren bisherigen Planungen umgegangen sind.</a:t>
            </a:r>
          </a:p>
          <a:p>
            <a:pPr marL="355600" indent="-355600">
              <a:spcAft>
                <a:spcPts val="600"/>
              </a:spcAft>
              <a:defRPr/>
            </a:pPr>
            <a:r>
              <a:rPr lang="de-DE" dirty="0" smtClean="0">
                <a:latin typeface="+mn-lt"/>
              </a:rPr>
              <a:t>Entscheiden Sie vor dem Hintergrund des neuen Rahmenlehrplans, ob diese Rubriken weiterhin geeignet sind, ob sie modifiziert oder ergänzt werden müssten.</a:t>
            </a:r>
          </a:p>
          <a:p>
            <a:pPr marL="355600" indent="-355600">
              <a:spcAft>
                <a:spcPts val="600"/>
              </a:spcAft>
              <a:defRPr/>
            </a:pPr>
            <a:r>
              <a:rPr lang="de-DE" dirty="0" smtClean="0">
                <a:latin typeface="+mn-lt"/>
              </a:rPr>
              <a:t>Notieren Sie die Begriffe, die für die Gestaltung des fachbezogenen Teils notwendig sind.</a:t>
            </a:r>
            <a:r>
              <a:rPr lang="de-DE" dirty="0" smtClean="0"/>
              <a:t/>
            </a:r>
            <a:br>
              <a:rPr lang="de-DE" dirty="0" smtClean="0"/>
            </a:br>
            <a:endParaRPr lang="de-DE" dirty="0" smtClean="0">
              <a:latin typeface="Calibri" pitchFamily="34" charset="0"/>
              <a:ea typeface="MS PGothic" pitchFamily="34" charset="-128"/>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a:xfrm>
            <a:off x="107950" y="981075"/>
            <a:ext cx="8642350" cy="1079500"/>
          </a:xfrm>
        </p:spPr>
        <p:txBody>
          <a:bodyPr/>
          <a:lstStyle/>
          <a:p>
            <a:r>
              <a:rPr lang="de-DE" altLang="de-DE" sz="2800" smtClean="0">
                <a:latin typeface="Calibri" pitchFamily="34" charset="0"/>
              </a:rPr>
              <a:t>Konkret notiert:</a:t>
            </a:r>
            <a:br>
              <a:rPr lang="de-DE" altLang="de-DE" sz="2800" smtClean="0">
                <a:latin typeface="Calibri" pitchFamily="34" charset="0"/>
              </a:rPr>
            </a:br>
            <a:r>
              <a:rPr lang="de-DE" altLang="de-DE" sz="2800" smtClean="0">
                <a:latin typeface="Calibri" pitchFamily="34" charset="0"/>
              </a:rPr>
              <a:t>Anpassung der Dokumentation in den fachbezogenen Festlegungen – ein Beispiel</a:t>
            </a:r>
          </a:p>
        </p:txBody>
      </p:sp>
      <p:sp>
        <p:nvSpPr>
          <p:cNvPr id="53251" name="Fußzeilenplatzhalter 3"/>
          <p:cNvSpPr>
            <a:spLocks noGrp="1"/>
          </p:cNvSpPr>
          <p:nvPr>
            <p:ph type="ftr" sz="quarter" idx="10"/>
          </p:nvPr>
        </p:nvSpPr>
        <p:spPr>
          <a:noFill/>
        </p:spPr>
        <p:txBody>
          <a:bodyPr/>
          <a:lstStyle/>
          <a:p>
            <a:r>
              <a:rPr altLang="de-DE" sz="900" smtClean="0">
                <a:latin typeface="Verdana" pitchFamily="34" charset="0"/>
                <a:ea typeface="MS PGothic" pitchFamily="34" charset="-128"/>
              </a:rPr>
              <a:t>EM SchiC Deutsch 2015/16</a:t>
            </a:r>
          </a:p>
        </p:txBody>
      </p:sp>
      <p:sp>
        <p:nvSpPr>
          <p:cNvPr id="53252" name="Foliennummernplatzhalter 4"/>
          <p:cNvSpPr>
            <a:spLocks noGrp="1"/>
          </p:cNvSpPr>
          <p:nvPr>
            <p:ph type="sldNum" sz="quarter" idx="11"/>
          </p:nvPr>
        </p:nvSpPr>
        <p:spPr>
          <a:noFill/>
        </p:spPr>
        <p:txBody>
          <a:bodyPr/>
          <a:lstStyle/>
          <a:p>
            <a:fld id="{B0373AC8-CFE4-46D2-BEBC-02686D7DA8F2}" type="slidenum">
              <a:rPr lang="de-DE" altLang="de-DE" sz="900" smtClean="0">
                <a:latin typeface="Verdana" pitchFamily="34" charset="0"/>
                <a:cs typeface="Verdana" pitchFamily="34" charset="0"/>
              </a:rPr>
              <a:pPr/>
              <a:t>46</a:t>
            </a:fld>
            <a:endParaRPr lang="de-DE" altLang="de-DE" sz="900" smtClean="0">
              <a:latin typeface="Verdana" pitchFamily="34" charset="0"/>
              <a:cs typeface="Verdana" pitchFamily="34" charset="0"/>
            </a:endParaRPr>
          </a:p>
        </p:txBody>
      </p:sp>
      <p:sp>
        <p:nvSpPr>
          <p:cNvPr id="53253" name="Inhaltsplatzhalter 6"/>
          <p:cNvSpPr>
            <a:spLocks noGrp="1"/>
          </p:cNvSpPr>
          <p:nvPr>
            <p:ph idx="1"/>
          </p:nvPr>
        </p:nvSpPr>
        <p:spPr>
          <a:xfrm>
            <a:off x="250825" y="2233613"/>
            <a:ext cx="8642350" cy="4219575"/>
          </a:xfrm>
        </p:spPr>
        <p:txBody>
          <a:bodyPr/>
          <a:lstStyle/>
          <a:p>
            <a:pPr>
              <a:spcAft>
                <a:spcPts val="600"/>
              </a:spcAft>
            </a:pPr>
            <a:r>
              <a:rPr lang="de-DE" altLang="de-DE" smtClean="0">
                <a:latin typeface="Calibri" pitchFamily="34" charset="0"/>
                <a:ea typeface="MS PGothic" pitchFamily="34" charset="-128"/>
              </a:rPr>
              <a:t>Standards der entsprechenden Niveaus der fünf Kompetenzbereiche inklusive Standards der Basiscurricula SB und MB </a:t>
            </a:r>
          </a:p>
          <a:p>
            <a:pPr>
              <a:spcAft>
                <a:spcPts val="600"/>
              </a:spcAft>
            </a:pPr>
            <a:r>
              <a:rPr lang="de-DE" altLang="de-DE" smtClean="0">
                <a:latin typeface="Calibri" pitchFamily="34" charset="0"/>
                <a:ea typeface="MS PGothic" pitchFamily="34" charset="-128"/>
              </a:rPr>
              <a:t>Thema inklusive ÜT</a:t>
            </a:r>
          </a:p>
          <a:p>
            <a:pPr>
              <a:spcAft>
                <a:spcPts val="600"/>
              </a:spcAft>
            </a:pPr>
            <a:r>
              <a:rPr lang="de-DE" altLang="de-DE" smtClean="0">
                <a:latin typeface="Calibri" pitchFamily="34" charset="0"/>
                <a:ea typeface="MS PGothic" pitchFamily="34" charset="-128"/>
              </a:rPr>
              <a:t>Inhalte und Wissensbestände</a:t>
            </a:r>
          </a:p>
          <a:p>
            <a:pPr>
              <a:spcAft>
                <a:spcPts val="600"/>
              </a:spcAft>
            </a:pPr>
            <a:r>
              <a:rPr lang="de-DE" altLang="de-DE" smtClean="0">
                <a:latin typeface="Calibri" pitchFamily="34" charset="0"/>
                <a:ea typeface="MS PGothic" pitchFamily="34" charset="-128"/>
              </a:rPr>
              <a:t>Leistungsbewertung</a:t>
            </a:r>
          </a:p>
          <a:p>
            <a:pPr>
              <a:spcAft>
                <a:spcPts val="600"/>
              </a:spcAft>
            </a:pPr>
            <a:r>
              <a:rPr lang="de-DE" altLang="de-DE" smtClean="0">
                <a:latin typeface="Calibri" pitchFamily="34" charset="0"/>
                <a:ea typeface="MS PGothic" pitchFamily="34" charset="-128"/>
              </a:rPr>
              <a:t>Zeitrahmen</a:t>
            </a:r>
          </a:p>
          <a:p>
            <a:pPr>
              <a:spcAft>
                <a:spcPts val="600"/>
              </a:spcAft>
            </a:pPr>
            <a:r>
              <a:rPr lang="de-DE" altLang="de-DE" smtClean="0">
                <a:latin typeface="Calibri" pitchFamily="34" charset="0"/>
                <a:ea typeface="MS PGothic" pitchFamily="34" charset="-128"/>
              </a:rPr>
              <a:t>Fachübergreifendes und Fächerverbindendes</a:t>
            </a:r>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250825" y="1196975"/>
            <a:ext cx="8642350" cy="857250"/>
          </a:xfrm>
        </p:spPr>
        <p:txBody>
          <a:bodyPr/>
          <a:lstStyle/>
          <a:p>
            <a:pPr>
              <a:defRPr/>
            </a:pPr>
            <a:r>
              <a:rPr lang="de-DE" sz="2800" dirty="0" smtClean="0">
                <a:latin typeface="+mj-lt"/>
                <a:ea typeface="Verdana" pitchFamily="34" charset="0"/>
              </a:rPr>
              <a:t>Beispielhaft konkretisiert:</a:t>
            </a:r>
            <a:br>
              <a:rPr lang="de-DE" sz="2800" dirty="0" smtClean="0">
                <a:latin typeface="+mj-lt"/>
                <a:ea typeface="Verdana" pitchFamily="34" charset="0"/>
              </a:rPr>
            </a:br>
            <a:r>
              <a:rPr lang="de-DE" sz="2800" dirty="0" smtClean="0">
                <a:latin typeface="+mj-lt"/>
                <a:ea typeface="Verdana" pitchFamily="34" charset="0"/>
              </a:rPr>
              <a:t>Planung </a:t>
            </a:r>
          </a:p>
        </p:txBody>
      </p:sp>
      <p:sp>
        <p:nvSpPr>
          <p:cNvPr id="54275" name="Inhaltsplatzhalter 2"/>
          <p:cNvSpPr>
            <a:spLocks noGrp="1"/>
          </p:cNvSpPr>
          <p:nvPr>
            <p:ph idx="1"/>
          </p:nvPr>
        </p:nvSpPr>
        <p:spPr>
          <a:xfrm>
            <a:off x="179388" y="2565400"/>
            <a:ext cx="8893175" cy="3743325"/>
          </a:xfrm>
        </p:spPr>
        <p:txBody>
          <a:bodyPr/>
          <a:lstStyle/>
          <a:p>
            <a:r>
              <a:rPr lang="de-DE" altLang="de-DE" smtClean="0">
                <a:latin typeface="Calibri" pitchFamily="34" charset="0"/>
                <a:ea typeface="MS PGothic" pitchFamily="34" charset="-128"/>
              </a:rPr>
              <a:t>Erarbeiten Sie mit Hilfe der Kärtchen eine Grundstruktur für die fachbezogenen Festlegungen Deutsch. </a:t>
            </a:r>
          </a:p>
          <a:p>
            <a:pPr>
              <a:buFont typeface="Wingdings" pitchFamily="2" charset="2"/>
              <a:buNone/>
            </a:pPr>
            <a:endParaRPr lang="de-DE" altLang="de-DE" smtClean="0">
              <a:latin typeface="Calibri" pitchFamily="34" charset="0"/>
              <a:ea typeface="MS PGothic" pitchFamily="34" charset="-128"/>
            </a:endParaRPr>
          </a:p>
          <a:p>
            <a:endParaRPr lang="de-DE" altLang="de-DE" smtClean="0">
              <a:latin typeface="Calibri" pitchFamily="34" charset="0"/>
              <a:ea typeface="MS PGothic" pitchFamily="34" charset="-128"/>
            </a:endParaRPr>
          </a:p>
        </p:txBody>
      </p:sp>
      <p:sp>
        <p:nvSpPr>
          <p:cNvPr id="54276" name="Fußzeilenplatzhalter 3"/>
          <p:cNvSpPr>
            <a:spLocks noGrp="1"/>
          </p:cNvSpPr>
          <p:nvPr>
            <p:ph type="ftr" sz="quarter" idx="10"/>
          </p:nvPr>
        </p:nvSpPr>
        <p:spPr>
          <a:noFill/>
        </p:spPr>
        <p:txBody>
          <a:bodyPr/>
          <a:lstStyle/>
          <a:p>
            <a:r>
              <a:rPr altLang="de-DE" sz="900" smtClean="0">
                <a:latin typeface="Verdana" pitchFamily="34" charset="0"/>
                <a:ea typeface="MS PGothic" pitchFamily="34" charset="-128"/>
              </a:rPr>
              <a:t>EM SchiC Deutsch 2015/16</a:t>
            </a:r>
          </a:p>
        </p:txBody>
      </p:sp>
      <p:sp>
        <p:nvSpPr>
          <p:cNvPr id="54277" name="Foliennummernplatzhalter 4"/>
          <p:cNvSpPr>
            <a:spLocks noGrp="1"/>
          </p:cNvSpPr>
          <p:nvPr>
            <p:ph type="sldNum" sz="quarter" idx="11"/>
          </p:nvPr>
        </p:nvSpPr>
        <p:spPr>
          <a:noFill/>
        </p:spPr>
        <p:txBody>
          <a:bodyPr/>
          <a:lstStyle/>
          <a:p>
            <a:fld id="{5EE3FEFA-6E1D-4590-BB73-B230A5C8BE7D}" type="slidenum">
              <a:rPr lang="de-DE" altLang="de-DE" sz="900" smtClean="0">
                <a:latin typeface="Verdana" pitchFamily="34" charset="0"/>
                <a:cs typeface="Verdana" pitchFamily="34" charset="0"/>
              </a:rPr>
              <a:pPr/>
              <a:t>47</a:t>
            </a:fld>
            <a:endParaRPr lang="de-DE" altLang="de-DE" sz="900" smtClean="0">
              <a:latin typeface="Verdana" pitchFamily="34" charset="0"/>
              <a:cs typeface="Verdana" pitchFamily="34" charset="0"/>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p:txBody>
          <a:bodyPr/>
          <a:lstStyle/>
          <a:p>
            <a:r>
              <a:rPr lang="de-DE" altLang="de-DE" smtClean="0"/>
              <a:t>Planung</a:t>
            </a:r>
          </a:p>
        </p:txBody>
      </p:sp>
      <p:sp>
        <p:nvSpPr>
          <p:cNvPr id="55299" name="Inhaltsplatzhalter 2"/>
          <p:cNvSpPr>
            <a:spLocks noGrp="1"/>
          </p:cNvSpPr>
          <p:nvPr>
            <p:ph idx="1"/>
          </p:nvPr>
        </p:nvSpPr>
        <p:spPr>
          <a:xfrm>
            <a:off x="250825" y="2089150"/>
            <a:ext cx="8642350" cy="4219575"/>
          </a:xfrm>
        </p:spPr>
        <p:txBody>
          <a:bodyPr/>
          <a:lstStyle/>
          <a:p>
            <a:r>
              <a:rPr lang="de-DE" altLang="de-DE" smtClean="0">
                <a:latin typeface="Calibri" pitchFamily="34" charset="0"/>
                <a:ea typeface="MS PGothic" pitchFamily="34" charset="-128"/>
              </a:rPr>
              <a:t>Konkretisieren Sie auf der Grundlage der Rubriken die fachbezogenen Festlegungen.</a:t>
            </a:r>
          </a:p>
          <a:p>
            <a:pPr>
              <a:buFont typeface="Wingdings" pitchFamily="2" charset="2"/>
              <a:buNone/>
            </a:pPr>
            <a:r>
              <a:rPr lang="de-DE" altLang="de-DE" smtClean="0">
                <a:latin typeface="Calibri" pitchFamily="34" charset="0"/>
                <a:ea typeface="MS PGothic" pitchFamily="34" charset="-128"/>
              </a:rPr>
              <a:t>	Gehen Sie dabei vom Inhaltsbereich </a:t>
            </a:r>
          </a:p>
          <a:p>
            <a:pPr>
              <a:buFont typeface="Wingdings" pitchFamily="2" charset="2"/>
              <a:buNone/>
            </a:pPr>
            <a:endParaRPr lang="de-DE" altLang="de-DE" smtClean="0">
              <a:latin typeface="Calibri" pitchFamily="34" charset="0"/>
              <a:ea typeface="MS PGothic" pitchFamily="34" charset="-128"/>
            </a:endParaRPr>
          </a:p>
          <a:p>
            <a:pPr algn="ctr">
              <a:buFont typeface="Wingdings" pitchFamily="2" charset="2"/>
              <a:buNone/>
            </a:pPr>
            <a:r>
              <a:rPr lang="de-DE" altLang="de-DE" b="1" i="1" smtClean="0">
                <a:latin typeface="Calibri" pitchFamily="34" charset="0"/>
                <a:ea typeface="MS PGothic" pitchFamily="34" charset="-128"/>
              </a:rPr>
              <a:t>Literarische Texte – lyrische Texte </a:t>
            </a:r>
            <a:r>
              <a:rPr lang="de-DE" altLang="de-DE" smtClean="0">
                <a:latin typeface="Calibri" pitchFamily="34" charset="0"/>
                <a:ea typeface="MS PGothic" pitchFamily="34" charset="-128"/>
              </a:rPr>
              <a:t>aus (Teil C)</a:t>
            </a:r>
          </a:p>
          <a:p>
            <a:pPr algn="ctr">
              <a:buFont typeface="Wingdings" pitchFamily="2" charset="2"/>
              <a:buNone/>
            </a:pPr>
            <a:endParaRPr lang="de-DE" altLang="de-DE" smtClean="0">
              <a:latin typeface="Calibri" pitchFamily="34" charset="0"/>
              <a:ea typeface="MS PGothic" pitchFamily="34" charset="-128"/>
            </a:endParaRPr>
          </a:p>
          <a:p>
            <a:pPr>
              <a:buFont typeface="Wingdings" pitchFamily="2" charset="2"/>
              <a:buNone/>
            </a:pPr>
            <a:r>
              <a:rPr lang="de-DE" altLang="de-DE" smtClean="0">
                <a:latin typeface="Calibri" pitchFamily="34" charset="0"/>
                <a:ea typeface="MS PGothic" pitchFamily="34" charset="-128"/>
              </a:rPr>
              <a:t>	Erstellen Sie eine Übersicht auf dem Flipchart-Bogen.</a:t>
            </a:r>
            <a:endParaRPr lang="de-DE" altLang="de-DE" smtClean="0">
              <a:ea typeface="MS PGothic" pitchFamily="34" charset="-128"/>
            </a:endParaRPr>
          </a:p>
        </p:txBody>
      </p:sp>
      <p:sp>
        <p:nvSpPr>
          <p:cNvPr id="55300" name="Foliennummernplatzhalter 3"/>
          <p:cNvSpPr>
            <a:spLocks noGrp="1"/>
          </p:cNvSpPr>
          <p:nvPr>
            <p:ph type="sldNum" sz="quarter" idx="11"/>
          </p:nvPr>
        </p:nvSpPr>
        <p:spPr>
          <a:noFill/>
        </p:spPr>
        <p:txBody>
          <a:bodyPr/>
          <a:lstStyle/>
          <a:p>
            <a:fld id="{3353CFF9-7C4D-4CD2-805E-FBC9C91A790B}" type="slidenum">
              <a:rPr lang="de-DE" altLang="de-DE" smtClean="0">
                <a:cs typeface="Verdana" pitchFamily="34" charset="0"/>
              </a:rPr>
              <a:pPr/>
              <a:t>48</a:t>
            </a:fld>
            <a:endParaRPr lang="de-DE" altLang="de-DE" smtClean="0">
              <a:cs typeface="Verdana" pitchFamily="34" charset="0"/>
            </a:endParaRP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4"/>
          <p:cNvSpPr>
            <a:spLocks noGrp="1" noChangeArrowheads="1"/>
          </p:cNvSpPr>
          <p:nvPr>
            <p:ph type="title" idx="4294967295"/>
          </p:nvPr>
        </p:nvSpPr>
        <p:spPr>
          <a:xfrm>
            <a:off x="395288" y="1052513"/>
            <a:ext cx="8382000" cy="5278437"/>
          </a:xfrm>
        </p:spPr>
        <p:txBody>
          <a:bodyPr>
            <a:spAutoFit/>
          </a:bodyPr>
          <a:lstStyle/>
          <a:p>
            <a:pPr algn="ctr" eaLnBrk="1" hangingPunct="1"/>
            <a:r>
              <a:rPr lang="de-DE" altLang="en-US" smtClean="0">
                <a:latin typeface="Arial" pitchFamily="34" charset="0"/>
                <a:cs typeface="Arial" pitchFamily="34" charset="0"/>
              </a:rPr>
              <a:t>Vielen Dank </a:t>
            </a:r>
            <a:br>
              <a:rPr lang="de-DE" altLang="en-US" smtClean="0">
                <a:latin typeface="Arial" pitchFamily="34" charset="0"/>
                <a:cs typeface="Arial" pitchFamily="34" charset="0"/>
              </a:rPr>
            </a:br>
            <a:r>
              <a:rPr lang="de-DE" altLang="en-US" smtClean="0">
                <a:latin typeface="Arial" pitchFamily="34" charset="0"/>
                <a:cs typeface="Arial" pitchFamily="34" charset="0"/>
              </a:rPr>
              <a:t>für Ihre Aufmerksamkeit! </a:t>
            </a:r>
            <a:br>
              <a:rPr lang="de-DE" altLang="en-US" smtClean="0">
                <a:latin typeface="Arial" pitchFamily="34" charset="0"/>
                <a:cs typeface="Arial" pitchFamily="34" charset="0"/>
              </a:rPr>
            </a:br>
            <a:r>
              <a:rPr lang="en-US" altLang="en-US" sz="1300" smtClean="0">
                <a:latin typeface="Arial" pitchFamily="34" charset="0"/>
                <a:cs typeface="Arial" pitchFamily="34" charset="0"/>
              </a:rPr>
              <a:t/>
            </a:r>
            <a:br>
              <a:rPr lang="en-US" altLang="en-US" sz="1300" smtClean="0">
                <a:latin typeface="Arial" pitchFamily="34" charset="0"/>
                <a:cs typeface="Arial" pitchFamily="34" charset="0"/>
              </a:rPr>
            </a:br>
            <a:r>
              <a:rPr lang="en-US" altLang="en-US" sz="2000" smtClean="0">
                <a:latin typeface="Arial" pitchFamily="34" charset="0"/>
                <a:cs typeface="Arial" pitchFamily="34" charset="0"/>
              </a:rPr>
              <a:t>Kontakte:</a:t>
            </a:r>
            <a:r>
              <a:rPr lang="en-US" altLang="en-US" sz="2000" b="0" smtClean="0">
                <a:latin typeface="Arial" pitchFamily="34" charset="0"/>
                <a:cs typeface="Arial" pitchFamily="34" charset="0"/>
              </a:rPr>
              <a:t/>
            </a:r>
            <a:br>
              <a:rPr lang="en-US" altLang="en-US" sz="2000" b="0" smtClean="0">
                <a:latin typeface="Arial" pitchFamily="34" charset="0"/>
                <a:cs typeface="Arial" pitchFamily="34" charset="0"/>
              </a:rPr>
            </a:br>
            <a:r>
              <a:rPr lang="en-US" altLang="en-US" sz="2000" b="0" smtClean="0">
                <a:latin typeface="Arial" pitchFamily="34" charset="0"/>
                <a:cs typeface="Arial" pitchFamily="34" charset="0"/>
              </a:rPr>
              <a:t/>
            </a:r>
            <a:br>
              <a:rPr lang="en-US" altLang="en-US" sz="2000" b="0" smtClean="0">
                <a:latin typeface="Arial" pitchFamily="34" charset="0"/>
                <a:cs typeface="Arial" pitchFamily="34" charset="0"/>
              </a:rPr>
            </a:br>
            <a:r>
              <a:rPr lang="en-US" altLang="en-US" sz="1900" b="0" smtClean="0">
                <a:latin typeface="Arial" pitchFamily="34" charset="0"/>
                <a:cs typeface="Arial" pitchFamily="34" charset="0"/>
              </a:rPr>
              <a:t>Marion Gutzmann</a:t>
            </a:r>
            <a:br>
              <a:rPr lang="en-US" altLang="en-US" sz="1900" b="0" smtClean="0">
                <a:latin typeface="Arial" pitchFamily="34" charset="0"/>
                <a:cs typeface="Arial" pitchFamily="34" charset="0"/>
              </a:rPr>
            </a:br>
            <a:r>
              <a:rPr lang="en-US" altLang="en-US" sz="1900" b="0" smtClean="0">
                <a:latin typeface="Arial" pitchFamily="34" charset="0"/>
                <a:cs typeface="Arial" pitchFamily="34" charset="0"/>
              </a:rPr>
              <a:t>Tel: 03378 209 312 </a:t>
            </a:r>
            <a:br>
              <a:rPr lang="en-US" altLang="en-US" sz="1900" b="0" smtClean="0">
                <a:latin typeface="Arial" pitchFamily="34" charset="0"/>
                <a:cs typeface="Arial" pitchFamily="34" charset="0"/>
              </a:rPr>
            </a:br>
            <a:r>
              <a:rPr lang="en-US" altLang="en-US" sz="1900" b="0" smtClean="0">
                <a:latin typeface="Arial" pitchFamily="34" charset="0"/>
                <a:cs typeface="Arial" pitchFamily="34" charset="0"/>
              </a:rPr>
              <a:t>marion.gutzmann@lisum.berlin-brandenburg.de</a:t>
            </a:r>
            <a:br>
              <a:rPr lang="en-US" altLang="en-US" sz="1900" b="0" smtClean="0">
                <a:latin typeface="Arial" pitchFamily="34" charset="0"/>
                <a:cs typeface="Arial" pitchFamily="34" charset="0"/>
              </a:rPr>
            </a:br>
            <a:r>
              <a:rPr lang="en-US" altLang="en-US" sz="1900" b="0" smtClean="0">
                <a:latin typeface="Arial" pitchFamily="34" charset="0"/>
                <a:cs typeface="Arial" pitchFamily="34" charset="0"/>
              </a:rPr>
              <a:t> </a:t>
            </a:r>
            <a:br>
              <a:rPr lang="en-US" altLang="en-US" sz="1900" b="0" smtClean="0">
                <a:latin typeface="Arial" pitchFamily="34" charset="0"/>
                <a:cs typeface="Arial" pitchFamily="34" charset="0"/>
              </a:rPr>
            </a:br>
            <a:r>
              <a:rPr lang="en-US" altLang="en-US" sz="1900" b="0" smtClean="0">
                <a:latin typeface="Arial" pitchFamily="34" charset="0"/>
                <a:cs typeface="Arial" pitchFamily="34" charset="0"/>
              </a:rPr>
              <a:t>Irene Hoppe</a:t>
            </a:r>
            <a:br>
              <a:rPr lang="en-US" altLang="en-US" sz="1900" b="0" smtClean="0">
                <a:latin typeface="Arial" pitchFamily="34" charset="0"/>
                <a:cs typeface="Arial" pitchFamily="34" charset="0"/>
              </a:rPr>
            </a:br>
            <a:r>
              <a:rPr lang="en-US" altLang="en-US" sz="1900" b="0" smtClean="0">
                <a:latin typeface="Arial" pitchFamily="34" charset="0"/>
                <a:cs typeface="Arial" pitchFamily="34" charset="0"/>
              </a:rPr>
              <a:t>Tel: 03378 209 318 </a:t>
            </a:r>
            <a:br>
              <a:rPr lang="en-US" altLang="en-US" sz="1900" b="0" smtClean="0">
                <a:latin typeface="Arial" pitchFamily="34" charset="0"/>
                <a:cs typeface="Arial" pitchFamily="34" charset="0"/>
              </a:rPr>
            </a:br>
            <a:r>
              <a:rPr lang="en-US" altLang="en-US" sz="1900" b="0" smtClean="0">
                <a:latin typeface="Arial" pitchFamily="34" charset="0"/>
                <a:cs typeface="Arial" pitchFamily="34" charset="0"/>
              </a:rPr>
              <a:t>irene.hoppe@lisum.berlin-brandenburg.de</a:t>
            </a:r>
            <a:br>
              <a:rPr lang="en-US" altLang="en-US" sz="1900" b="0" smtClean="0">
                <a:latin typeface="Arial" pitchFamily="34" charset="0"/>
                <a:cs typeface="Arial" pitchFamily="34" charset="0"/>
              </a:rPr>
            </a:br>
            <a:r>
              <a:rPr lang="en-US" altLang="en-US" sz="1900" b="0" smtClean="0">
                <a:latin typeface="Arial" pitchFamily="34" charset="0"/>
                <a:cs typeface="Arial" pitchFamily="34" charset="0"/>
              </a:rPr>
              <a:t/>
            </a:r>
            <a:br>
              <a:rPr lang="en-US" altLang="en-US" sz="1900" b="0" smtClean="0">
                <a:latin typeface="Arial" pitchFamily="34" charset="0"/>
                <a:cs typeface="Arial" pitchFamily="34" charset="0"/>
              </a:rPr>
            </a:br>
            <a:r>
              <a:rPr lang="en-US" altLang="en-US" sz="1900" b="0" smtClean="0">
                <a:latin typeface="Arial" pitchFamily="34" charset="0"/>
                <a:cs typeface="Arial" pitchFamily="34" charset="0"/>
              </a:rPr>
              <a:t>Dr. Anett Pilz</a:t>
            </a:r>
            <a:br>
              <a:rPr lang="en-US" altLang="en-US" sz="1900" b="0" smtClean="0">
                <a:latin typeface="Arial" pitchFamily="34" charset="0"/>
                <a:cs typeface="Arial" pitchFamily="34" charset="0"/>
              </a:rPr>
            </a:br>
            <a:r>
              <a:rPr lang="en-US" altLang="en-US" sz="1900" b="0" smtClean="0">
                <a:latin typeface="Arial" pitchFamily="34" charset="0"/>
                <a:cs typeface="Arial" pitchFamily="34" charset="0"/>
              </a:rPr>
              <a:t>Tel: 03378 209 216</a:t>
            </a:r>
            <a:br>
              <a:rPr lang="en-US" altLang="en-US" sz="1900" b="0" smtClean="0">
                <a:latin typeface="Arial" pitchFamily="34" charset="0"/>
                <a:cs typeface="Arial" pitchFamily="34" charset="0"/>
              </a:rPr>
            </a:br>
            <a:r>
              <a:rPr lang="en-US" altLang="en-US" sz="1900" b="0" smtClean="0">
                <a:latin typeface="Arial" pitchFamily="34" charset="0"/>
                <a:cs typeface="Arial" pitchFamily="34" charset="0"/>
              </a:rPr>
              <a:t>anett.pilz@lisum.berlin-brandenburg.de</a:t>
            </a:r>
            <a:endParaRPr lang="de-DE" altLang="de-DE" sz="1900" b="0" smtClean="0">
              <a:latin typeface="Arial" pitchFamily="34" charset="0"/>
              <a:cs typeface="Arial" pitchFamily="34" charset="0"/>
            </a:endParaRPr>
          </a:p>
        </p:txBody>
      </p:sp>
      <p:sp>
        <p:nvSpPr>
          <p:cNvPr id="57347" name="Textfeld 4"/>
          <p:cNvSpPr txBox="1">
            <a:spLocks noChangeArrowheads="1"/>
          </p:cNvSpPr>
          <p:nvPr/>
        </p:nvSpPr>
        <p:spPr bwMode="auto">
          <a:xfrm>
            <a:off x="2195513" y="6396038"/>
            <a:ext cx="4752975" cy="461962"/>
          </a:xfrm>
          <a:prstGeom prst="rect">
            <a:avLst/>
          </a:prstGeom>
          <a:noFill/>
          <a:ln w="9525">
            <a:noFill/>
            <a:miter lim="800000"/>
            <a:headEnd/>
            <a:tailEnd/>
          </a:ln>
        </p:spPr>
        <p:txBody>
          <a:bodyPr>
            <a:spAutoFit/>
          </a:bodyPr>
          <a:lstStyle/>
          <a:p>
            <a:pPr algn="ctr" eaLnBrk="1" hangingPunct="1"/>
            <a:r>
              <a:rPr lang="en-US" altLang="en-US">
                <a:solidFill>
                  <a:srgbClr val="FF0000"/>
                </a:solidFill>
                <a:latin typeface="Arial" pitchFamily="34" charset="0"/>
                <a:cs typeface="Arial" pitchFamily="34" charset="0"/>
              </a:rPr>
              <a:t>www.lisum.berlin-brandenburg.de</a:t>
            </a:r>
            <a:endParaRPr lang="de-DE" altLang="de-DE">
              <a:solidFill>
                <a:srgbClr val="FF0000"/>
              </a:solidFill>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250825" y="836613"/>
            <a:ext cx="8642350" cy="857250"/>
          </a:xfrm>
        </p:spPr>
        <p:txBody>
          <a:bodyPr/>
          <a:lstStyle/>
          <a:p>
            <a:pPr eaLnBrk="1" hangingPunct="1"/>
            <a:r>
              <a:rPr altLang="de-DE" sz="2800" smtClean="0"/>
              <a:t>Jetzt sind Sie gefragt!</a:t>
            </a:r>
          </a:p>
        </p:txBody>
      </p:sp>
      <p:sp>
        <p:nvSpPr>
          <p:cNvPr id="17411" name="Inhaltsplatzhalter 2"/>
          <p:cNvSpPr>
            <a:spLocks noGrp="1"/>
          </p:cNvSpPr>
          <p:nvPr>
            <p:ph idx="1"/>
          </p:nvPr>
        </p:nvSpPr>
        <p:spPr>
          <a:xfrm>
            <a:off x="250825" y="1844675"/>
            <a:ext cx="8642350" cy="4537075"/>
          </a:xfrm>
        </p:spPr>
        <p:txBody>
          <a:bodyPr/>
          <a:lstStyle/>
          <a:p>
            <a:pPr marL="514350" indent="-514350" eaLnBrk="1" hangingPunct="1">
              <a:buFont typeface="+mj-lt"/>
              <a:buAutoNum type="arabicPeriod"/>
              <a:defRPr/>
            </a:pPr>
            <a:r>
              <a:rPr lang="de-DE" altLang="de-DE" b="1" dirty="0" smtClean="0">
                <a:ea typeface="MS PGothic" pitchFamily="34" charset="-128"/>
              </a:rPr>
              <a:t>Begriff – Definition</a:t>
            </a:r>
          </a:p>
          <a:p>
            <a:pPr marL="542925" lvl="1" indent="0" eaLnBrk="1" hangingPunct="1">
              <a:buFont typeface="Wingdings" pitchFamily="2" charset="2"/>
              <a:buNone/>
              <a:defRPr/>
            </a:pPr>
            <a:r>
              <a:rPr lang="de-DE" altLang="de-DE" sz="2800" dirty="0" smtClean="0">
                <a:ea typeface="MS PGothic" pitchFamily="34" charset="-128"/>
              </a:rPr>
              <a:t>Was gehört zusammen? Verbinden Sie die Begriffe mit der richtigen Definition</a:t>
            </a:r>
            <a:r>
              <a:rPr lang="de-DE" altLang="de-DE" dirty="0" smtClean="0">
                <a:ea typeface="MS PGothic" pitchFamily="34" charset="-128"/>
              </a:rPr>
              <a:t>!</a:t>
            </a:r>
          </a:p>
          <a:p>
            <a:pPr lvl="1" indent="0" eaLnBrk="1" hangingPunct="1">
              <a:buFont typeface="Wingdings" pitchFamily="2" charset="2"/>
              <a:buNone/>
              <a:defRPr/>
            </a:pPr>
            <a:endParaRPr lang="de-DE" altLang="de-DE" dirty="0" smtClean="0">
              <a:ea typeface="MS PGothic" pitchFamily="34" charset="-128"/>
            </a:endParaRPr>
          </a:p>
          <a:p>
            <a:pPr marL="514350" indent="-514350" eaLnBrk="1" hangingPunct="1">
              <a:buFont typeface="+mj-lt"/>
              <a:buAutoNum type="arabicPeriod"/>
              <a:defRPr/>
            </a:pPr>
            <a:r>
              <a:rPr lang="de-DE" altLang="de-DE" b="1" dirty="0" smtClean="0">
                <a:ea typeface="MS PGothic" pitchFamily="34" charset="-128"/>
              </a:rPr>
              <a:t>Check</a:t>
            </a:r>
          </a:p>
          <a:p>
            <a:pPr marL="542925" lvl="1" indent="0" eaLnBrk="1" hangingPunct="1">
              <a:buFont typeface="Wingdings" pitchFamily="2" charset="2"/>
              <a:buNone/>
              <a:defRPr/>
            </a:pPr>
            <a:r>
              <a:rPr lang="de-DE" altLang="ja-JP" sz="2800" dirty="0" smtClean="0">
                <a:ea typeface="MS PGothic" pitchFamily="34" charset="-128"/>
              </a:rPr>
              <a:t>Wer hat ein Arbeitsblatt in der gleichen Farbe? Tauschen Sie sich aus!</a:t>
            </a:r>
          </a:p>
          <a:p>
            <a:pPr eaLnBrk="1" hangingPunct="1">
              <a:defRPr/>
            </a:pPr>
            <a:endParaRPr lang="de-DE" altLang="de-DE" dirty="0" smtClean="0">
              <a:ea typeface="MS PGothic" pitchFamily="34" charset="-128"/>
            </a:endParaRPr>
          </a:p>
        </p:txBody>
      </p:sp>
      <p:sp>
        <p:nvSpPr>
          <p:cNvPr id="11268" name="Foliennummernplatzhalter 4"/>
          <p:cNvSpPr>
            <a:spLocks noGrp="1"/>
          </p:cNvSpPr>
          <p:nvPr>
            <p:ph type="sldNum" sz="quarter" idx="11"/>
          </p:nvPr>
        </p:nvSpPr>
        <p:spPr>
          <a:xfrm>
            <a:off x="8293100" y="6408738"/>
            <a:ext cx="600075" cy="255587"/>
          </a:xfrm>
          <a:noFill/>
        </p:spPr>
        <p:txBody>
          <a:bodyPr/>
          <a:lstStyle/>
          <a:p>
            <a:fld id="{4420CBB6-D2D8-4041-B91D-654D7F286963}" type="slidenum">
              <a:rPr lang="de-DE" altLang="de-DE" smtClean="0">
                <a:solidFill>
                  <a:srgbClr val="002060"/>
                </a:solidFill>
                <a:cs typeface="Verdana" pitchFamily="34" charset="0"/>
              </a:rPr>
              <a:pPr/>
              <a:t>5</a:t>
            </a:fld>
            <a:endParaRPr lang="de-DE" altLang="de-DE" smtClean="0">
              <a:solidFill>
                <a:srgbClr val="002060"/>
              </a:solidFill>
              <a:cs typeface="Verdana" pitchFamily="34" charset="0"/>
            </a:endParaRPr>
          </a:p>
        </p:txBody>
      </p:sp>
      <p:pic>
        <p:nvPicPr>
          <p:cNvPr id="11269" name="Grafik 6" descr="Warmingup.png"/>
          <p:cNvPicPr>
            <a:picLocks noChangeAspect="1"/>
          </p:cNvPicPr>
          <p:nvPr/>
        </p:nvPicPr>
        <p:blipFill>
          <a:blip r:embed="rId3" cstate="print"/>
          <a:srcRect/>
          <a:stretch>
            <a:fillRect/>
          </a:stretch>
        </p:blipFill>
        <p:spPr bwMode="auto">
          <a:xfrm>
            <a:off x="7235825" y="1079500"/>
            <a:ext cx="1546225" cy="1171575"/>
          </a:xfrm>
          <a:prstGeom prst="rect">
            <a:avLst/>
          </a:prstGeom>
          <a:noFill/>
          <a:ln w="9525">
            <a:noFill/>
            <a:miter lim="800000"/>
            <a:headEnd/>
            <a:tailEnd/>
          </a:ln>
        </p:spPr>
      </p:pic>
      <p:pic>
        <p:nvPicPr>
          <p:cNvPr id="8" name="Grafik 7" descr="Partnerarbeit.png"/>
          <p:cNvPicPr>
            <a:picLocks noChangeAspect="1"/>
          </p:cNvPicPr>
          <p:nvPr/>
        </p:nvPicPr>
        <p:blipFill>
          <a:blip r:embed="rId4" cstate="print"/>
          <a:srcRect/>
          <a:stretch>
            <a:fillRect/>
          </a:stretch>
        </p:blipFill>
        <p:spPr bwMode="auto">
          <a:xfrm>
            <a:off x="6389688" y="5013325"/>
            <a:ext cx="2286000" cy="14446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Inhaltsplatzhalter 6"/>
          <p:cNvSpPr>
            <a:spLocks noGrp="1"/>
          </p:cNvSpPr>
          <p:nvPr>
            <p:ph idx="1"/>
          </p:nvPr>
        </p:nvSpPr>
        <p:spPr>
          <a:xfrm>
            <a:off x="323850" y="1844675"/>
            <a:ext cx="8569325" cy="4537075"/>
          </a:xfrm>
        </p:spPr>
        <p:txBody>
          <a:bodyPr/>
          <a:lstStyle/>
          <a:p>
            <a:pPr>
              <a:buFont typeface="Wingdings" pitchFamily="2" charset="2"/>
              <a:buNone/>
            </a:pPr>
            <a:r>
              <a:rPr lang="de-DE" altLang="de-DE" sz="2400" smtClean="0">
                <a:ea typeface="MS PGothic" pitchFamily="34" charset="-128"/>
              </a:rPr>
              <a:t>Nutzung der Zeichnungen</a:t>
            </a:r>
          </a:p>
          <a:p>
            <a:pPr>
              <a:buFont typeface="Wingdings" pitchFamily="2" charset="2"/>
              <a:buNone/>
            </a:pPr>
            <a:endParaRPr lang="de-DE" altLang="de-DE" sz="2400" smtClean="0">
              <a:ea typeface="MS PGothic" pitchFamily="34" charset="-128"/>
            </a:endParaRPr>
          </a:p>
          <a:p>
            <a:pPr>
              <a:buFont typeface="Wingdings" pitchFamily="2" charset="2"/>
              <a:buNone/>
            </a:pPr>
            <a:endParaRPr lang="de-DE" altLang="de-DE" sz="2400" smtClean="0">
              <a:ea typeface="MS PGothic" pitchFamily="34" charset="-128"/>
            </a:endParaRPr>
          </a:p>
          <a:p>
            <a:pPr>
              <a:buFont typeface="Wingdings" pitchFamily="2" charset="2"/>
              <a:buNone/>
            </a:pPr>
            <a:r>
              <a:rPr lang="de-DE" altLang="de-DE" sz="2400" smtClean="0">
                <a:ea typeface="MS PGothic" pitchFamily="34" charset="-128"/>
              </a:rPr>
              <a:t>und der Präsentation</a:t>
            </a:r>
          </a:p>
          <a:p>
            <a:pPr>
              <a:buFont typeface="Wingdings" pitchFamily="2" charset="2"/>
              <a:buNone/>
            </a:pPr>
            <a:endParaRPr lang="de-DE" altLang="de-DE" smtClean="0">
              <a:ea typeface="MS PGothic" pitchFamily="34" charset="-128"/>
            </a:endParaRPr>
          </a:p>
          <a:p>
            <a:pPr>
              <a:buFont typeface="Wingdings" pitchFamily="2" charset="2"/>
              <a:buNone/>
            </a:pPr>
            <a:endParaRPr lang="de-DE" altLang="de-DE" smtClean="0">
              <a:ea typeface="MS PGothic" pitchFamily="34" charset="-128"/>
            </a:endParaRPr>
          </a:p>
          <a:p>
            <a:pPr>
              <a:buFont typeface="Wingdings" pitchFamily="2" charset="2"/>
              <a:buNone/>
            </a:pPr>
            <a:endParaRPr lang="de-DE" altLang="de-DE" smtClean="0">
              <a:ea typeface="MS PGothic" pitchFamily="34" charset="-128"/>
            </a:endParaRPr>
          </a:p>
          <a:p>
            <a:pPr>
              <a:buFont typeface="Wingdings" pitchFamily="2" charset="2"/>
              <a:buNone/>
            </a:pPr>
            <a:endParaRPr lang="de-DE" altLang="de-DE" sz="1200" smtClean="0">
              <a:ea typeface="MS PGothic" pitchFamily="34" charset="-128"/>
            </a:endParaRPr>
          </a:p>
          <a:p>
            <a:endParaRPr lang="de-DE" altLang="de-DE" sz="1200" smtClean="0">
              <a:ea typeface="MS PGothic" pitchFamily="34" charset="-128"/>
            </a:endParaRPr>
          </a:p>
          <a:p>
            <a:pPr>
              <a:buFont typeface="Wingdings" pitchFamily="2" charset="2"/>
              <a:buNone/>
            </a:pPr>
            <a:r>
              <a:rPr lang="de-DE" altLang="de-DE" sz="1200" smtClean="0">
                <a:ea typeface="MS PGothic" pitchFamily="34" charset="-128"/>
              </a:rPr>
              <a:t>			</a:t>
            </a:r>
            <a:endParaRPr lang="de-DE" altLang="de-DE" smtClean="0">
              <a:ea typeface="MS PGothic" pitchFamily="34" charset="-128"/>
            </a:endParaRPr>
          </a:p>
        </p:txBody>
      </p:sp>
      <p:sp>
        <p:nvSpPr>
          <p:cNvPr id="29698" name="Rectangle 4"/>
          <p:cNvSpPr>
            <a:spLocks noGrp="1" noChangeArrowheads="1"/>
          </p:cNvSpPr>
          <p:nvPr>
            <p:ph type="title"/>
          </p:nvPr>
        </p:nvSpPr>
        <p:spPr>
          <a:xfrm>
            <a:off x="251520" y="1034504"/>
            <a:ext cx="8642350" cy="46166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a:extLst>
        </p:spPr>
        <p:txBody>
          <a:bodyPr>
            <a:spAutoFit/>
          </a:bodyPr>
          <a:lstStyle/>
          <a:p>
            <a:pPr algn="ctr" eaLnBrk="1" hangingPunct="1">
              <a:defRPr/>
            </a:pPr>
            <a:r>
              <a:rPr lang="de-DE" sz="2400" dirty="0" smtClean="0">
                <a:solidFill>
                  <a:srgbClr val="002060"/>
                </a:solidFill>
                <a:ea typeface="Verdana" pitchFamily="34" charset="0"/>
              </a:rPr>
              <a:t>Hinweise zur Verwendung</a:t>
            </a:r>
            <a:endParaRPr lang="de-DE" sz="2400" dirty="0" smtClean="0">
              <a:noFill/>
              <a:ea typeface="Verdana" pitchFamily="34" charset="0"/>
            </a:endParaRPr>
          </a:p>
        </p:txBody>
      </p:sp>
      <p:sp>
        <p:nvSpPr>
          <p:cNvPr id="58372" name="Fußzeilenplatzhalter 30"/>
          <p:cNvSpPr>
            <a:spLocks noGrp="1"/>
          </p:cNvSpPr>
          <p:nvPr>
            <p:ph type="ftr" sz="quarter" idx="10"/>
          </p:nvPr>
        </p:nvSpPr>
        <p:spPr>
          <a:noFill/>
        </p:spPr>
        <p:txBody>
          <a:bodyPr/>
          <a:lstStyle/>
          <a:p>
            <a:r>
              <a:rPr altLang="de-DE" sz="900" smtClean="0">
                <a:latin typeface="Verdana" pitchFamily="34" charset="0"/>
                <a:ea typeface="MS PGothic" pitchFamily="34" charset="-128"/>
              </a:rPr>
              <a:t>EM SchiC Deutsch 2015/16</a:t>
            </a:r>
          </a:p>
        </p:txBody>
      </p:sp>
      <p:sp>
        <p:nvSpPr>
          <p:cNvPr id="58373" name="Foliennummernplatzhalter 5"/>
          <p:cNvSpPr>
            <a:spLocks noGrp="1"/>
          </p:cNvSpPr>
          <p:nvPr>
            <p:ph type="sldNum" sz="quarter" idx="11"/>
          </p:nvPr>
        </p:nvSpPr>
        <p:spPr>
          <a:noFill/>
        </p:spPr>
        <p:txBody>
          <a:bodyPr/>
          <a:lstStyle/>
          <a:p>
            <a:fld id="{434E1453-C9DA-4357-8BA1-213FF2DD4E85}" type="slidenum">
              <a:rPr lang="de-DE" altLang="de-DE" sz="900" smtClean="0">
                <a:latin typeface="Verdana" pitchFamily="34" charset="0"/>
                <a:cs typeface="Verdana" pitchFamily="34" charset="0"/>
              </a:rPr>
              <a:pPr/>
              <a:t>50</a:t>
            </a:fld>
            <a:endParaRPr lang="de-DE" altLang="de-DE" sz="900" smtClean="0">
              <a:latin typeface="Verdana" pitchFamily="34" charset="0"/>
              <a:cs typeface="Verdana" pitchFamily="34" charset="0"/>
            </a:endParaRPr>
          </a:p>
        </p:txBody>
      </p:sp>
      <p:grpSp>
        <p:nvGrpSpPr>
          <p:cNvPr id="58374" name="Gruppieren 11"/>
          <p:cNvGrpSpPr>
            <a:grpSpLocks/>
          </p:cNvGrpSpPr>
          <p:nvPr/>
        </p:nvGrpSpPr>
        <p:grpSpPr bwMode="auto">
          <a:xfrm>
            <a:off x="477838" y="2535238"/>
            <a:ext cx="7991475" cy="461962"/>
            <a:chOff x="395536" y="2492896"/>
            <a:chExt cx="8208912" cy="461666"/>
          </a:xfrm>
        </p:grpSpPr>
        <p:pic>
          <p:nvPicPr>
            <p:cNvPr id="58379" name="Grafik 9" descr="by-nd.png"/>
            <p:cNvPicPr>
              <a:picLocks noChangeAspect="1"/>
            </p:cNvPicPr>
            <p:nvPr/>
          </p:nvPicPr>
          <p:blipFill>
            <a:blip r:embed="rId3" cstate="print"/>
            <a:srcRect/>
            <a:stretch>
              <a:fillRect/>
            </a:stretch>
          </p:blipFill>
          <p:spPr bwMode="auto">
            <a:xfrm>
              <a:off x="395536" y="2492896"/>
              <a:ext cx="1227411" cy="429442"/>
            </a:xfrm>
            <a:prstGeom prst="rect">
              <a:avLst/>
            </a:prstGeom>
            <a:noFill/>
            <a:ln w="9525">
              <a:noFill/>
              <a:miter lim="800000"/>
              <a:headEnd/>
              <a:tailEnd/>
            </a:ln>
          </p:spPr>
        </p:pic>
        <p:sp>
          <p:nvSpPr>
            <p:cNvPr id="58380" name="Textfeld 10"/>
            <p:cNvSpPr txBox="1">
              <a:spLocks noChangeArrowheads="1"/>
            </p:cNvSpPr>
            <p:nvPr/>
          </p:nvSpPr>
          <p:spPr bwMode="auto">
            <a:xfrm>
              <a:off x="1619672" y="2492897"/>
              <a:ext cx="6984776" cy="461665"/>
            </a:xfrm>
            <a:prstGeom prst="rect">
              <a:avLst/>
            </a:prstGeom>
            <a:noFill/>
            <a:ln w="9525">
              <a:noFill/>
              <a:miter lim="800000"/>
              <a:headEnd/>
              <a:tailEnd/>
            </a:ln>
          </p:spPr>
          <p:txBody>
            <a:bodyPr>
              <a:spAutoFit/>
            </a:bodyPr>
            <a:lstStyle/>
            <a:p>
              <a:pPr eaLnBrk="1" hangingPunct="1"/>
              <a:r>
                <a:rPr lang="de-DE" altLang="de-DE" sz="1200">
                  <a:solidFill>
                    <a:srgbClr val="003366"/>
                  </a:solidFill>
                  <a:latin typeface="Verdana" pitchFamily="34" charset="0"/>
                  <a:cs typeface="Verdana" pitchFamily="34" charset="0"/>
                </a:rPr>
                <a:t>Stephan Ulrich für </a:t>
              </a:r>
            </a:p>
            <a:p>
              <a:pPr eaLnBrk="1" hangingPunct="1"/>
              <a:r>
                <a:rPr lang="de-DE" altLang="de-DE" sz="1200">
                  <a:solidFill>
                    <a:srgbClr val="003366"/>
                  </a:solidFill>
                  <a:latin typeface="Verdana" pitchFamily="34" charset="0"/>
                  <a:cs typeface="Verdana" pitchFamily="34" charset="0"/>
                </a:rPr>
                <a:t>Landesinstitut für Schule und Medien Berlin-Brandenburg (2015)</a:t>
              </a:r>
            </a:p>
          </p:txBody>
        </p:sp>
      </p:grpSp>
      <p:grpSp>
        <p:nvGrpSpPr>
          <p:cNvPr id="58375" name="Gruppieren 17"/>
          <p:cNvGrpSpPr>
            <a:grpSpLocks/>
          </p:cNvGrpSpPr>
          <p:nvPr/>
        </p:nvGrpSpPr>
        <p:grpSpPr bwMode="auto">
          <a:xfrm>
            <a:off x="395288" y="4024313"/>
            <a:ext cx="8280400" cy="874712"/>
            <a:chOff x="323528" y="5888305"/>
            <a:chExt cx="8280920" cy="875373"/>
          </a:xfrm>
        </p:grpSpPr>
        <p:sp>
          <p:nvSpPr>
            <p:cNvPr id="58377" name="Textfeld 15"/>
            <p:cNvSpPr txBox="1">
              <a:spLocks noChangeArrowheads="1"/>
            </p:cNvSpPr>
            <p:nvPr/>
          </p:nvSpPr>
          <p:spPr bwMode="auto">
            <a:xfrm>
              <a:off x="1616033" y="5888305"/>
              <a:ext cx="6800966" cy="276999"/>
            </a:xfrm>
            <a:prstGeom prst="rect">
              <a:avLst/>
            </a:prstGeom>
            <a:noFill/>
            <a:ln w="9525">
              <a:noFill/>
              <a:miter lim="800000"/>
              <a:headEnd/>
              <a:tailEnd/>
            </a:ln>
          </p:spPr>
          <p:txBody>
            <a:bodyPr>
              <a:spAutoFit/>
            </a:bodyPr>
            <a:lstStyle/>
            <a:p>
              <a:pPr eaLnBrk="1" hangingPunct="1"/>
              <a:r>
                <a:rPr lang="de-DE" altLang="de-DE" sz="1200">
                  <a:solidFill>
                    <a:srgbClr val="003366"/>
                  </a:solidFill>
                  <a:latin typeface="Verdana" pitchFamily="34" charset="0"/>
                  <a:cs typeface="Verdana" pitchFamily="34" charset="0"/>
                </a:rPr>
                <a:t>Landesinstitut für Schule und Medien Berlin-Brandenburg (2016)</a:t>
              </a:r>
            </a:p>
          </p:txBody>
        </p:sp>
        <p:sp>
          <p:nvSpPr>
            <p:cNvPr id="58378" name="Textfeld 16"/>
            <p:cNvSpPr txBox="1">
              <a:spLocks noChangeArrowheads="1"/>
            </p:cNvSpPr>
            <p:nvPr/>
          </p:nvSpPr>
          <p:spPr bwMode="auto">
            <a:xfrm>
              <a:off x="323528" y="6301982"/>
              <a:ext cx="8280920" cy="461696"/>
            </a:xfrm>
            <a:prstGeom prst="rect">
              <a:avLst/>
            </a:prstGeom>
            <a:noFill/>
            <a:ln w="9525">
              <a:noFill/>
              <a:miter lim="800000"/>
              <a:headEnd/>
              <a:tailEnd/>
            </a:ln>
          </p:spPr>
          <p:txBody>
            <a:bodyPr>
              <a:spAutoFit/>
            </a:bodyPr>
            <a:lstStyle/>
            <a:p>
              <a:pPr eaLnBrk="1" hangingPunct="1"/>
              <a:r>
                <a:rPr lang="de-DE" altLang="de-DE" sz="1200">
                  <a:solidFill>
                    <a:srgbClr val="003366"/>
                  </a:solidFill>
                  <a:latin typeface="Verdana" pitchFamily="34" charset="0"/>
                  <a:cs typeface="Verdana" pitchFamily="34" charset="0"/>
                </a:rPr>
                <a:t>Das Werk kann verändert werden, muss aber nach Veränderungen unter der gleichen Lizenz weitergegeben werden. Der Name des Urhebers muss genannt werden.</a:t>
              </a:r>
            </a:p>
          </p:txBody>
        </p:sp>
      </p:grpSp>
      <p:pic>
        <p:nvPicPr>
          <p:cNvPr id="58376" name="Picture 15" descr="https://licensebuttons.net/l/by-sa/3.0/88x31.png"/>
          <p:cNvPicPr>
            <a:picLocks noChangeAspect="1" noChangeArrowheads="1"/>
          </p:cNvPicPr>
          <p:nvPr/>
        </p:nvPicPr>
        <p:blipFill>
          <a:blip r:embed="rId4" cstate="print"/>
          <a:srcRect/>
          <a:stretch>
            <a:fillRect/>
          </a:stretch>
        </p:blipFill>
        <p:spPr bwMode="auto">
          <a:xfrm>
            <a:off x="468313" y="3860800"/>
            <a:ext cx="1225550" cy="4318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Grafik 13" descr="C.png"/>
          <p:cNvPicPr>
            <a:picLocks noChangeAspect="1"/>
          </p:cNvPicPr>
          <p:nvPr/>
        </p:nvPicPr>
        <p:blipFill>
          <a:blip r:embed="rId3" cstate="print"/>
          <a:srcRect/>
          <a:stretch>
            <a:fillRect/>
          </a:stretch>
        </p:blipFill>
        <p:spPr bwMode="auto">
          <a:xfrm>
            <a:off x="1979613" y="2997200"/>
            <a:ext cx="636587" cy="576263"/>
          </a:xfrm>
          <a:prstGeom prst="rect">
            <a:avLst/>
          </a:prstGeom>
          <a:noFill/>
          <a:ln w="9525">
            <a:noFill/>
            <a:miter lim="800000"/>
            <a:headEnd/>
            <a:tailEnd/>
          </a:ln>
        </p:spPr>
      </p:pic>
      <p:sp>
        <p:nvSpPr>
          <p:cNvPr id="12291" name="Textfeld 34"/>
          <p:cNvSpPr txBox="1">
            <a:spLocks noChangeArrowheads="1"/>
          </p:cNvSpPr>
          <p:nvPr/>
        </p:nvSpPr>
        <p:spPr bwMode="auto">
          <a:xfrm>
            <a:off x="900113" y="2924175"/>
            <a:ext cx="2016125" cy="3416300"/>
          </a:xfrm>
          <a:prstGeom prst="rect">
            <a:avLst/>
          </a:prstGeom>
          <a:noFill/>
          <a:ln w="9525">
            <a:noFill/>
            <a:miter lim="800000"/>
            <a:headEnd/>
            <a:tailEnd/>
          </a:ln>
        </p:spPr>
        <p:txBody>
          <a:bodyPr>
            <a:spAutoFit/>
          </a:bodyPr>
          <a:lstStyle/>
          <a:p>
            <a:endParaRPr lang="de-DE" altLang="de-DE">
              <a:cs typeface="Verdana" pitchFamily="34" charset="0"/>
            </a:endParaRPr>
          </a:p>
          <a:p>
            <a:endParaRPr lang="de-DE" altLang="de-DE">
              <a:cs typeface="Verdana" pitchFamily="34" charset="0"/>
            </a:endParaRPr>
          </a:p>
          <a:p>
            <a:endParaRPr lang="de-DE" altLang="de-DE">
              <a:cs typeface="Verdana" pitchFamily="34" charset="0"/>
            </a:endParaRPr>
          </a:p>
          <a:p>
            <a:endParaRPr lang="de-DE" altLang="de-DE">
              <a:cs typeface="Verdana" pitchFamily="34" charset="0"/>
            </a:endParaRPr>
          </a:p>
          <a:p>
            <a:endParaRPr lang="de-DE" altLang="de-DE">
              <a:cs typeface="Verdana" pitchFamily="34" charset="0"/>
            </a:endParaRPr>
          </a:p>
          <a:p>
            <a:endParaRPr lang="de-DE" altLang="de-DE">
              <a:cs typeface="Verdana" pitchFamily="34" charset="0"/>
            </a:endParaRPr>
          </a:p>
          <a:p>
            <a:endParaRPr lang="de-DE" altLang="de-DE">
              <a:cs typeface="Verdana" pitchFamily="34" charset="0"/>
            </a:endParaRPr>
          </a:p>
          <a:p>
            <a:endParaRPr lang="de-DE" altLang="de-DE">
              <a:cs typeface="Verdana" pitchFamily="34" charset="0"/>
            </a:endParaRPr>
          </a:p>
          <a:p>
            <a:endParaRPr lang="de-DE" altLang="de-DE">
              <a:cs typeface="Verdana" pitchFamily="34" charset="0"/>
            </a:endParaRPr>
          </a:p>
        </p:txBody>
      </p:sp>
      <p:sp>
        <p:nvSpPr>
          <p:cNvPr id="18" name="Inhaltsplatzhalter 2"/>
          <p:cNvSpPr txBox="1">
            <a:spLocks/>
          </p:cNvSpPr>
          <p:nvPr/>
        </p:nvSpPr>
        <p:spPr>
          <a:xfrm>
            <a:off x="250825" y="1844675"/>
            <a:ext cx="8642350" cy="4537075"/>
          </a:xfrm>
          <a:prstGeom prst="rect">
            <a:avLst/>
          </a:prstGeom>
          <a:effectLst/>
        </p:spPr>
        <p:txBody>
          <a:bodyPr/>
          <a:lstStyle/>
          <a:p>
            <a:pPr marL="342900" indent="-342900" eaLnBrk="1" hangingPunct="1">
              <a:spcBef>
                <a:spcPct val="20000"/>
              </a:spcBef>
              <a:spcAft>
                <a:spcPts val="600"/>
              </a:spcAft>
              <a:buClr>
                <a:srgbClr val="ED2403"/>
              </a:buClr>
              <a:defRPr/>
            </a:pPr>
            <a:r>
              <a:rPr lang="de-DE" altLang="de-DE" sz="2800" kern="0" dirty="0">
                <a:solidFill>
                  <a:srgbClr val="FFA605"/>
                </a:solidFill>
                <a:latin typeface="Verdana" pitchFamily="34" charset="0"/>
                <a:cs typeface="Verdana" pitchFamily="34" charset="0"/>
                <a:sym typeface="Wingdings" pitchFamily="2" charset="2"/>
              </a:rPr>
              <a:t> </a:t>
            </a:r>
            <a:r>
              <a:rPr lang="de-DE" altLang="de-DE" sz="2800" b="1" kern="0" dirty="0">
                <a:solidFill>
                  <a:srgbClr val="FFA605"/>
                </a:solidFill>
                <a:latin typeface="Verdana" pitchFamily="34" charset="0"/>
                <a:cs typeface="Verdana" pitchFamily="34" charset="0"/>
              </a:rPr>
              <a:t>Schulinternes Curriculum</a:t>
            </a:r>
          </a:p>
          <a:p>
            <a:pPr marL="342900" indent="-342900" eaLnBrk="1" hangingPunct="1">
              <a:spcBef>
                <a:spcPct val="20000"/>
              </a:spcBef>
              <a:spcAft>
                <a:spcPts val="600"/>
              </a:spcAft>
              <a:buClr>
                <a:srgbClr val="ED2403"/>
              </a:buClr>
              <a:defRPr/>
            </a:pPr>
            <a:r>
              <a:rPr lang="de-DE" altLang="de-DE" sz="2800" kern="0" dirty="0">
                <a:solidFill>
                  <a:srgbClr val="003366"/>
                </a:solidFill>
                <a:latin typeface="Verdana" pitchFamily="34" charset="0"/>
                <a:cs typeface="Verdana" pitchFamily="34" charset="0"/>
              </a:rPr>
              <a:t>	</a:t>
            </a:r>
          </a:p>
          <a:p>
            <a:pPr marL="342900" indent="-342900" eaLnBrk="1" hangingPunct="1">
              <a:spcBef>
                <a:spcPct val="20000"/>
              </a:spcBef>
              <a:spcAft>
                <a:spcPts val="600"/>
              </a:spcAft>
              <a:buClr>
                <a:srgbClr val="ED2403"/>
              </a:buClr>
              <a:defRPr/>
            </a:pPr>
            <a:r>
              <a:rPr lang="de-DE" altLang="de-DE" sz="2800" kern="0" dirty="0">
                <a:solidFill>
                  <a:srgbClr val="003366"/>
                </a:solidFill>
                <a:latin typeface="Verdana" pitchFamily="34" charset="0"/>
                <a:cs typeface="Verdana" pitchFamily="34" charset="0"/>
              </a:rPr>
              <a:t>		1			1			1</a:t>
            </a:r>
          </a:p>
          <a:p>
            <a:pPr marL="342900" indent="-342900" eaLnBrk="1" hangingPunct="1">
              <a:spcBef>
                <a:spcPct val="20000"/>
              </a:spcBef>
              <a:spcAft>
                <a:spcPts val="600"/>
              </a:spcAft>
              <a:buClr>
                <a:srgbClr val="ED2403"/>
              </a:buClr>
              <a:defRPr/>
            </a:pPr>
            <a:r>
              <a:rPr lang="de-DE" altLang="de-DE" sz="2800" kern="0" dirty="0">
                <a:solidFill>
                  <a:srgbClr val="003366"/>
                </a:solidFill>
                <a:latin typeface="Verdana" pitchFamily="34" charset="0"/>
                <a:cs typeface="Verdana" pitchFamily="34" charset="0"/>
              </a:rPr>
              <a:t>		2			2	C		2</a:t>
            </a:r>
          </a:p>
          <a:p>
            <a:pPr marL="342900" indent="-342900" eaLnBrk="1" hangingPunct="1">
              <a:spcBef>
                <a:spcPct val="20000"/>
              </a:spcBef>
              <a:spcAft>
                <a:spcPts val="600"/>
              </a:spcAft>
              <a:buClr>
                <a:srgbClr val="ED2403"/>
              </a:buClr>
              <a:defRPr/>
            </a:pPr>
            <a:r>
              <a:rPr lang="de-DE" altLang="de-DE" sz="2800" kern="0" dirty="0">
                <a:solidFill>
                  <a:srgbClr val="003366"/>
                </a:solidFill>
                <a:latin typeface="Verdana" pitchFamily="34" charset="0"/>
                <a:cs typeface="Verdana" pitchFamily="34" charset="0"/>
              </a:rPr>
              <a:t>		3	A		3			3	E</a:t>
            </a:r>
          </a:p>
          <a:p>
            <a:pPr marL="342900" indent="-342900" eaLnBrk="1" hangingPunct="1">
              <a:spcBef>
                <a:spcPct val="20000"/>
              </a:spcBef>
              <a:spcAft>
                <a:spcPts val="600"/>
              </a:spcAft>
              <a:buClr>
                <a:srgbClr val="ED2403"/>
              </a:buClr>
              <a:defRPr/>
            </a:pPr>
            <a:r>
              <a:rPr lang="de-DE" altLang="de-DE" sz="2800" kern="0" dirty="0">
                <a:solidFill>
                  <a:srgbClr val="003366"/>
                </a:solidFill>
                <a:latin typeface="Verdana" pitchFamily="34" charset="0"/>
                <a:cs typeface="Verdana" pitchFamily="34" charset="0"/>
              </a:rPr>
              <a:t>		4			4			4</a:t>
            </a:r>
          </a:p>
          <a:p>
            <a:pPr marL="342900" indent="-342900" eaLnBrk="1" hangingPunct="1">
              <a:spcBef>
                <a:spcPct val="20000"/>
              </a:spcBef>
              <a:spcAft>
                <a:spcPts val="600"/>
              </a:spcAft>
              <a:buClr>
                <a:srgbClr val="ED2403"/>
              </a:buClr>
              <a:defRPr/>
            </a:pPr>
            <a:r>
              <a:rPr lang="de-DE" altLang="de-DE" sz="2800" kern="0" dirty="0">
                <a:solidFill>
                  <a:srgbClr val="003366"/>
                </a:solidFill>
                <a:latin typeface="Verdana" pitchFamily="34" charset="0"/>
                <a:cs typeface="Verdana" pitchFamily="34" charset="0"/>
              </a:rPr>
              <a:t>		5			5			5</a:t>
            </a:r>
          </a:p>
        </p:txBody>
      </p:sp>
      <p:sp>
        <p:nvSpPr>
          <p:cNvPr id="12293" name="Titel 1"/>
          <p:cNvSpPr>
            <a:spLocks noGrp="1"/>
          </p:cNvSpPr>
          <p:nvPr>
            <p:ph type="title"/>
          </p:nvPr>
        </p:nvSpPr>
        <p:spPr>
          <a:xfrm>
            <a:off x="250825" y="836613"/>
            <a:ext cx="8642350" cy="857250"/>
          </a:xfrm>
        </p:spPr>
        <p:txBody>
          <a:bodyPr/>
          <a:lstStyle/>
          <a:p>
            <a:pPr eaLnBrk="1" hangingPunct="1"/>
            <a:r>
              <a:rPr lang="de-DE" altLang="de-DE" sz="2800" smtClean="0"/>
              <a:t>Jetzt sind Sie gefragt!</a:t>
            </a:r>
          </a:p>
        </p:txBody>
      </p:sp>
      <p:sp>
        <p:nvSpPr>
          <p:cNvPr id="12294" name="Foliennummernplatzhalter 4"/>
          <p:cNvSpPr>
            <a:spLocks noGrp="1"/>
          </p:cNvSpPr>
          <p:nvPr>
            <p:ph type="sldNum" sz="quarter" idx="11"/>
          </p:nvPr>
        </p:nvSpPr>
        <p:spPr>
          <a:noFill/>
        </p:spPr>
        <p:txBody>
          <a:bodyPr/>
          <a:lstStyle/>
          <a:p>
            <a:fld id="{56CC530C-1A4F-4408-9A45-1E18E779F99D}" type="slidenum">
              <a:rPr lang="de-DE" altLang="de-DE" smtClean="0">
                <a:cs typeface="Verdana" pitchFamily="34" charset="0"/>
              </a:rPr>
              <a:pPr/>
              <a:t>6</a:t>
            </a:fld>
            <a:endParaRPr lang="de-DE" altLang="de-DE" smtClean="0">
              <a:cs typeface="Verdana" pitchFamily="34" charset="0"/>
            </a:endParaRPr>
          </a:p>
        </p:txBody>
      </p:sp>
      <p:pic>
        <p:nvPicPr>
          <p:cNvPr id="12295" name="Grafik 6" descr="Warmingup.png"/>
          <p:cNvPicPr>
            <a:picLocks noChangeAspect="1"/>
          </p:cNvPicPr>
          <p:nvPr/>
        </p:nvPicPr>
        <p:blipFill>
          <a:blip r:embed="rId4" cstate="print"/>
          <a:srcRect/>
          <a:stretch>
            <a:fillRect/>
          </a:stretch>
        </p:blipFill>
        <p:spPr bwMode="auto">
          <a:xfrm>
            <a:off x="7235825" y="1079500"/>
            <a:ext cx="1546225" cy="1171575"/>
          </a:xfrm>
          <a:prstGeom prst="rect">
            <a:avLst/>
          </a:prstGeom>
          <a:noFill/>
          <a:ln w="9525">
            <a:noFill/>
            <a:miter lim="800000"/>
            <a:headEnd/>
            <a:tailEnd/>
          </a:ln>
        </p:spPr>
      </p:pic>
      <p:pic>
        <p:nvPicPr>
          <p:cNvPr id="12296" name="Grafik 12" descr="B.png"/>
          <p:cNvPicPr>
            <a:picLocks noChangeAspect="1"/>
          </p:cNvPicPr>
          <p:nvPr/>
        </p:nvPicPr>
        <p:blipFill>
          <a:blip r:embed="rId5" cstate="print"/>
          <a:srcRect/>
          <a:stretch>
            <a:fillRect/>
          </a:stretch>
        </p:blipFill>
        <p:spPr bwMode="auto">
          <a:xfrm>
            <a:off x="1998663" y="4724400"/>
            <a:ext cx="620712" cy="576263"/>
          </a:xfrm>
          <a:prstGeom prst="rect">
            <a:avLst/>
          </a:prstGeom>
          <a:noFill/>
          <a:ln w="9525">
            <a:noFill/>
            <a:miter lim="800000"/>
            <a:headEnd/>
            <a:tailEnd/>
          </a:ln>
        </p:spPr>
      </p:pic>
      <p:pic>
        <p:nvPicPr>
          <p:cNvPr id="12297" name="Grafik 13" descr="C.png"/>
          <p:cNvPicPr>
            <a:picLocks noChangeAspect="1"/>
          </p:cNvPicPr>
          <p:nvPr/>
        </p:nvPicPr>
        <p:blipFill>
          <a:blip r:embed="rId3" cstate="print"/>
          <a:srcRect/>
          <a:stretch>
            <a:fillRect/>
          </a:stretch>
        </p:blipFill>
        <p:spPr bwMode="auto">
          <a:xfrm>
            <a:off x="7451725" y="3625850"/>
            <a:ext cx="636588" cy="576263"/>
          </a:xfrm>
          <a:prstGeom prst="rect">
            <a:avLst/>
          </a:prstGeom>
          <a:noFill/>
          <a:ln w="9525">
            <a:noFill/>
            <a:miter lim="800000"/>
            <a:headEnd/>
            <a:tailEnd/>
          </a:ln>
        </p:spPr>
      </p:pic>
      <p:pic>
        <p:nvPicPr>
          <p:cNvPr id="12298" name="Grafik 14" descr="D.png"/>
          <p:cNvPicPr>
            <a:picLocks noChangeAspect="1"/>
          </p:cNvPicPr>
          <p:nvPr/>
        </p:nvPicPr>
        <p:blipFill>
          <a:blip r:embed="rId6" cstate="print"/>
          <a:srcRect/>
          <a:stretch>
            <a:fillRect/>
          </a:stretch>
        </p:blipFill>
        <p:spPr bwMode="auto">
          <a:xfrm>
            <a:off x="2008188" y="5310188"/>
            <a:ext cx="617537" cy="576262"/>
          </a:xfrm>
          <a:prstGeom prst="rect">
            <a:avLst/>
          </a:prstGeom>
          <a:noFill/>
          <a:ln w="9525">
            <a:noFill/>
            <a:miter lim="800000"/>
            <a:headEnd/>
            <a:tailEnd/>
          </a:ln>
        </p:spPr>
      </p:pic>
      <p:pic>
        <p:nvPicPr>
          <p:cNvPr id="12299" name="Grafik 15" descr="E.png"/>
          <p:cNvPicPr>
            <a:picLocks noChangeAspect="1"/>
          </p:cNvPicPr>
          <p:nvPr/>
        </p:nvPicPr>
        <p:blipFill>
          <a:blip r:embed="rId7" cstate="print"/>
          <a:srcRect/>
          <a:stretch>
            <a:fillRect/>
          </a:stretch>
        </p:blipFill>
        <p:spPr bwMode="auto">
          <a:xfrm>
            <a:off x="1979613" y="3573463"/>
            <a:ext cx="642937" cy="576262"/>
          </a:xfrm>
          <a:prstGeom prst="rect">
            <a:avLst/>
          </a:prstGeom>
          <a:noFill/>
          <a:ln w="9525">
            <a:noFill/>
            <a:miter lim="800000"/>
            <a:headEnd/>
            <a:tailEnd/>
          </a:ln>
        </p:spPr>
      </p:pic>
      <p:pic>
        <p:nvPicPr>
          <p:cNvPr id="12300" name="Grafik 18" descr="D.png"/>
          <p:cNvPicPr>
            <a:picLocks noChangeAspect="1"/>
          </p:cNvPicPr>
          <p:nvPr/>
        </p:nvPicPr>
        <p:blipFill>
          <a:blip r:embed="rId6" cstate="print"/>
          <a:srcRect/>
          <a:stretch>
            <a:fillRect/>
          </a:stretch>
        </p:blipFill>
        <p:spPr bwMode="auto">
          <a:xfrm>
            <a:off x="4787900" y="2997200"/>
            <a:ext cx="617538" cy="576263"/>
          </a:xfrm>
          <a:prstGeom prst="rect">
            <a:avLst/>
          </a:prstGeom>
          <a:noFill/>
          <a:ln w="9525">
            <a:noFill/>
            <a:miter lim="800000"/>
            <a:headEnd/>
            <a:tailEnd/>
          </a:ln>
        </p:spPr>
      </p:pic>
      <p:pic>
        <p:nvPicPr>
          <p:cNvPr id="12301" name="Grafik 19" descr="E.png"/>
          <p:cNvPicPr>
            <a:picLocks noChangeAspect="1"/>
          </p:cNvPicPr>
          <p:nvPr/>
        </p:nvPicPr>
        <p:blipFill>
          <a:blip r:embed="rId7" cstate="print"/>
          <a:srcRect/>
          <a:stretch>
            <a:fillRect/>
          </a:stretch>
        </p:blipFill>
        <p:spPr bwMode="auto">
          <a:xfrm>
            <a:off x="4787900" y="4149725"/>
            <a:ext cx="642938" cy="574675"/>
          </a:xfrm>
          <a:prstGeom prst="rect">
            <a:avLst/>
          </a:prstGeom>
          <a:noFill/>
          <a:ln w="9525">
            <a:noFill/>
            <a:miter lim="800000"/>
            <a:headEnd/>
            <a:tailEnd/>
          </a:ln>
        </p:spPr>
      </p:pic>
      <p:pic>
        <p:nvPicPr>
          <p:cNvPr id="12302" name="Inhaltsplatzhalter 11" descr="A.png"/>
          <p:cNvPicPr>
            <a:picLocks noChangeAspect="1"/>
          </p:cNvPicPr>
          <p:nvPr/>
        </p:nvPicPr>
        <p:blipFill>
          <a:blip r:embed="rId8" cstate="print"/>
          <a:srcRect/>
          <a:stretch>
            <a:fillRect/>
          </a:stretch>
        </p:blipFill>
        <p:spPr bwMode="auto">
          <a:xfrm>
            <a:off x="4787900" y="4797425"/>
            <a:ext cx="612775" cy="546100"/>
          </a:xfrm>
          <a:prstGeom prst="rect">
            <a:avLst/>
          </a:prstGeom>
          <a:noFill/>
          <a:ln w="9525">
            <a:noFill/>
            <a:miter lim="800000"/>
            <a:headEnd/>
            <a:tailEnd/>
          </a:ln>
        </p:spPr>
      </p:pic>
      <p:pic>
        <p:nvPicPr>
          <p:cNvPr id="12303" name="Grafik 21" descr="B.png"/>
          <p:cNvPicPr>
            <a:picLocks noChangeAspect="1"/>
          </p:cNvPicPr>
          <p:nvPr/>
        </p:nvPicPr>
        <p:blipFill>
          <a:blip r:embed="rId5" cstate="print"/>
          <a:srcRect/>
          <a:stretch>
            <a:fillRect/>
          </a:stretch>
        </p:blipFill>
        <p:spPr bwMode="auto">
          <a:xfrm>
            <a:off x="4787900" y="5373688"/>
            <a:ext cx="619125" cy="576262"/>
          </a:xfrm>
          <a:prstGeom prst="rect">
            <a:avLst/>
          </a:prstGeom>
          <a:noFill/>
          <a:ln w="9525">
            <a:noFill/>
            <a:miter lim="800000"/>
            <a:headEnd/>
            <a:tailEnd/>
          </a:ln>
        </p:spPr>
      </p:pic>
      <p:pic>
        <p:nvPicPr>
          <p:cNvPr id="12304" name="Inhaltsplatzhalter 11" descr="A.png"/>
          <p:cNvPicPr>
            <a:picLocks noChangeAspect="1"/>
          </p:cNvPicPr>
          <p:nvPr/>
        </p:nvPicPr>
        <p:blipFill>
          <a:blip r:embed="rId8" cstate="print"/>
          <a:srcRect/>
          <a:stretch>
            <a:fillRect/>
          </a:stretch>
        </p:blipFill>
        <p:spPr bwMode="auto">
          <a:xfrm>
            <a:off x="7451725" y="4724400"/>
            <a:ext cx="612775" cy="547688"/>
          </a:xfrm>
          <a:prstGeom prst="rect">
            <a:avLst/>
          </a:prstGeom>
          <a:noFill/>
          <a:ln w="9525">
            <a:noFill/>
            <a:miter lim="800000"/>
            <a:headEnd/>
            <a:tailEnd/>
          </a:ln>
        </p:spPr>
      </p:pic>
      <p:pic>
        <p:nvPicPr>
          <p:cNvPr id="12305" name="Grafik 24" descr="B.png"/>
          <p:cNvPicPr>
            <a:picLocks noChangeAspect="1"/>
          </p:cNvPicPr>
          <p:nvPr/>
        </p:nvPicPr>
        <p:blipFill>
          <a:blip r:embed="rId5" cstate="print"/>
          <a:srcRect/>
          <a:stretch>
            <a:fillRect/>
          </a:stretch>
        </p:blipFill>
        <p:spPr bwMode="auto">
          <a:xfrm>
            <a:off x="7451725" y="5300663"/>
            <a:ext cx="620713" cy="576262"/>
          </a:xfrm>
          <a:prstGeom prst="rect">
            <a:avLst/>
          </a:prstGeom>
          <a:noFill/>
          <a:ln w="9525">
            <a:noFill/>
            <a:miter lim="800000"/>
            <a:headEnd/>
            <a:tailEnd/>
          </a:ln>
        </p:spPr>
      </p:pic>
      <p:pic>
        <p:nvPicPr>
          <p:cNvPr id="12306" name="Grafik 25" descr="D.png"/>
          <p:cNvPicPr>
            <a:picLocks noChangeAspect="1"/>
          </p:cNvPicPr>
          <p:nvPr/>
        </p:nvPicPr>
        <p:blipFill>
          <a:blip r:embed="rId6" cstate="print"/>
          <a:srcRect/>
          <a:stretch>
            <a:fillRect/>
          </a:stretch>
        </p:blipFill>
        <p:spPr bwMode="auto">
          <a:xfrm>
            <a:off x="7451725" y="2997200"/>
            <a:ext cx="617538" cy="576263"/>
          </a:xfrm>
          <a:prstGeom prst="rect">
            <a:avLst/>
          </a:prstGeom>
          <a:noFill/>
          <a:ln w="9525">
            <a:noFill/>
            <a:miter lim="800000"/>
            <a:headEnd/>
            <a:tailEnd/>
          </a:ln>
        </p:spPr>
      </p:pic>
      <p:pic>
        <p:nvPicPr>
          <p:cNvPr id="32" name="Grafik 31" descr="0.png"/>
          <p:cNvPicPr>
            <a:picLocks noChangeAspect="1"/>
          </p:cNvPicPr>
          <p:nvPr/>
        </p:nvPicPr>
        <p:blipFill>
          <a:blip r:embed="rId9" cstate="print"/>
          <a:srcRect/>
          <a:stretch>
            <a:fillRect/>
          </a:stretch>
        </p:blipFill>
        <p:spPr bwMode="auto">
          <a:xfrm>
            <a:off x="3789363" y="4168775"/>
            <a:ext cx="625475" cy="574675"/>
          </a:xfrm>
          <a:prstGeom prst="rect">
            <a:avLst/>
          </a:prstGeom>
          <a:noFill/>
          <a:ln w="9525">
            <a:noFill/>
            <a:miter lim="800000"/>
            <a:headEnd/>
            <a:tailEnd/>
          </a:ln>
        </p:spPr>
      </p:pic>
      <p:pic>
        <p:nvPicPr>
          <p:cNvPr id="33" name="Grafik 32" descr="0.png"/>
          <p:cNvPicPr>
            <a:picLocks noChangeAspect="1"/>
          </p:cNvPicPr>
          <p:nvPr/>
        </p:nvPicPr>
        <p:blipFill>
          <a:blip r:embed="rId9" cstate="print"/>
          <a:srcRect/>
          <a:stretch>
            <a:fillRect/>
          </a:stretch>
        </p:blipFill>
        <p:spPr bwMode="auto">
          <a:xfrm>
            <a:off x="6545263" y="4778375"/>
            <a:ext cx="625475" cy="576263"/>
          </a:xfrm>
          <a:prstGeom prst="rect">
            <a:avLst/>
          </a:prstGeom>
          <a:noFill/>
          <a:ln w="9525">
            <a:noFill/>
            <a:miter lim="800000"/>
            <a:headEnd/>
            <a:tailEnd/>
          </a:ln>
        </p:spPr>
      </p:pic>
      <p:sp>
        <p:nvSpPr>
          <p:cNvPr id="36" name="Rechteck 35"/>
          <p:cNvSpPr/>
          <p:nvPr/>
        </p:nvSpPr>
        <p:spPr>
          <a:xfrm>
            <a:off x="900113" y="2924175"/>
            <a:ext cx="2087562" cy="3097213"/>
          </a:xfrm>
          <a:prstGeom prst="rect">
            <a:avLst/>
          </a:prstGeom>
          <a:noFill/>
          <a:ln w="95250">
            <a:solidFill>
              <a:srgbClr val="E1E105"/>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7" name="Rechteck 36"/>
          <p:cNvSpPr/>
          <p:nvPr/>
        </p:nvSpPr>
        <p:spPr>
          <a:xfrm>
            <a:off x="3635375" y="2924175"/>
            <a:ext cx="2089150" cy="3097213"/>
          </a:xfrm>
          <a:prstGeom prst="rect">
            <a:avLst/>
          </a:prstGeom>
          <a:noFill/>
          <a:ln w="95250">
            <a:solidFill>
              <a:srgbClr val="00CC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8" name="Rechteck 37"/>
          <p:cNvSpPr/>
          <p:nvPr/>
        </p:nvSpPr>
        <p:spPr>
          <a:xfrm>
            <a:off x="6372225" y="2924175"/>
            <a:ext cx="2087563" cy="3097213"/>
          </a:xfrm>
          <a:prstGeom prst="rect">
            <a:avLst/>
          </a:prstGeom>
          <a:noFill/>
          <a:ln w="95250">
            <a:solidFill>
              <a:srgbClr val="0099FF"/>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9" name="Grafik 28" descr="0.png"/>
          <p:cNvPicPr>
            <a:picLocks noChangeAspect="1"/>
          </p:cNvPicPr>
          <p:nvPr/>
        </p:nvPicPr>
        <p:blipFill>
          <a:blip r:embed="rId9" cstate="print"/>
          <a:srcRect/>
          <a:stretch>
            <a:fillRect/>
          </a:stretch>
        </p:blipFill>
        <p:spPr bwMode="auto">
          <a:xfrm>
            <a:off x="1042988" y="4743450"/>
            <a:ext cx="625475" cy="57626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250825" y="836613"/>
            <a:ext cx="8642350" cy="857250"/>
          </a:xfrm>
        </p:spPr>
        <p:txBody>
          <a:bodyPr/>
          <a:lstStyle/>
          <a:p>
            <a:pPr eaLnBrk="1" hangingPunct="1"/>
            <a:r>
              <a:rPr altLang="de-DE" sz="2800" smtClean="0"/>
              <a:t>Das Schulinterne Curriculum…</a:t>
            </a:r>
          </a:p>
        </p:txBody>
      </p:sp>
      <p:sp>
        <p:nvSpPr>
          <p:cNvPr id="22531" name="Inhaltsplatzhalter 2"/>
          <p:cNvSpPr>
            <a:spLocks noGrp="1"/>
          </p:cNvSpPr>
          <p:nvPr>
            <p:ph idx="1"/>
          </p:nvPr>
        </p:nvSpPr>
        <p:spPr>
          <a:xfrm>
            <a:off x="250825" y="1844675"/>
            <a:ext cx="8642350" cy="4537075"/>
          </a:xfrm>
        </p:spPr>
        <p:txBody>
          <a:bodyPr/>
          <a:lstStyle/>
          <a:p>
            <a:pPr eaLnBrk="1" hangingPunct="1">
              <a:defRPr/>
            </a:pPr>
            <a:endParaRPr lang="de-DE" dirty="0" smtClean="0">
              <a:ea typeface="MS PGothic" pitchFamily="34" charset="-128"/>
            </a:endParaRPr>
          </a:p>
          <a:p>
            <a:pPr eaLnBrk="1" hangingPunct="1">
              <a:defRPr/>
            </a:pPr>
            <a:endParaRPr lang="de-DE" dirty="0" smtClean="0">
              <a:ea typeface="MS PGothic" pitchFamily="34" charset="-128"/>
            </a:endParaRPr>
          </a:p>
          <a:p>
            <a:pPr marL="324000" indent="0" eaLnBrk="1" hangingPunct="1">
              <a:buFont typeface="Wingdings" pitchFamily="2" charset="2"/>
              <a:buNone/>
              <a:defRPr/>
            </a:pPr>
            <a:r>
              <a:rPr lang="de-DE" dirty="0" smtClean="0">
                <a:ea typeface="MS PGothic" pitchFamily="34" charset="-128"/>
              </a:rPr>
              <a:t>… ist ein schuleigenes pädagogisches</a:t>
            </a:r>
            <a:br>
              <a:rPr lang="de-DE" dirty="0" smtClean="0">
                <a:ea typeface="MS PGothic" pitchFamily="34" charset="-128"/>
              </a:rPr>
            </a:br>
            <a:r>
              <a:rPr lang="de-DE" dirty="0" smtClean="0">
                <a:ea typeface="MS PGothic" pitchFamily="34" charset="-128"/>
              </a:rPr>
              <a:t>Handlungskonzept zur Umsetzung der Rahmenlehrplanvorgaben.</a:t>
            </a:r>
          </a:p>
          <a:p>
            <a:pPr marL="324000" indent="0" eaLnBrk="1" hangingPunct="1">
              <a:buFont typeface="Wingdings" pitchFamily="2" charset="2"/>
              <a:buNone/>
              <a:defRPr/>
            </a:pPr>
            <a:endParaRPr lang="de-DE" dirty="0" smtClean="0">
              <a:ea typeface="MS PGothic" pitchFamily="34" charset="-128"/>
            </a:endParaRPr>
          </a:p>
          <a:p>
            <a:pPr marL="724050" lvl="1" indent="0" eaLnBrk="1" hangingPunct="1">
              <a:buFont typeface="Wingdings" pitchFamily="2" charset="2"/>
              <a:buNone/>
              <a:defRPr/>
            </a:pPr>
            <a:r>
              <a:rPr lang="de-DE" dirty="0" smtClean="0">
                <a:ea typeface="MS PGothic" pitchFamily="34" charset="-128"/>
              </a:rPr>
              <a:t>(	vgl.§8, 2 </a:t>
            </a:r>
            <a:r>
              <a:rPr lang="de-DE" dirty="0" err="1" smtClean="0">
                <a:ea typeface="MS PGothic" pitchFamily="34" charset="-128"/>
              </a:rPr>
              <a:t>SchulG</a:t>
            </a:r>
            <a:r>
              <a:rPr lang="de-DE" dirty="0" smtClean="0">
                <a:ea typeface="MS PGothic" pitchFamily="34" charset="-128"/>
              </a:rPr>
              <a:t> BE; </a:t>
            </a:r>
          </a:p>
          <a:p>
            <a:pPr eaLnBrk="1" hangingPunct="1">
              <a:buFont typeface="Wingdings" pitchFamily="2" charset="2"/>
              <a:buNone/>
              <a:defRPr/>
            </a:pPr>
            <a:r>
              <a:rPr lang="de-DE" sz="2400" dirty="0" smtClean="0">
                <a:ea typeface="MS PGothic" pitchFamily="34" charset="-128"/>
              </a:rPr>
              <a:t>     	vgl.§7 </a:t>
            </a:r>
            <a:r>
              <a:rPr lang="de-DE" sz="2400" dirty="0" err="1" smtClean="0">
                <a:ea typeface="MS PGothic" pitchFamily="34" charset="-128"/>
              </a:rPr>
              <a:t>BbgSchulG</a:t>
            </a:r>
            <a:r>
              <a:rPr lang="de-DE" sz="2400" b="1" dirty="0" smtClean="0"/>
              <a:t> </a:t>
            </a:r>
            <a:r>
              <a:rPr lang="de-DE" sz="2400" dirty="0" smtClean="0">
                <a:ea typeface="MS PGothic" pitchFamily="34" charset="-128"/>
              </a:rPr>
              <a:t>und RS 8/09) </a:t>
            </a:r>
            <a:r>
              <a:rPr lang="de-DE" dirty="0" smtClean="0">
                <a:ea typeface="MS PGothic" pitchFamily="34" charset="-128"/>
              </a:rPr>
              <a:t/>
            </a:r>
            <a:br>
              <a:rPr lang="de-DE" dirty="0" smtClean="0">
                <a:ea typeface="MS PGothic" pitchFamily="34" charset="-128"/>
              </a:rPr>
            </a:br>
            <a:endParaRPr lang="de-DE" dirty="0" smtClean="0">
              <a:ea typeface="MS PGothic" pitchFamily="34" charset="-128"/>
            </a:endParaRPr>
          </a:p>
        </p:txBody>
      </p:sp>
      <p:sp>
        <p:nvSpPr>
          <p:cNvPr id="13316" name="Foliennummernplatzhalter 4"/>
          <p:cNvSpPr>
            <a:spLocks noGrp="1"/>
          </p:cNvSpPr>
          <p:nvPr>
            <p:ph type="sldNum" sz="quarter" idx="11"/>
          </p:nvPr>
        </p:nvSpPr>
        <p:spPr>
          <a:xfrm>
            <a:off x="8293100" y="6408738"/>
            <a:ext cx="600075" cy="255587"/>
          </a:xfrm>
          <a:noFill/>
        </p:spPr>
        <p:txBody>
          <a:bodyPr/>
          <a:lstStyle/>
          <a:p>
            <a:fld id="{2CC57EC1-958D-475F-B660-7B1B24A2726D}" type="slidenum">
              <a:rPr lang="de-DE" altLang="de-DE" smtClean="0">
                <a:solidFill>
                  <a:srgbClr val="002060"/>
                </a:solidFill>
                <a:cs typeface="Verdana" pitchFamily="34" charset="0"/>
              </a:rPr>
              <a:pPr/>
              <a:t>7</a:t>
            </a:fld>
            <a:endParaRPr lang="de-DE" altLang="de-DE" smtClean="0">
              <a:solidFill>
                <a:srgbClr val="002060"/>
              </a:solidFill>
              <a:cs typeface="Verdana" pitchFamily="34"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1"/>
          <p:cNvSpPr>
            <a:spLocks noGrp="1"/>
          </p:cNvSpPr>
          <p:nvPr>
            <p:ph type="title"/>
          </p:nvPr>
        </p:nvSpPr>
        <p:spPr>
          <a:xfrm>
            <a:off x="250825" y="836613"/>
            <a:ext cx="8642350" cy="857250"/>
          </a:xfrm>
        </p:spPr>
        <p:txBody>
          <a:bodyPr/>
          <a:lstStyle/>
          <a:p>
            <a:pPr eaLnBrk="1" hangingPunct="1"/>
            <a:r>
              <a:rPr lang="de-DE" altLang="de-DE" sz="2800" smtClean="0"/>
              <a:t>Schulen können qualitativ bessere Ergebnisse erzielen durch…</a:t>
            </a:r>
          </a:p>
        </p:txBody>
      </p:sp>
      <p:sp>
        <p:nvSpPr>
          <p:cNvPr id="14339" name="Foliennummernplatzhalter 4"/>
          <p:cNvSpPr>
            <a:spLocks noGrp="1"/>
          </p:cNvSpPr>
          <p:nvPr>
            <p:ph type="sldNum" sz="quarter" idx="11"/>
          </p:nvPr>
        </p:nvSpPr>
        <p:spPr>
          <a:noFill/>
        </p:spPr>
        <p:txBody>
          <a:bodyPr/>
          <a:lstStyle/>
          <a:p>
            <a:fld id="{143522DC-4F49-4D8C-A917-51312470A41D}" type="slidenum">
              <a:rPr lang="de-DE" altLang="de-DE" smtClean="0">
                <a:cs typeface="Verdana" pitchFamily="34" charset="0"/>
              </a:rPr>
              <a:pPr/>
              <a:t>8</a:t>
            </a:fld>
            <a:endParaRPr lang="de-DE" altLang="de-DE" smtClean="0">
              <a:cs typeface="Verdana" pitchFamily="34" charset="0"/>
            </a:endParaRPr>
          </a:p>
        </p:txBody>
      </p:sp>
      <p:sp>
        <p:nvSpPr>
          <p:cNvPr id="14340" name="Inhaltsplatzhalter 2"/>
          <p:cNvSpPr>
            <a:spLocks noGrp="1"/>
          </p:cNvSpPr>
          <p:nvPr>
            <p:ph idx="4294967295"/>
          </p:nvPr>
        </p:nvSpPr>
        <p:spPr>
          <a:xfrm>
            <a:off x="279400" y="1782763"/>
            <a:ext cx="8642350" cy="4537075"/>
          </a:xfrm>
        </p:spPr>
        <p:txBody>
          <a:bodyPr/>
          <a:lstStyle/>
          <a:p>
            <a:pPr marL="0" algn="ctr" eaLnBrk="1" hangingPunct="1">
              <a:spcAft>
                <a:spcPts val="600"/>
              </a:spcAft>
              <a:buFont typeface="Wingdings" pitchFamily="2" charset="2"/>
              <a:buNone/>
            </a:pPr>
            <a:endParaRPr lang="de-DE" altLang="de-DE" sz="2400" smtClean="0"/>
          </a:p>
          <a:p>
            <a:pPr marL="0" algn="ctr" eaLnBrk="1" hangingPunct="1">
              <a:spcAft>
                <a:spcPts val="600"/>
              </a:spcAft>
              <a:buFont typeface="Wingdings" pitchFamily="2" charset="2"/>
              <a:buNone/>
            </a:pPr>
            <a:endParaRPr lang="de-DE" altLang="de-DE" sz="2400" smtClean="0"/>
          </a:p>
          <a:p>
            <a:pPr marL="0" algn="ctr" eaLnBrk="1" hangingPunct="1">
              <a:spcAft>
                <a:spcPts val="600"/>
              </a:spcAft>
              <a:buFont typeface="Wingdings" pitchFamily="2" charset="2"/>
              <a:buNone/>
            </a:pPr>
            <a:endParaRPr lang="de-DE" altLang="de-DE" sz="2400" smtClean="0"/>
          </a:p>
          <a:p>
            <a:pPr marL="0" algn="ctr" eaLnBrk="1" hangingPunct="1">
              <a:spcAft>
                <a:spcPts val="600"/>
              </a:spcAft>
              <a:buFont typeface="Wingdings" pitchFamily="2" charset="2"/>
              <a:buNone/>
            </a:pPr>
            <a:endParaRPr lang="de-DE" altLang="de-DE" sz="2400" smtClean="0"/>
          </a:p>
          <a:p>
            <a:pPr marL="0" algn="ctr" eaLnBrk="1" hangingPunct="1">
              <a:spcAft>
                <a:spcPts val="600"/>
              </a:spcAft>
              <a:buFont typeface="Wingdings" pitchFamily="2" charset="2"/>
              <a:buNone/>
            </a:pPr>
            <a:endParaRPr lang="de-DE" altLang="de-DE" sz="2400" smtClean="0"/>
          </a:p>
          <a:p>
            <a:pPr marL="0" algn="ctr" eaLnBrk="1" hangingPunct="1">
              <a:spcAft>
                <a:spcPts val="600"/>
              </a:spcAft>
              <a:buFont typeface="Wingdings" pitchFamily="2" charset="2"/>
              <a:buNone/>
            </a:pPr>
            <a:endParaRPr lang="de-DE" altLang="de-DE" sz="2400" smtClean="0"/>
          </a:p>
          <a:p>
            <a:pPr marL="0" algn="ctr" eaLnBrk="1" hangingPunct="1">
              <a:spcAft>
                <a:spcPts val="600"/>
              </a:spcAft>
              <a:buFont typeface="Wingdings" pitchFamily="2" charset="2"/>
              <a:buChar char="à"/>
            </a:pPr>
            <a:endParaRPr lang="de-DE" altLang="de-DE" sz="2400" smtClean="0"/>
          </a:p>
          <a:p>
            <a:pPr marL="0" algn="ctr" eaLnBrk="1" hangingPunct="1">
              <a:spcAft>
                <a:spcPts val="600"/>
              </a:spcAft>
              <a:buFont typeface="Wingdings" pitchFamily="2" charset="2"/>
              <a:buChar char="à"/>
            </a:pPr>
            <a:endParaRPr lang="de-DE" altLang="de-DE" sz="2400" smtClean="0"/>
          </a:p>
          <a:p>
            <a:pPr marL="0" algn="ctr" eaLnBrk="1" hangingPunct="1">
              <a:buFont typeface="Wingdings" pitchFamily="2" charset="2"/>
              <a:buNone/>
            </a:pPr>
            <a:endParaRPr lang="de-DE" altLang="de-DE" sz="2000" smtClean="0"/>
          </a:p>
          <a:p>
            <a:pPr marL="0" algn="ctr" eaLnBrk="1" hangingPunct="1"/>
            <a:endParaRPr lang="de-DE" altLang="de-DE" sz="2000" smtClean="0"/>
          </a:p>
          <a:p>
            <a:pPr marL="0" algn="ctr" eaLnBrk="1" hangingPunct="1"/>
            <a:endParaRPr lang="de-DE" altLang="de-DE" sz="2000" smtClean="0"/>
          </a:p>
        </p:txBody>
      </p:sp>
      <p:sp>
        <p:nvSpPr>
          <p:cNvPr id="14341" name="AutoShape 12" descr="Bildergebnis für kontinuierlich"/>
          <p:cNvSpPr>
            <a:spLocks noChangeAspect="1" noChangeArrowheads="1"/>
          </p:cNvSpPr>
          <p:nvPr/>
        </p:nvSpPr>
        <p:spPr bwMode="auto">
          <a:xfrm>
            <a:off x="161925" y="-182563"/>
            <a:ext cx="304800" cy="304801"/>
          </a:xfrm>
          <a:prstGeom prst="rect">
            <a:avLst/>
          </a:prstGeom>
          <a:noFill/>
          <a:ln w="9525">
            <a:noFill/>
            <a:miter lim="800000"/>
            <a:headEnd/>
            <a:tailEnd/>
          </a:ln>
        </p:spPr>
        <p:txBody>
          <a:bodyPr/>
          <a:lstStyle/>
          <a:p>
            <a:pPr eaLnBrk="1" hangingPunct="1"/>
            <a:endParaRPr lang="de-DE" altLang="de-DE">
              <a:cs typeface="Verdana" pitchFamily="34" charset="0"/>
            </a:endParaRPr>
          </a:p>
        </p:txBody>
      </p:sp>
      <p:pic>
        <p:nvPicPr>
          <p:cNvPr id="13" name="Grafik 12" descr="Kollegiale-Verabredung.png"/>
          <p:cNvPicPr>
            <a:picLocks noChangeAspect="1"/>
          </p:cNvPicPr>
          <p:nvPr/>
        </p:nvPicPr>
        <p:blipFill>
          <a:blip r:embed="rId3" cstate="print"/>
          <a:srcRect/>
          <a:stretch>
            <a:fillRect/>
          </a:stretch>
        </p:blipFill>
        <p:spPr bwMode="auto">
          <a:xfrm>
            <a:off x="2195513" y="3789363"/>
            <a:ext cx="2484437" cy="1944687"/>
          </a:xfrm>
          <a:prstGeom prst="rect">
            <a:avLst/>
          </a:prstGeom>
          <a:noFill/>
          <a:ln w="9525">
            <a:noFill/>
            <a:miter lim="800000"/>
            <a:headEnd/>
            <a:tailEnd/>
          </a:ln>
        </p:spPr>
      </p:pic>
      <p:pic>
        <p:nvPicPr>
          <p:cNvPr id="14" name="Grafik 13" descr="Verbindlich-umsetzen.png"/>
          <p:cNvPicPr>
            <a:picLocks noChangeAspect="1"/>
          </p:cNvPicPr>
          <p:nvPr/>
        </p:nvPicPr>
        <p:blipFill>
          <a:blip r:embed="rId4" cstate="print"/>
          <a:srcRect/>
          <a:stretch>
            <a:fillRect/>
          </a:stretch>
        </p:blipFill>
        <p:spPr bwMode="auto">
          <a:xfrm>
            <a:off x="4716463" y="3644900"/>
            <a:ext cx="2376487" cy="1916113"/>
          </a:xfrm>
          <a:prstGeom prst="rect">
            <a:avLst/>
          </a:prstGeom>
          <a:noFill/>
          <a:ln w="9525">
            <a:noFill/>
            <a:miter lim="800000"/>
            <a:headEnd/>
            <a:tailEnd/>
          </a:ln>
        </p:spPr>
      </p:pic>
      <p:pic>
        <p:nvPicPr>
          <p:cNvPr id="15" name="Grafik 14" descr="Austausch.png"/>
          <p:cNvPicPr>
            <a:picLocks noChangeAspect="1"/>
          </p:cNvPicPr>
          <p:nvPr/>
        </p:nvPicPr>
        <p:blipFill>
          <a:blip r:embed="rId5" cstate="print"/>
          <a:srcRect/>
          <a:stretch>
            <a:fillRect/>
          </a:stretch>
        </p:blipFill>
        <p:spPr bwMode="auto">
          <a:xfrm>
            <a:off x="5219700" y="2060575"/>
            <a:ext cx="3587750" cy="1450975"/>
          </a:xfrm>
          <a:prstGeom prst="rect">
            <a:avLst/>
          </a:prstGeom>
          <a:noFill/>
          <a:ln w="9525">
            <a:noFill/>
            <a:miter lim="800000"/>
            <a:headEnd/>
            <a:tailEnd/>
          </a:ln>
        </p:spPr>
      </p:pic>
      <p:pic>
        <p:nvPicPr>
          <p:cNvPr id="16" name="Grafik 15" descr="Gemeinsam-planen.png"/>
          <p:cNvPicPr>
            <a:picLocks noChangeAspect="1"/>
          </p:cNvPicPr>
          <p:nvPr/>
        </p:nvPicPr>
        <p:blipFill>
          <a:blip r:embed="rId6" cstate="print"/>
          <a:srcRect/>
          <a:stretch>
            <a:fillRect/>
          </a:stretch>
        </p:blipFill>
        <p:spPr bwMode="auto">
          <a:xfrm>
            <a:off x="323850" y="1916113"/>
            <a:ext cx="3832225" cy="1800225"/>
          </a:xfrm>
          <a:prstGeom prst="rect">
            <a:avLst/>
          </a:prstGeom>
          <a:noFill/>
          <a:ln w="9525">
            <a:noFill/>
            <a:miter lim="800000"/>
            <a:headEnd/>
            <a:tailEnd/>
          </a:ln>
        </p:spPr>
      </p:pic>
      <p:sp>
        <p:nvSpPr>
          <p:cNvPr id="25611" name="Textfeld 11"/>
          <p:cNvSpPr txBox="1">
            <a:spLocks noChangeArrowheads="1"/>
          </p:cNvSpPr>
          <p:nvPr/>
        </p:nvSpPr>
        <p:spPr bwMode="auto">
          <a:xfrm>
            <a:off x="468313" y="3573463"/>
            <a:ext cx="2663825" cy="369887"/>
          </a:xfrm>
          <a:prstGeom prst="rect">
            <a:avLst/>
          </a:prstGeom>
          <a:noFill/>
          <a:ln w="9525">
            <a:noFill/>
            <a:miter lim="800000"/>
            <a:headEnd/>
            <a:tailEnd/>
          </a:ln>
        </p:spPr>
        <p:txBody>
          <a:bodyPr wrap="none">
            <a:spAutoFit/>
          </a:bodyPr>
          <a:lstStyle/>
          <a:p>
            <a:pPr marL="342900" indent="-342900">
              <a:spcBef>
                <a:spcPct val="20000"/>
              </a:spcBef>
              <a:buClr>
                <a:srgbClr val="ED2403"/>
              </a:buClr>
            </a:pPr>
            <a:r>
              <a:rPr lang="de-DE" altLang="de-DE" sz="1800">
                <a:solidFill>
                  <a:srgbClr val="003366"/>
                </a:solidFill>
                <a:latin typeface="Verdana" pitchFamily="34" charset="0"/>
                <a:cs typeface="Verdana" pitchFamily="34" charset="0"/>
              </a:rPr>
              <a:t>gemeinsame Planung</a:t>
            </a:r>
          </a:p>
        </p:txBody>
      </p:sp>
      <p:sp>
        <p:nvSpPr>
          <p:cNvPr id="25612" name="Textfeld 16"/>
          <p:cNvSpPr txBox="1">
            <a:spLocks noChangeArrowheads="1"/>
          </p:cNvSpPr>
          <p:nvPr/>
        </p:nvSpPr>
        <p:spPr bwMode="auto">
          <a:xfrm>
            <a:off x="5219700" y="1700213"/>
            <a:ext cx="2314575" cy="369887"/>
          </a:xfrm>
          <a:prstGeom prst="rect">
            <a:avLst/>
          </a:prstGeom>
          <a:noFill/>
          <a:ln w="9525">
            <a:noFill/>
            <a:miter lim="800000"/>
            <a:headEnd/>
            <a:tailEnd/>
          </a:ln>
        </p:spPr>
        <p:txBody>
          <a:bodyPr wrap="none">
            <a:spAutoFit/>
          </a:bodyPr>
          <a:lstStyle/>
          <a:p>
            <a:pPr marL="342900" indent="-342900">
              <a:spcBef>
                <a:spcPct val="20000"/>
              </a:spcBef>
              <a:buClr>
                <a:srgbClr val="ED2403"/>
              </a:buClr>
            </a:pPr>
            <a:r>
              <a:rPr lang="de-DE" altLang="de-DE" sz="1800">
                <a:solidFill>
                  <a:srgbClr val="003366"/>
                </a:solidFill>
                <a:latin typeface="Verdana" pitchFamily="34" charset="0"/>
                <a:cs typeface="Verdana" pitchFamily="34" charset="0"/>
              </a:rPr>
              <a:t>Weiterentwicklung</a:t>
            </a:r>
          </a:p>
        </p:txBody>
      </p:sp>
      <p:sp>
        <p:nvSpPr>
          <p:cNvPr id="25613" name="Textfeld 17"/>
          <p:cNvSpPr txBox="1">
            <a:spLocks noChangeArrowheads="1"/>
          </p:cNvSpPr>
          <p:nvPr/>
        </p:nvSpPr>
        <p:spPr bwMode="auto">
          <a:xfrm>
            <a:off x="5580063" y="5229225"/>
            <a:ext cx="2967037" cy="369888"/>
          </a:xfrm>
          <a:prstGeom prst="rect">
            <a:avLst/>
          </a:prstGeom>
          <a:noFill/>
          <a:ln w="9525">
            <a:noFill/>
            <a:miter lim="800000"/>
            <a:headEnd/>
            <a:tailEnd/>
          </a:ln>
        </p:spPr>
        <p:txBody>
          <a:bodyPr wrap="none">
            <a:spAutoFit/>
          </a:bodyPr>
          <a:lstStyle/>
          <a:p>
            <a:pPr marL="342900" indent="-342900">
              <a:spcBef>
                <a:spcPct val="20000"/>
              </a:spcBef>
              <a:buClr>
                <a:srgbClr val="ED2403"/>
              </a:buClr>
            </a:pPr>
            <a:r>
              <a:rPr lang="de-DE" altLang="de-DE" sz="1800">
                <a:solidFill>
                  <a:srgbClr val="003366"/>
                </a:solidFill>
                <a:latin typeface="Verdana" pitchFamily="34" charset="0"/>
                <a:cs typeface="Verdana" pitchFamily="34" charset="0"/>
              </a:rPr>
              <a:t>verbindliche Umsetzung</a:t>
            </a:r>
          </a:p>
        </p:txBody>
      </p:sp>
      <p:sp>
        <p:nvSpPr>
          <p:cNvPr id="25614" name="Textfeld 19"/>
          <p:cNvSpPr txBox="1">
            <a:spLocks noChangeArrowheads="1"/>
          </p:cNvSpPr>
          <p:nvPr/>
        </p:nvSpPr>
        <p:spPr bwMode="auto">
          <a:xfrm>
            <a:off x="250825" y="5661025"/>
            <a:ext cx="3195638" cy="369888"/>
          </a:xfrm>
          <a:prstGeom prst="rect">
            <a:avLst/>
          </a:prstGeom>
          <a:noFill/>
          <a:ln w="9525">
            <a:noFill/>
            <a:miter lim="800000"/>
            <a:headEnd/>
            <a:tailEnd/>
          </a:ln>
        </p:spPr>
        <p:txBody>
          <a:bodyPr wrap="none">
            <a:spAutoFit/>
          </a:bodyPr>
          <a:lstStyle/>
          <a:p>
            <a:pPr marL="342900" indent="-342900">
              <a:spcBef>
                <a:spcPct val="20000"/>
              </a:spcBef>
              <a:buClr>
                <a:srgbClr val="ED2403"/>
              </a:buClr>
            </a:pPr>
            <a:r>
              <a:rPr lang="de-DE" altLang="de-DE" sz="1800">
                <a:solidFill>
                  <a:srgbClr val="003366"/>
                </a:solidFill>
                <a:latin typeface="Verdana" pitchFamily="34" charset="0"/>
                <a:cs typeface="Verdana" pitchFamily="34" charset="0"/>
              </a:rPr>
              <a:t>kollegiale Verabredungen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611"/>
                                        </p:tgtEl>
                                        <p:attrNameLst>
                                          <p:attrName>style.visibility</p:attrName>
                                        </p:attrNameLst>
                                      </p:cBhvr>
                                      <p:to>
                                        <p:strVal val="visible"/>
                                      </p:to>
                                    </p:set>
                                    <p:animEffect transition="in" filter="blinds(horizontal)">
                                      <p:cBhvr>
                                        <p:cTn id="10" dur="500"/>
                                        <p:tgtEl>
                                          <p:spTgt spid="256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5614"/>
                                        </p:tgtEl>
                                        <p:attrNameLst>
                                          <p:attrName>style.visibility</p:attrName>
                                        </p:attrNameLst>
                                      </p:cBhvr>
                                      <p:to>
                                        <p:strVal val="visible"/>
                                      </p:to>
                                    </p:set>
                                    <p:animEffect transition="in" filter="blinds(horizontal)">
                                      <p:cBhvr>
                                        <p:cTn id="20" dur="500"/>
                                        <p:tgtEl>
                                          <p:spTgt spid="2561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5613"/>
                                        </p:tgtEl>
                                        <p:attrNameLst>
                                          <p:attrName>style.visibility</p:attrName>
                                        </p:attrNameLst>
                                      </p:cBhvr>
                                      <p:to>
                                        <p:strVal val="visible"/>
                                      </p:to>
                                    </p:set>
                                    <p:animEffect transition="in" filter="blinds(horizontal)">
                                      <p:cBhvr>
                                        <p:cTn id="23" dur="500"/>
                                        <p:tgtEl>
                                          <p:spTgt spid="2561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5612"/>
                                        </p:tgtEl>
                                        <p:attrNameLst>
                                          <p:attrName>style.visibility</p:attrName>
                                        </p:attrNameLst>
                                      </p:cBhvr>
                                      <p:to>
                                        <p:strVal val="visible"/>
                                      </p:to>
                                    </p:set>
                                    <p:animEffect transition="in" filter="blinds(horizontal)">
                                      <p:cBhvr>
                                        <p:cTn id="31"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2" grpId="0"/>
      <p:bldP spid="25613" grpId="0"/>
      <p:bldP spid="256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250825" y="836613"/>
            <a:ext cx="8642350" cy="857250"/>
          </a:xfrm>
        </p:spPr>
        <p:txBody>
          <a:bodyPr/>
          <a:lstStyle/>
          <a:p>
            <a:pPr algn="ctr" eaLnBrk="1" hangingPunct="1"/>
            <a:r>
              <a:rPr lang="de-DE" altLang="de-DE" sz="2800" smtClean="0"/>
              <a:t>Ein gutes SchiC hat Vorteile…</a:t>
            </a:r>
          </a:p>
        </p:txBody>
      </p:sp>
      <p:sp>
        <p:nvSpPr>
          <p:cNvPr id="15363" name="Foliennummernplatzhalter 4"/>
          <p:cNvSpPr>
            <a:spLocks noGrp="1"/>
          </p:cNvSpPr>
          <p:nvPr>
            <p:ph type="sldNum" sz="quarter" idx="11"/>
          </p:nvPr>
        </p:nvSpPr>
        <p:spPr>
          <a:noFill/>
        </p:spPr>
        <p:txBody>
          <a:bodyPr/>
          <a:lstStyle/>
          <a:p>
            <a:fld id="{49889FBC-9825-4DD4-8748-5A6B5209602A}" type="slidenum">
              <a:rPr lang="de-DE" altLang="de-DE" smtClean="0">
                <a:cs typeface="Verdana" pitchFamily="34" charset="0"/>
              </a:rPr>
              <a:pPr/>
              <a:t>9</a:t>
            </a:fld>
            <a:endParaRPr lang="de-DE" altLang="de-DE" smtClean="0">
              <a:cs typeface="Verdana" pitchFamily="34" charset="0"/>
            </a:endParaRPr>
          </a:p>
        </p:txBody>
      </p:sp>
      <p:pic>
        <p:nvPicPr>
          <p:cNvPr id="12" name="Inhaltsplatzhalter 11" descr="Stadortspezifische-Umsetzung.png"/>
          <p:cNvPicPr>
            <a:picLocks noGrp="1" noChangeAspect="1"/>
          </p:cNvPicPr>
          <p:nvPr>
            <p:ph idx="4294967295"/>
          </p:nvPr>
        </p:nvPicPr>
        <p:blipFill>
          <a:blip r:embed="rId3" cstate="print"/>
          <a:srcRect/>
          <a:stretch>
            <a:fillRect/>
          </a:stretch>
        </p:blipFill>
        <p:spPr>
          <a:xfrm>
            <a:off x="536575" y="3176588"/>
            <a:ext cx="2741613" cy="2160587"/>
          </a:xfrm>
        </p:spPr>
      </p:pic>
      <p:pic>
        <p:nvPicPr>
          <p:cNvPr id="13" name="Grafik 12" descr="Eigenverantwortliches-Handeln.png"/>
          <p:cNvPicPr>
            <a:picLocks noChangeAspect="1"/>
          </p:cNvPicPr>
          <p:nvPr/>
        </p:nvPicPr>
        <p:blipFill>
          <a:blip r:embed="rId4" cstate="print"/>
          <a:srcRect/>
          <a:stretch>
            <a:fillRect/>
          </a:stretch>
        </p:blipFill>
        <p:spPr bwMode="auto">
          <a:xfrm>
            <a:off x="3635375" y="1773238"/>
            <a:ext cx="1873250" cy="2203450"/>
          </a:xfrm>
          <a:prstGeom prst="rect">
            <a:avLst/>
          </a:prstGeom>
          <a:noFill/>
          <a:ln w="9525">
            <a:noFill/>
            <a:miter lim="800000"/>
            <a:headEnd/>
            <a:tailEnd/>
          </a:ln>
        </p:spPr>
      </p:pic>
      <p:pic>
        <p:nvPicPr>
          <p:cNvPr id="14" name="Grafik 13" descr="Arbeitserleichterung.png"/>
          <p:cNvPicPr>
            <a:picLocks noChangeAspect="1"/>
          </p:cNvPicPr>
          <p:nvPr/>
        </p:nvPicPr>
        <p:blipFill>
          <a:blip r:embed="rId5" cstate="print"/>
          <a:srcRect/>
          <a:stretch>
            <a:fillRect/>
          </a:stretch>
        </p:blipFill>
        <p:spPr bwMode="auto">
          <a:xfrm>
            <a:off x="3059113" y="4365625"/>
            <a:ext cx="3176587" cy="1943100"/>
          </a:xfrm>
          <a:prstGeom prst="rect">
            <a:avLst/>
          </a:prstGeom>
          <a:noFill/>
          <a:ln w="9525">
            <a:noFill/>
            <a:miter lim="800000"/>
            <a:headEnd/>
            <a:tailEnd/>
          </a:ln>
        </p:spPr>
      </p:pic>
      <p:pic>
        <p:nvPicPr>
          <p:cNvPr id="15" name="Grafik 14" descr="Transparenz-Verlässlichkeit.png"/>
          <p:cNvPicPr>
            <a:picLocks noChangeAspect="1"/>
          </p:cNvPicPr>
          <p:nvPr/>
        </p:nvPicPr>
        <p:blipFill>
          <a:blip r:embed="rId6" cstate="print"/>
          <a:srcRect/>
          <a:stretch>
            <a:fillRect/>
          </a:stretch>
        </p:blipFill>
        <p:spPr bwMode="auto">
          <a:xfrm>
            <a:off x="5940425" y="3213100"/>
            <a:ext cx="2635250" cy="1765300"/>
          </a:xfrm>
          <a:prstGeom prst="rect">
            <a:avLst/>
          </a:prstGeom>
          <a:noFill/>
          <a:ln w="9525">
            <a:noFill/>
            <a:miter lim="800000"/>
            <a:headEnd/>
            <a:tailEnd/>
          </a:ln>
        </p:spPr>
      </p:pic>
      <p:sp>
        <p:nvSpPr>
          <p:cNvPr id="26633" name="Textfeld 9"/>
          <p:cNvSpPr txBox="1">
            <a:spLocks noChangeArrowheads="1"/>
          </p:cNvSpPr>
          <p:nvPr/>
        </p:nvSpPr>
        <p:spPr bwMode="auto">
          <a:xfrm>
            <a:off x="539750" y="2565400"/>
            <a:ext cx="2411413" cy="701675"/>
          </a:xfrm>
          <a:prstGeom prst="rect">
            <a:avLst/>
          </a:prstGeom>
          <a:noFill/>
          <a:ln w="9525">
            <a:noFill/>
            <a:miter lim="800000"/>
            <a:headEnd/>
            <a:tailEnd/>
          </a:ln>
        </p:spPr>
        <p:txBody>
          <a:bodyPr wrap="none">
            <a:spAutoFit/>
          </a:bodyPr>
          <a:lstStyle/>
          <a:p>
            <a:pPr marL="342900" indent="-342900" algn="ctr">
              <a:spcBef>
                <a:spcPct val="20000"/>
              </a:spcBef>
              <a:buClr>
                <a:srgbClr val="ED2403"/>
              </a:buClr>
            </a:pPr>
            <a:r>
              <a:rPr lang="de-DE" altLang="de-DE" sz="1800">
                <a:solidFill>
                  <a:srgbClr val="003366"/>
                </a:solidFill>
                <a:latin typeface="Verdana" pitchFamily="34" charset="0"/>
                <a:cs typeface="Verdana" pitchFamily="34" charset="0"/>
              </a:rPr>
              <a:t>standortspezifische</a:t>
            </a:r>
          </a:p>
          <a:p>
            <a:pPr marL="342900" indent="-342900" algn="ctr">
              <a:spcBef>
                <a:spcPct val="20000"/>
              </a:spcBef>
              <a:buClr>
                <a:srgbClr val="ED2403"/>
              </a:buClr>
            </a:pPr>
            <a:r>
              <a:rPr lang="de-DE" altLang="de-DE" sz="1800">
                <a:solidFill>
                  <a:srgbClr val="003366"/>
                </a:solidFill>
                <a:latin typeface="Verdana" pitchFamily="34" charset="0"/>
                <a:cs typeface="Verdana" pitchFamily="34" charset="0"/>
              </a:rPr>
              <a:t>Umsetzung</a:t>
            </a:r>
          </a:p>
        </p:txBody>
      </p:sp>
      <p:sp>
        <p:nvSpPr>
          <p:cNvPr id="26634" name="Textfeld 10"/>
          <p:cNvSpPr txBox="1">
            <a:spLocks noChangeArrowheads="1"/>
          </p:cNvSpPr>
          <p:nvPr/>
        </p:nvSpPr>
        <p:spPr bwMode="auto">
          <a:xfrm>
            <a:off x="4854575" y="1700213"/>
            <a:ext cx="2722563" cy="701675"/>
          </a:xfrm>
          <a:prstGeom prst="rect">
            <a:avLst/>
          </a:prstGeom>
          <a:noFill/>
          <a:ln w="9525">
            <a:noFill/>
            <a:miter lim="800000"/>
            <a:headEnd/>
            <a:tailEnd/>
          </a:ln>
        </p:spPr>
        <p:txBody>
          <a:bodyPr wrap="none">
            <a:spAutoFit/>
          </a:bodyPr>
          <a:lstStyle/>
          <a:p>
            <a:pPr marL="342900" indent="-342900" algn="ctr">
              <a:spcBef>
                <a:spcPct val="20000"/>
              </a:spcBef>
              <a:buClr>
                <a:srgbClr val="ED2403"/>
              </a:buClr>
            </a:pPr>
            <a:r>
              <a:rPr lang="de-DE" altLang="de-DE" sz="1800">
                <a:solidFill>
                  <a:srgbClr val="003366"/>
                </a:solidFill>
                <a:latin typeface="Verdana" pitchFamily="34" charset="0"/>
                <a:cs typeface="Verdana" pitchFamily="34" charset="0"/>
              </a:rPr>
              <a:t>eigenverantwortliches</a:t>
            </a:r>
          </a:p>
          <a:p>
            <a:pPr marL="342900" indent="-342900" algn="ctr">
              <a:spcBef>
                <a:spcPct val="20000"/>
              </a:spcBef>
              <a:buClr>
                <a:srgbClr val="ED2403"/>
              </a:buClr>
            </a:pPr>
            <a:r>
              <a:rPr lang="de-DE" altLang="de-DE" sz="1800">
                <a:solidFill>
                  <a:srgbClr val="003366"/>
                </a:solidFill>
                <a:latin typeface="Verdana" pitchFamily="34" charset="0"/>
                <a:cs typeface="Verdana" pitchFamily="34" charset="0"/>
              </a:rPr>
              <a:t>Handeln</a:t>
            </a:r>
          </a:p>
        </p:txBody>
      </p:sp>
      <p:sp>
        <p:nvSpPr>
          <p:cNvPr id="26635" name="Textfeld 15"/>
          <p:cNvSpPr txBox="1">
            <a:spLocks noChangeArrowheads="1"/>
          </p:cNvSpPr>
          <p:nvPr/>
        </p:nvSpPr>
        <p:spPr bwMode="auto">
          <a:xfrm>
            <a:off x="3163888" y="6237288"/>
            <a:ext cx="2528887" cy="369887"/>
          </a:xfrm>
          <a:prstGeom prst="rect">
            <a:avLst/>
          </a:prstGeom>
          <a:noFill/>
          <a:ln w="9525">
            <a:noFill/>
            <a:miter lim="800000"/>
            <a:headEnd/>
            <a:tailEnd/>
          </a:ln>
        </p:spPr>
        <p:txBody>
          <a:bodyPr wrap="none">
            <a:spAutoFit/>
          </a:bodyPr>
          <a:lstStyle/>
          <a:p>
            <a:pPr marL="342900" indent="-342900">
              <a:spcBef>
                <a:spcPct val="20000"/>
              </a:spcBef>
              <a:buClr>
                <a:srgbClr val="ED2403"/>
              </a:buClr>
            </a:pPr>
            <a:r>
              <a:rPr lang="de-DE" altLang="de-DE" sz="1800">
                <a:solidFill>
                  <a:srgbClr val="003366"/>
                </a:solidFill>
                <a:latin typeface="Verdana" pitchFamily="34" charset="0"/>
                <a:cs typeface="Verdana" pitchFamily="34" charset="0"/>
              </a:rPr>
              <a:t>Arbeitserleichterung</a:t>
            </a:r>
          </a:p>
        </p:txBody>
      </p:sp>
      <p:sp>
        <p:nvSpPr>
          <p:cNvPr id="26636" name="Textfeld 16"/>
          <p:cNvSpPr txBox="1">
            <a:spLocks noChangeArrowheads="1"/>
          </p:cNvSpPr>
          <p:nvPr/>
        </p:nvSpPr>
        <p:spPr bwMode="auto">
          <a:xfrm>
            <a:off x="6732588" y="4941888"/>
            <a:ext cx="1587500" cy="368300"/>
          </a:xfrm>
          <a:prstGeom prst="rect">
            <a:avLst/>
          </a:prstGeom>
          <a:noFill/>
          <a:ln w="9525">
            <a:noFill/>
            <a:miter lim="800000"/>
            <a:headEnd/>
            <a:tailEnd/>
          </a:ln>
        </p:spPr>
        <p:txBody>
          <a:bodyPr wrap="none">
            <a:spAutoFit/>
          </a:bodyPr>
          <a:lstStyle/>
          <a:p>
            <a:pPr marL="342900" indent="-342900">
              <a:spcBef>
                <a:spcPct val="20000"/>
              </a:spcBef>
              <a:buClr>
                <a:srgbClr val="ED2403"/>
              </a:buClr>
            </a:pPr>
            <a:r>
              <a:rPr lang="de-DE" altLang="de-DE" sz="1800">
                <a:solidFill>
                  <a:srgbClr val="003366"/>
                </a:solidFill>
                <a:latin typeface="Verdana" pitchFamily="34" charset="0"/>
                <a:cs typeface="Verdana" pitchFamily="34" charset="0"/>
              </a:rPr>
              <a:t>Transparenz</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26633"/>
                                        </p:tgtEl>
                                        <p:attrNameLst>
                                          <p:attrName>style.visibility</p:attrName>
                                        </p:attrNameLst>
                                      </p:cBhvr>
                                      <p:to>
                                        <p:strVal val="visible"/>
                                      </p:to>
                                    </p:set>
                                    <p:animEffect transition="in" filter="blinds(horizontal)">
                                      <p:cBhvr>
                                        <p:cTn id="12" dur="500"/>
                                        <p:tgtEl>
                                          <p:spTgt spid="266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6634"/>
                                        </p:tgtEl>
                                        <p:attrNameLst>
                                          <p:attrName>style.visibility</p:attrName>
                                        </p:attrNameLst>
                                      </p:cBhvr>
                                      <p:to>
                                        <p:strVal val="visible"/>
                                      </p:to>
                                    </p:set>
                                    <p:animEffect transition="in" filter="blinds(horizontal)">
                                      <p:cBhvr>
                                        <p:cTn id="22" dur="500"/>
                                        <p:tgtEl>
                                          <p:spTgt spid="266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5"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0.70"/>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6635"/>
                                        </p:tgtEl>
                                        <p:attrNameLst>
                                          <p:attrName>style.visibility</p:attrName>
                                        </p:attrNameLst>
                                      </p:cBhvr>
                                      <p:to>
                                        <p:strVal val="visible"/>
                                      </p:to>
                                    </p:set>
                                    <p:animEffect transition="in" filter="blinds(horizontal)">
                                      <p:cBhvr>
                                        <p:cTn id="32" dur="500"/>
                                        <p:tgtEl>
                                          <p:spTgt spid="266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5"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strVal val="#ppt_w*0.70"/>
                                          </p:val>
                                        </p:tav>
                                        <p:tav tm="100000">
                                          <p:val>
                                            <p:strVal val="#ppt_w"/>
                                          </p:val>
                                        </p:tav>
                                      </p:tavLst>
                                    </p:anim>
                                    <p:anim calcmode="lin" valueType="num">
                                      <p:cBhvr>
                                        <p:cTn id="38" dur="1000" fill="hold"/>
                                        <p:tgtEl>
                                          <p:spTgt spid="15"/>
                                        </p:tgtEl>
                                        <p:attrNameLst>
                                          <p:attrName>ppt_h</p:attrName>
                                        </p:attrNameLst>
                                      </p:cBhvr>
                                      <p:tavLst>
                                        <p:tav tm="0">
                                          <p:val>
                                            <p:strVal val="#ppt_h"/>
                                          </p:val>
                                        </p:tav>
                                        <p:tav tm="100000">
                                          <p:val>
                                            <p:strVal val="#ppt_h"/>
                                          </p:val>
                                        </p:tav>
                                      </p:tavLst>
                                    </p:anim>
                                    <p:animEffect transition="in" filter="fade">
                                      <p:cBhvr>
                                        <p:cTn id="39" dur="1000"/>
                                        <p:tgtEl>
                                          <p:spTgt spid="1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6636"/>
                                        </p:tgtEl>
                                        <p:attrNameLst>
                                          <p:attrName>style.visibility</p:attrName>
                                        </p:attrNameLst>
                                      </p:cBhvr>
                                      <p:to>
                                        <p:strVal val="visible"/>
                                      </p:to>
                                    </p:set>
                                    <p:animEffect transition="in" filter="blinds(horizontal)">
                                      <p:cBhvr>
                                        <p:cTn id="42"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p:bldP spid="26634" grpId="0"/>
      <p:bldP spid="26635" grpId="0"/>
      <p:bldP spid="26636" grpId="0"/>
    </p:bldLst>
  </p:timing>
</p:sld>
</file>

<file path=ppt/theme/theme1.xml><?xml version="1.0" encoding="utf-8"?>
<a:theme xmlns:a="http://schemas.openxmlformats.org/drawingml/2006/main" name="LISUM-Vorlage">
  <a:themeElements>
    <a:clrScheme name="Benutzerdefinier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72"/>
      </a:hlink>
      <a:folHlink>
        <a:srgbClr val="0000E5"/>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issa-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MQ_OER_CC-BY-SA</Template>
  <TotalTime>0</TotalTime>
  <Words>4052</Words>
  <Application>Microsoft Office PowerPoint</Application>
  <PresentationFormat>Bildschirmpräsentation (4:3)</PresentationFormat>
  <Paragraphs>960</Paragraphs>
  <Slides>50</Slides>
  <Notes>50</Notes>
  <HiddenSlides>0</HiddenSlides>
  <MMClips>2</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50</vt:i4>
      </vt:variant>
    </vt:vector>
  </HeadingPairs>
  <TitlesOfParts>
    <vt:vector size="52" baseType="lpstr">
      <vt:lpstr>LISUM-Vorlage</vt:lpstr>
      <vt:lpstr>Dokument</vt:lpstr>
      <vt:lpstr>  „Schulinternes Curriculum“ (SchiC) An Bewährtes anknüpfen –  Neues entwickeln</vt:lpstr>
      <vt:lpstr>Am Ende der Veranstaltung haben Sie…</vt:lpstr>
      <vt:lpstr>Ablauf</vt:lpstr>
      <vt:lpstr>Folie 4</vt:lpstr>
      <vt:lpstr>Jetzt sind Sie gefragt!</vt:lpstr>
      <vt:lpstr>Jetzt sind Sie gefragt!</vt:lpstr>
      <vt:lpstr>Das Schulinterne Curriculum…</vt:lpstr>
      <vt:lpstr>Schulen können qualitativ bessere Ergebnisse erzielen durch…</vt:lpstr>
      <vt:lpstr>Ein gutes SchiC hat Vorteile…</vt:lpstr>
      <vt:lpstr>Indikatoren für ein gelungenes SchiC</vt:lpstr>
      <vt:lpstr>SchiC im Kontext  administrativer  Vorgaben</vt:lpstr>
      <vt:lpstr>Folie 12</vt:lpstr>
      <vt:lpstr>Folie 13</vt:lpstr>
      <vt:lpstr>Schulprogramm</vt:lpstr>
      <vt:lpstr>Aufbau des Schulinternen Curriculums</vt:lpstr>
      <vt:lpstr>   Aufbau SchiC: Teil A schulinterne Festlegungen zu den Zielsetzungen und  Bezüge zu den Teilen B und C mit Querverweisen zum Schulprogramm    </vt:lpstr>
      <vt:lpstr>   Aufbau SchiC: Teil B Festlegungen zur fachübergreifenden Kompetenzentwicklung und Bezüge zu den Teilen A und C    </vt:lpstr>
      <vt:lpstr>  Aufbau SchiC: Teil C Festlegungen zur fachlichen Umsetzung    </vt:lpstr>
      <vt:lpstr>Jeder Prozess braucht Zeit</vt:lpstr>
      <vt:lpstr>Prozess - Worauf ist zu achten?</vt:lpstr>
      <vt:lpstr>Prozess – Wer ist beteiligt? </vt:lpstr>
      <vt:lpstr>Prozess - Entwicklungswege</vt:lpstr>
      <vt:lpstr>Prozess - Interventionsdesign</vt:lpstr>
      <vt:lpstr>Prozess SchiC Arbeitspaket 1: Vorbereitung der GK / SchiF</vt:lpstr>
      <vt:lpstr>Prozess SchiC  Arbeitspaket 1: Gesamtkonferenz</vt:lpstr>
      <vt:lpstr>Prozess SchiC Arbeitspaket 1 (Startphase): Zentrale Fragestellungen</vt:lpstr>
      <vt:lpstr>Prozess SchiC Arbeitspaket 2: Konkretisierung in den FK und JK</vt:lpstr>
      <vt:lpstr>Prozess SchiC Arbeitspaket 3: Beschluss in der GK und in der SK </vt:lpstr>
      <vt:lpstr>Das ABC des SchiC </vt:lpstr>
      <vt:lpstr> Dokumentation auf drei Ebenen  </vt:lpstr>
      <vt:lpstr>Dokumentation    Ebene 1Orientierung: Landkarte</vt:lpstr>
      <vt:lpstr>Dokumentation Ebene 2  Checklisten „Teil A“</vt:lpstr>
      <vt:lpstr>Dokumentation Ebene 2  Checkliste „Teil B“</vt:lpstr>
      <vt:lpstr>Dokumentation Ebene 2  Checkliste „Teil C“</vt:lpstr>
      <vt:lpstr>Dokumentation Ebene 3  Konkretisierung im einzelnen Fach (Beispiel 1)</vt:lpstr>
      <vt:lpstr>Dokumentation Ebene 3  Konkretisierung im Fach (Beispiel 2)</vt:lpstr>
      <vt:lpstr>Folie 37</vt:lpstr>
      <vt:lpstr>Genau hingeschaut:  Anschlussfähigkeit zwischen fachbezogenen Festlegungen und Basiscurricula</vt:lpstr>
      <vt:lpstr>Konkret notiert: Schwerpunktsetzung und Dokumentation in den fachbezogenen Festlegungen – an Bewährtes anknüpfen</vt:lpstr>
      <vt:lpstr>Schwerpunktsetzung und Dokumentation in den fachbezogenen Festlegungen – an Bewährtes anknüpfen</vt:lpstr>
      <vt:lpstr>Konkret notiert: Schwerpunkt-setzung und  Dokumentation in den  fachbezogenen Festlegungen  – an Bewährtes anknüpfen</vt:lpstr>
      <vt:lpstr>Schwerpunktsetzung und Dokumentation in den fachbezogenen Festlegungen – an Bewährtes anknüpfen</vt:lpstr>
      <vt:lpstr>Folie 43</vt:lpstr>
      <vt:lpstr>Folie 44</vt:lpstr>
      <vt:lpstr>Konkret notiert: Möglichkeiten der Dokumentation der fachbezogenen Festlegungen – an Bewährtes anknüpfen</vt:lpstr>
      <vt:lpstr>Konkret notiert: Anpassung der Dokumentation in den fachbezogenen Festlegungen – ein Beispiel</vt:lpstr>
      <vt:lpstr>Beispielhaft konkretisiert: Planung </vt:lpstr>
      <vt:lpstr>Planung</vt:lpstr>
      <vt:lpstr>Vielen Dank  für Ihre Aufmerksamkeit!   Kontakte:  Marion Gutzmann Tel: 03378 209 312  marion.gutzmann@lisum.berlin-brandenburg.de   Irene Hoppe Tel: 03378 209 318  irene.hoppe@lisum.berlin-brandenburg.de  Dr. Anett Pilz Tel: 03378 209 216 anett.pilz@lisum.berlin-brandenburg.de</vt:lpstr>
      <vt:lpstr>Hinweise zur Verwendung</vt:lpstr>
    </vt:vector>
  </TitlesOfParts>
  <Company>L I S U 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Nagel</dc:creator>
  <cp:lastModifiedBy>ich</cp:lastModifiedBy>
  <cp:revision>1567</cp:revision>
  <cp:lastPrinted>2016-03-02T20:07:45Z</cp:lastPrinted>
  <dcterms:created xsi:type="dcterms:W3CDTF">2010-02-12T10:02:07Z</dcterms:created>
  <dcterms:modified xsi:type="dcterms:W3CDTF">2016-04-11T16:01:12Z</dcterms:modified>
</cp:coreProperties>
</file>