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9555" r:id="rId1"/>
  </p:sldMasterIdLst>
  <p:notesMasterIdLst>
    <p:notesMasterId r:id="rId21"/>
  </p:notesMasterIdLst>
  <p:handoutMasterIdLst>
    <p:handoutMasterId r:id="rId22"/>
  </p:handoutMasterIdLst>
  <p:sldIdLst>
    <p:sldId id="702" r:id="rId2"/>
    <p:sldId id="756" r:id="rId3"/>
    <p:sldId id="801" r:id="rId4"/>
    <p:sldId id="820" r:id="rId5"/>
    <p:sldId id="788" r:id="rId6"/>
    <p:sldId id="789" r:id="rId7"/>
    <p:sldId id="790" r:id="rId8"/>
    <p:sldId id="759" r:id="rId9"/>
    <p:sldId id="822" r:id="rId10"/>
    <p:sldId id="821" r:id="rId11"/>
    <p:sldId id="823" r:id="rId12"/>
    <p:sldId id="642" r:id="rId13"/>
    <p:sldId id="793" r:id="rId14"/>
    <p:sldId id="798" r:id="rId15"/>
    <p:sldId id="799" r:id="rId16"/>
    <p:sldId id="804" r:id="rId17"/>
    <p:sldId id="783" r:id="rId18"/>
    <p:sldId id="810" r:id="rId19"/>
    <p:sldId id="813" r:id="rId20"/>
  </p:sldIdLst>
  <p:sldSz cx="9144000" cy="6858000" type="screen4x3"/>
  <p:notesSz cx="6888163" cy="10017125"/>
  <p:defaultTextStyle>
    <a:defPPr>
      <a:defRPr lang="de-DE"/>
    </a:defPPr>
    <a:lvl1pPr algn="l" rtl="0" eaLnBrk="0" fontAlgn="base" hangingPunct="0">
      <a:spcBef>
        <a:spcPct val="0"/>
      </a:spcBef>
      <a:spcAft>
        <a:spcPct val="0"/>
      </a:spcAft>
      <a:defRPr sz="2400" kern="1200">
        <a:solidFill>
          <a:schemeClr val="tx1"/>
        </a:solidFill>
        <a:latin typeface="Arial Narrow" pitchFamily="34"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Arial Narrow" pitchFamily="34"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Arial Narrow" pitchFamily="34"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Arial Narrow" pitchFamily="34"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Arial Narrow" pitchFamily="34" charset="0"/>
        <a:ea typeface="MS PGothic" pitchFamily="34" charset="-128"/>
        <a:cs typeface="+mn-cs"/>
      </a:defRPr>
    </a:lvl5pPr>
    <a:lvl6pPr marL="2286000" algn="l" defTabSz="914400" rtl="0" eaLnBrk="1" latinLnBrk="0" hangingPunct="1">
      <a:defRPr sz="2400" kern="1200">
        <a:solidFill>
          <a:schemeClr val="tx1"/>
        </a:solidFill>
        <a:latin typeface="Arial Narrow" pitchFamily="34" charset="0"/>
        <a:ea typeface="MS PGothic" pitchFamily="34" charset="-128"/>
        <a:cs typeface="+mn-cs"/>
      </a:defRPr>
    </a:lvl6pPr>
    <a:lvl7pPr marL="2743200" algn="l" defTabSz="914400" rtl="0" eaLnBrk="1" latinLnBrk="0" hangingPunct="1">
      <a:defRPr sz="2400" kern="1200">
        <a:solidFill>
          <a:schemeClr val="tx1"/>
        </a:solidFill>
        <a:latin typeface="Arial Narrow" pitchFamily="34" charset="0"/>
        <a:ea typeface="MS PGothic" pitchFamily="34" charset="-128"/>
        <a:cs typeface="+mn-cs"/>
      </a:defRPr>
    </a:lvl7pPr>
    <a:lvl8pPr marL="3200400" algn="l" defTabSz="914400" rtl="0" eaLnBrk="1" latinLnBrk="0" hangingPunct="1">
      <a:defRPr sz="2400" kern="1200">
        <a:solidFill>
          <a:schemeClr val="tx1"/>
        </a:solidFill>
        <a:latin typeface="Arial Narrow" pitchFamily="34" charset="0"/>
        <a:ea typeface="MS PGothic" pitchFamily="34" charset="-128"/>
        <a:cs typeface="+mn-cs"/>
      </a:defRPr>
    </a:lvl8pPr>
    <a:lvl9pPr marL="3657600" algn="l" defTabSz="914400" rtl="0" eaLnBrk="1" latinLnBrk="0" hangingPunct="1">
      <a:defRPr sz="2400" kern="1200">
        <a:solidFill>
          <a:schemeClr val="tx1"/>
        </a:solidFill>
        <a:latin typeface="Arial Narrow"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2060"/>
    <a:srgbClr val="0E2180"/>
    <a:srgbClr val="003399"/>
    <a:srgbClr val="6699FF"/>
    <a:srgbClr val="FF9900"/>
    <a:srgbClr val="66CCFF"/>
    <a:srgbClr val="0044CC"/>
    <a:srgbClr val="FFCC66"/>
  </p:clrMru>
</p:presentationPr>
</file>

<file path=ppt/tableStyles.xml><?xml version="1.0" encoding="utf-8"?>
<a:tblStyleLst xmlns:a="http://schemas.openxmlformats.org/drawingml/2006/main" def="{073A0DAA-6AF3-43AB-8588-CEC1D06C72B9}">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929F9F4-4A8F-4326-A1B4-22849713DDAB}" styleName="Dunkle Formatvorlage 1 - Akz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ABFCF23-3B69-468F-B69F-88F6DE6A72F2}" styleName="Mittlere Formatvorlage 1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799B23B-EC83-4686-B30A-512413B5E67A}" styleName="Helle Formatvorlage 3 - Akz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Helle Formatvorlage 3 - Akz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940675A-B579-460E-94D1-54222C63F5DA}" styleName="Keine Formatvorlage, Tabellengitternetz">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Keine Formatvorlage, kein Gitternetz">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1EBBBCC-DAD2-459C-BE2E-F6DE35CF9A28}" styleName="Dunkle Formatvorlage 2 - Akzent 3/Akz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Helle Formatvorlage 1 - Akz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17292A2E-F333-43FB-9621-5CBBE7FDCDCB}" styleName="Helle Formatvorlage 2 - Akz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Helle Formatvorlage 2 - Akz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Helle Formatvorlage 2 - Akz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A111915-BE36-4E01-A7E5-04B1672EAD32}" styleName="Helle Formatvorlage 2 - Akz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Helle Formatvorlage 2 - Akz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660B408-B3CF-4A94-85FC-2B1E0A45F4A2}" styleName="Dunkle Formatvorlage 2 - Akzent 1/Akz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595" autoAdjust="0"/>
  </p:normalViewPr>
  <p:slideViewPr>
    <p:cSldViewPr>
      <p:cViewPr>
        <p:scale>
          <a:sx n="64" d="100"/>
          <a:sy n="64" d="100"/>
        </p:scale>
        <p:origin x="-1104" y="-72"/>
      </p:cViewPr>
      <p:guideLst>
        <p:guide orient="horz" pos="4292"/>
        <p:guide pos="204"/>
      </p:guideLst>
    </p:cSldViewPr>
  </p:slideViewPr>
  <p:outlineViewPr>
    <p:cViewPr>
      <p:scale>
        <a:sx n="33" d="100"/>
        <a:sy n="33" d="100"/>
      </p:scale>
      <p:origin x="0" y="816"/>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50" d="100"/>
          <a:sy n="150" d="100"/>
        </p:scale>
        <p:origin x="-1752" y="2148"/>
      </p:cViewPr>
      <p:guideLst>
        <p:guide orient="horz" pos="3156"/>
        <p:guide pos="217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1"/>
            <a:ext cx="2984871" cy="502055"/>
          </a:xfrm>
          <a:prstGeom prst="rect">
            <a:avLst/>
          </a:prstGeom>
          <a:noFill/>
          <a:ln w="9525">
            <a:noFill/>
            <a:miter lim="800000"/>
            <a:headEnd/>
            <a:tailEnd/>
          </a:ln>
          <a:effectLst/>
        </p:spPr>
        <p:txBody>
          <a:bodyPr vert="horz" wrap="square" lIns="92421" tIns="46211" rIns="92421" bIns="46211" numCol="1" anchor="t" anchorCtr="0" compatLnSpc="1">
            <a:prstTxWarp prst="textNoShape">
              <a:avLst/>
            </a:prstTxWarp>
          </a:bodyPr>
          <a:lstStyle>
            <a:lvl1pPr eaLnBrk="1" hangingPunct="1">
              <a:defRPr sz="1200">
                <a:latin typeface="Arial Narrow" pitchFamily="34" charset="0"/>
                <a:ea typeface="+mn-ea"/>
                <a:cs typeface="+mn-cs"/>
              </a:defRPr>
            </a:lvl1pPr>
          </a:lstStyle>
          <a:p>
            <a:pPr>
              <a:defRPr/>
            </a:pPr>
            <a:endParaRPr lang="de-DE"/>
          </a:p>
        </p:txBody>
      </p:sp>
      <p:sp>
        <p:nvSpPr>
          <p:cNvPr id="15363" name="Rectangle 3"/>
          <p:cNvSpPr>
            <a:spLocks noGrp="1" noChangeArrowheads="1"/>
          </p:cNvSpPr>
          <p:nvPr>
            <p:ph type="dt" sz="quarter" idx="1"/>
          </p:nvPr>
        </p:nvSpPr>
        <p:spPr bwMode="auto">
          <a:xfrm>
            <a:off x="3903292" y="1"/>
            <a:ext cx="2984871" cy="502055"/>
          </a:xfrm>
          <a:prstGeom prst="rect">
            <a:avLst/>
          </a:prstGeom>
          <a:noFill/>
          <a:ln w="9525">
            <a:noFill/>
            <a:miter lim="800000"/>
            <a:headEnd/>
            <a:tailEnd/>
          </a:ln>
          <a:effectLst/>
        </p:spPr>
        <p:txBody>
          <a:bodyPr vert="horz" wrap="square" lIns="92421" tIns="46211" rIns="92421" bIns="46211" numCol="1" anchor="t" anchorCtr="0" compatLnSpc="1">
            <a:prstTxWarp prst="textNoShape">
              <a:avLst/>
            </a:prstTxWarp>
          </a:bodyPr>
          <a:lstStyle>
            <a:lvl1pPr algn="r" eaLnBrk="1" hangingPunct="1">
              <a:defRPr sz="1200">
                <a:latin typeface="Arial Narrow" pitchFamily="34" charset="0"/>
                <a:ea typeface="+mn-ea"/>
                <a:cs typeface="+mn-cs"/>
              </a:defRPr>
            </a:lvl1pPr>
          </a:lstStyle>
          <a:p>
            <a:pPr>
              <a:defRPr/>
            </a:pPr>
            <a:endParaRPr lang="de-DE"/>
          </a:p>
        </p:txBody>
      </p:sp>
      <p:sp>
        <p:nvSpPr>
          <p:cNvPr id="15364" name="Rectangle 4"/>
          <p:cNvSpPr>
            <a:spLocks noGrp="1" noChangeArrowheads="1"/>
          </p:cNvSpPr>
          <p:nvPr>
            <p:ph type="ftr" sz="quarter" idx="2"/>
          </p:nvPr>
        </p:nvSpPr>
        <p:spPr bwMode="auto">
          <a:xfrm>
            <a:off x="0" y="9515070"/>
            <a:ext cx="2984871" cy="502055"/>
          </a:xfrm>
          <a:prstGeom prst="rect">
            <a:avLst/>
          </a:prstGeom>
          <a:noFill/>
          <a:ln w="9525">
            <a:noFill/>
            <a:miter lim="800000"/>
            <a:headEnd/>
            <a:tailEnd/>
          </a:ln>
          <a:effectLst/>
        </p:spPr>
        <p:txBody>
          <a:bodyPr vert="horz" wrap="square" lIns="92421" tIns="46211" rIns="92421" bIns="46211" numCol="1" anchor="b" anchorCtr="0" compatLnSpc="1">
            <a:prstTxWarp prst="textNoShape">
              <a:avLst/>
            </a:prstTxWarp>
          </a:bodyPr>
          <a:lstStyle>
            <a:lvl1pPr eaLnBrk="1" hangingPunct="1">
              <a:defRPr sz="1200">
                <a:latin typeface="Arial Narrow" pitchFamily="34" charset="0"/>
                <a:ea typeface="+mn-ea"/>
                <a:cs typeface="+mn-cs"/>
              </a:defRPr>
            </a:lvl1pPr>
          </a:lstStyle>
          <a:p>
            <a:pPr>
              <a:defRPr/>
            </a:pPr>
            <a:endParaRPr lang="de-DE"/>
          </a:p>
        </p:txBody>
      </p:sp>
      <p:sp>
        <p:nvSpPr>
          <p:cNvPr id="15365" name="Rectangle 5"/>
          <p:cNvSpPr>
            <a:spLocks noGrp="1" noChangeArrowheads="1"/>
          </p:cNvSpPr>
          <p:nvPr>
            <p:ph type="sldNum" sz="quarter" idx="3"/>
          </p:nvPr>
        </p:nvSpPr>
        <p:spPr bwMode="auto">
          <a:xfrm>
            <a:off x="3903292" y="9515070"/>
            <a:ext cx="2984871" cy="502055"/>
          </a:xfrm>
          <a:prstGeom prst="rect">
            <a:avLst/>
          </a:prstGeom>
          <a:noFill/>
          <a:ln w="9525">
            <a:noFill/>
            <a:miter lim="800000"/>
            <a:headEnd/>
            <a:tailEnd/>
          </a:ln>
          <a:effectLst/>
        </p:spPr>
        <p:txBody>
          <a:bodyPr vert="horz" wrap="square" lIns="92421" tIns="46211" rIns="92421" bIns="46211" numCol="1" anchor="b" anchorCtr="0" compatLnSpc="1">
            <a:prstTxWarp prst="textNoShape">
              <a:avLst/>
            </a:prstTxWarp>
          </a:bodyPr>
          <a:lstStyle>
            <a:lvl1pPr algn="r">
              <a:defRPr sz="1200"/>
            </a:lvl1pPr>
          </a:lstStyle>
          <a:p>
            <a:pPr>
              <a:defRPr/>
            </a:pPr>
            <a:fld id="{482E55C6-4D57-4D2D-8D71-682BFF8B52FC}"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1"/>
            <a:ext cx="2984871" cy="502055"/>
          </a:xfrm>
          <a:prstGeom prst="rect">
            <a:avLst/>
          </a:prstGeom>
          <a:noFill/>
          <a:ln w="9525">
            <a:noFill/>
            <a:miter lim="800000"/>
            <a:headEnd/>
            <a:tailEnd/>
          </a:ln>
          <a:effectLst/>
        </p:spPr>
        <p:txBody>
          <a:bodyPr vert="horz" wrap="square" lIns="92421" tIns="46211" rIns="92421" bIns="46211" numCol="1" anchor="t" anchorCtr="0" compatLnSpc="1">
            <a:prstTxWarp prst="textNoShape">
              <a:avLst/>
            </a:prstTxWarp>
          </a:bodyPr>
          <a:lstStyle>
            <a:lvl1pPr eaLnBrk="1" hangingPunct="1">
              <a:defRPr sz="1200">
                <a:latin typeface="Arial Narrow" pitchFamily="34" charset="0"/>
                <a:ea typeface="+mn-ea"/>
                <a:cs typeface="+mn-cs"/>
              </a:defRPr>
            </a:lvl1pPr>
          </a:lstStyle>
          <a:p>
            <a:pPr>
              <a:defRPr/>
            </a:pPr>
            <a:endParaRPr lang="de-DE"/>
          </a:p>
        </p:txBody>
      </p:sp>
      <p:sp>
        <p:nvSpPr>
          <p:cNvPr id="4099" name="Rectangle 3"/>
          <p:cNvSpPr>
            <a:spLocks noGrp="1" noChangeArrowheads="1"/>
          </p:cNvSpPr>
          <p:nvPr>
            <p:ph type="dt" idx="1"/>
          </p:nvPr>
        </p:nvSpPr>
        <p:spPr bwMode="auto">
          <a:xfrm>
            <a:off x="3903292" y="1"/>
            <a:ext cx="2984871" cy="502055"/>
          </a:xfrm>
          <a:prstGeom prst="rect">
            <a:avLst/>
          </a:prstGeom>
          <a:noFill/>
          <a:ln w="9525">
            <a:noFill/>
            <a:miter lim="800000"/>
            <a:headEnd/>
            <a:tailEnd/>
          </a:ln>
          <a:effectLst/>
        </p:spPr>
        <p:txBody>
          <a:bodyPr vert="horz" wrap="square" lIns="92421" tIns="46211" rIns="92421" bIns="46211" numCol="1" anchor="t" anchorCtr="0" compatLnSpc="1">
            <a:prstTxWarp prst="textNoShape">
              <a:avLst/>
            </a:prstTxWarp>
          </a:bodyPr>
          <a:lstStyle>
            <a:lvl1pPr algn="r" eaLnBrk="1" hangingPunct="1">
              <a:defRPr sz="1200">
                <a:latin typeface="Arial Narrow" pitchFamily="34" charset="0"/>
                <a:ea typeface="+mn-ea"/>
                <a:cs typeface="+mn-cs"/>
              </a:defRPr>
            </a:lvl1pPr>
          </a:lstStyle>
          <a:p>
            <a:pPr>
              <a:defRPr/>
            </a:pPr>
            <a:endParaRPr lang="de-DE"/>
          </a:p>
        </p:txBody>
      </p:sp>
      <p:sp>
        <p:nvSpPr>
          <p:cNvPr id="27652" name="Rectangle 4"/>
          <p:cNvSpPr>
            <a:spLocks noGrp="1" noRot="1" noChangeAspect="1" noChangeArrowheads="1" noTextEdit="1"/>
          </p:cNvSpPr>
          <p:nvPr>
            <p:ph type="sldImg" idx="2"/>
          </p:nvPr>
        </p:nvSpPr>
        <p:spPr bwMode="auto">
          <a:xfrm>
            <a:off x="939800" y="750888"/>
            <a:ext cx="4683125" cy="3513137"/>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451239" y="4353812"/>
            <a:ext cx="6204130" cy="5378708"/>
          </a:xfrm>
          <a:prstGeom prst="rect">
            <a:avLst/>
          </a:prstGeom>
          <a:noFill/>
          <a:ln w="9525">
            <a:noFill/>
            <a:miter lim="800000"/>
            <a:headEnd/>
            <a:tailEnd/>
          </a:ln>
          <a:effectLst/>
        </p:spPr>
        <p:txBody>
          <a:bodyPr vert="horz" wrap="square" lIns="92421" tIns="46211" rIns="92421" bIns="46211" numCol="1" anchor="t" anchorCtr="0" compatLnSpc="1">
            <a:prstTxWarp prst="textNoShape">
              <a:avLst/>
            </a:prstTxWarp>
          </a:bodyPr>
          <a:lstStyle/>
          <a:p>
            <a:pPr lvl="0"/>
            <a:r>
              <a:rPr lang="de-DE" noProof="0"/>
              <a:t>Klicken Sie, um die Formate des Vorlagentextes zu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4102" name="Rectangle 6"/>
          <p:cNvSpPr>
            <a:spLocks noGrp="1" noChangeArrowheads="1"/>
          </p:cNvSpPr>
          <p:nvPr>
            <p:ph type="ftr" sz="quarter" idx="4"/>
          </p:nvPr>
        </p:nvSpPr>
        <p:spPr bwMode="auto">
          <a:xfrm>
            <a:off x="0" y="9515070"/>
            <a:ext cx="2984871" cy="502055"/>
          </a:xfrm>
          <a:prstGeom prst="rect">
            <a:avLst/>
          </a:prstGeom>
          <a:noFill/>
          <a:ln w="9525">
            <a:noFill/>
            <a:miter lim="800000"/>
            <a:headEnd/>
            <a:tailEnd/>
          </a:ln>
          <a:effectLst/>
        </p:spPr>
        <p:txBody>
          <a:bodyPr vert="horz" wrap="square" lIns="92421" tIns="46211" rIns="92421" bIns="46211" numCol="1" anchor="b" anchorCtr="0" compatLnSpc="1">
            <a:prstTxWarp prst="textNoShape">
              <a:avLst/>
            </a:prstTxWarp>
          </a:bodyPr>
          <a:lstStyle>
            <a:lvl1pPr eaLnBrk="1" hangingPunct="1">
              <a:defRPr sz="1200">
                <a:latin typeface="Arial Narrow" pitchFamily="34" charset="0"/>
                <a:ea typeface="+mn-ea"/>
                <a:cs typeface="+mn-cs"/>
              </a:defRPr>
            </a:lvl1pPr>
          </a:lstStyle>
          <a:p>
            <a:pPr>
              <a:defRPr/>
            </a:pPr>
            <a:endParaRPr lang="de-DE"/>
          </a:p>
        </p:txBody>
      </p:sp>
      <p:sp>
        <p:nvSpPr>
          <p:cNvPr id="4103" name="Rectangle 7"/>
          <p:cNvSpPr>
            <a:spLocks noGrp="1" noChangeArrowheads="1"/>
          </p:cNvSpPr>
          <p:nvPr>
            <p:ph type="sldNum" sz="quarter" idx="5"/>
          </p:nvPr>
        </p:nvSpPr>
        <p:spPr bwMode="auto">
          <a:xfrm>
            <a:off x="3903292" y="9515070"/>
            <a:ext cx="2984871" cy="502055"/>
          </a:xfrm>
          <a:prstGeom prst="rect">
            <a:avLst/>
          </a:prstGeom>
          <a:noFill/>
          <a:ln w="9525">
            <a:noFill/>
            <a:miter lim="800000"/>
            <a:headEnd/>
            <a:tailEnd/>
          </a:ln>
          <a:effectLst/>
        </p:spPr>
        <p:txBody>
          <a:bodyPr vert="horz" wrap="square" lIns="92421" tIns="46211" rIns="92421" bIns="46211" numCol="1" anchor="b" anchorCtr="0" compatLnSpc="1">
            <a:prstTxWarp prst="textNoShape">
              <a:avLst/>
            </a:prstTxWarp>
          </a:bodyPr>
          <a:lstStyle>
            <a:lvl1pPr algn="r">
              <a:defRPr sz="1200"/>
            </a:lvl1pPr>
          </a:lstStyle>
          <a:p>
            <a:pPr>
              <a:defRPr/>
            </a:pPr>
            <a:fld id="{962BBC68-2A4E-45A4-A88D-7E10E6EDD391}"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Narrow" pitchFamily="34"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Arial Narrow" pitchFamily="34"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Arial Narrow" pitchFamily="34"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Arial Narrow" pitchFamily="34"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Arial Narrow" pitchFamily="34"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lienbildplatzhalter 1"/>
          <p:cNvSpPr>
            <a:spLocks noGrp="1" noRot="1" noChangeAspect="1" noTextEdit="1"/>
          </p:cNvSpPr>
          <p:nvPr>
            <p:ph type="sldImg"/>
          </p:nvPr>
        </p:nvSpPr>
        <p:spPr>
          <a:ln/>
        </p:spPr>
      </p:sp>
      <p:sp>
        <p:nvSpPr>
          <p:cNvPr id="39939" name="Notizenplatzhalter 2"/>
          <p:cNvSpPr>
            <a:spLocks noGrp="1"/>
          </p:cNvSpPr>
          <p:nvPr>
            <p:ph type="body" idx="1"/>
          </p:nvPr>
        </p:nvSpPr>
        <p:spPr>
          <a:ln/>
        </p:spPr>
        <p:txBody>
          <a:bodyPr/>
          <a:lstStyle/>
          <a:p>
            <a:pPr>
              <a:defRPr/>
            </a:pPr>
            <a:r>
              <a:rPr lang="de-DE" altLang="ja-JP" dirty="0"/>
              <a:t>Die übergreifenden Themen (übergreifende Themen) sind insbesondere im Teil B des neuen RLP verankert. Hier geht es um Inhalte und Kompetenzen, </a:t>
            </a:r>
            <a:r>
              <a:rPr lang="de-DE" dirty="0"/>
              <a:t>die Schülerinnen und Schüler auf die Welt von morgen vorbereiten und die u. a. zu ihrer gesellschaftlichen, politischen und wirtschaftlichen Bildung beitragen. Die fachübergreifenden Kompetenzen werden im </a:t>
            </a:r>
            <a:r>
              <a:rPr lang="de-DE" altLang="ja-JP" dirty="0"/>
              <a:t>Zusammenspiel aller Fächer erworben.</a:t>
            </a:r>
          </a:p>
          <a:p>
            <a:pPr>
              <a:defRPr/>
            </a:pPr>
            <a:endParaRPr lang="de-DE" altLang="ja-JP" dirty="0"/>
          </a:p>
          <a:p>
            <a:pPr>
              <a:defRPr/>
            </a:pPr>
            <a:r>
              <a:rPr lang="de-DE" dirty="0"/>
              <a:t>Sie hören zu Beginn Songs von der CD „Eine Welt“ des Schulwettbewerbs des Bundespräsidenten zur Entwicklungspolitik 2015</a:t>
            </a:r>
          </a:p>
          <a:p>
            <a:pPr marL="231052" indent="-231052">
              <a:buFont typeface="Arial" pitchFamily="34" charset="0"/>
              <a:buChar char="•"/>
              <a:defRPr/>
            </a:pPr>
            <a:r>
              <a:rPr lang="de-DE" dirty="0"/>
              <a:t>http://www.eineweltsong.de/</a:t>
            </a:r>
            <a:br>
              <a:rPr lang="de-DE" dirty="0"/>
            </a:br>
            <a:r>
              <a:rPr lang="de-DE" dirty="0"/>
              <a:t>Bestellformular für das Album "Eine Welt" (kostenlos) sowie Möglichkeit zum Herunterladen der Songs.</a:t>
            </a:r>
          </a:p>
          <a:p>
            <a:pPr marL="231052" indent="-231052">
              <a:buFont typeface="Arial" pitchFamily="34" charset="0"/>
              <a:buChar char="•"/>
              <a:defRPr/>
            </a:pPr>
            <a:r>
              <a:rPr lang="de-DE" dirty="0"/>
              <a:t>http://www.eineweltfueralle.de/</a:t>
            </a:r>
            <a:br>
              <a:rPr lang="de-DE" dirty="0"/>
            </a:br>
            <a:r>
              <a:rPr lang="de-DE" dirty="0"/>
              <a:t>Informationen über den Wettbewerb. Unterteilt u.a. in einen Bereich für Lehrkräfte und Schülerinnen/Schüler</a:t>
            </a:r>
          </a:p>
          <a:p>
            <a:pPr marL="231052" indent="-231052">
              <a:buFont typeface="Arial" pitchFamily="34" charset="0"/>
              <a:buChar char="•"/>
              <a:defRPr/>
            </a:pPr>
            <a:r>
              <a:rPr lang="de-DE" dirty="0"/>
              <a:t>Schulwettbewerb des Bundespräsidenten zur Entwicklungspolitik: </a:t>
            </a:r>
            <a:br>
              <a:rPr lang="de-DE" dirty="0"/>
            </a:br>
            <a:r>
              <a:rPr lang="de-DE" dirty="0"/>
              <a:t>Ab Frühjahr 2017 beginnt die neue Runde. Kinder und Jugendliche zwischen 10 und 25 Jahren können wieder Songs für die EINE WELT einreichen.</a:t>
            </a:r>
          </a:p>
          <a:p>
            <a:pPr marL="231052" indent="-231052">
              <a:buFont typeface="Arial" pitchFamily="34" charset="0"/>
              <a:buChar char="•"/>
              <a:defRPr/>
            </a:pPr>
            <a:endParaRPr lang="de-DE" dirty="0"/>
          </a:p>
          <a:p>
            <a:pPr marL="231052" indent="-231052">
              <a:buFont typeface="Arial" pitchFamily="34" charset="0"/>
              <a:buChar char="•"/>
              <a:defRPr/>
            </a:pPr>
            <a:endParaRPr lang="de-DE" altLang="ja-JP" dirty="0"/>
          </a:p>
          <a:p>
            <a:pPr marL="231052" indent="-231052">
              <a:buFont typeface="Arial" pitchFamily="34" charset="0"/>
              <a:buChar char="•"/>
              <a:defRPr/>
            </a:pPr>
            <a:endParaRPr lang="de-DE" dirty="0">
              <a:solidFill>
                <a:srgbClr val="FF0000"/>
              </a:solidFill>
            </a:endParaRPr>
          </a:p>
        </p:txBody>
      </p:sp>
      <p:sp>
        <p:nvSpPr>
          <p:cNvPr id="28676" name="Foliennummernplatzhalter 3"/>
          <p:cNvSpPr>
            <a:spLocks noGrp="1"/>
          </p:cNvSpPr>
          <p:nvPr>
            <p:ph type="sldNum" sz="quarter" idx="5"/>
          </p:nvPr>
        </p:nvSpPr>
        <p:spPr>
          <a:noFill/>
        </p:spPr>
        <p:txBody>
          <a:bodyPr/>
          <a:lstStyle/>
          <a:p>
            <a:pPr eaLnBrk="1" hangingPunct="1"/>
            <a:fld id="{927F7C68-FBCF-4E78-A0ED-0D2747A2C7E8}" type="slidenum">
              <a:rPr lang="de-DE" altLang="de-DE" smtClean="0"/>
              <a:pPr eaLnBrk="1" hangingPunct="1"/>
              <a:t>1</a:t>
            </a:fld>
            <a:endParaRPr lang="de-DE" altLang="de-DE"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lienbildplatzhalter 1"/>
          <p:cNvSpPr>
            <a:spLocks noGrp="1" noRot="1" noChangeAspect="1" noTextEdit="1"/>
          </p:cNvSpPr>
          <p:nvPr>
            <p:ph type="sldImg"/>
          </p:nvPr>
        </p:nvSpPr>
        <p:spPr>
          <a:ln/>
        </p:spPr>
      </p:sp>
      <p:sp>
        <p:nvSpPr>
          <p:cNvPr id="29699" name="Notizenplatzhalter 2"/>
          <p:cNvSpPr>
            <a:spLocks noGrp="1"/>
          </p:cNvSpPr>
          <p:nvPr>
            <p:ph type="body" idx="1"/>
          </p:nvPr>
        </p:nvSpPr>
        <p:spPr>
          <a:noFill/>
          <a:ln/>
        </p:spPr>
        <p:txBody>
          <a:bodyPr/>
          <a:lstStyle/>
          <a:p>
            <a:pPr algn="just"/>
            <a:r>
              <a:rPr lang="de-DE" dirty="0" smtClean="0"/>
              <a:t>Zu Grunde liegt allen übergreifenden Themen das von der WHO entwickelte Konzept der Lebenskompetenz</a:t>
            </a:r>
            <a:endParaRPr lang="de-DE" altLang="de-DE" dirty="0" smtClean="0"/>
          </a:p>
        </p:txBody>
      </p:sp>
      <p:sp>
        <p:nvSpPr>
          <p:cNvPr id="29700" name="Foliennummernplatzhalter 3"/>
          <p:cNvSpPr>
            <a:spLocks noGrp="1"/>
          </p:cNvSpPr>
          <p:nvPr>
            <p:ph type="sldNum" sz="quarter" idx="5"/>
          </p:nvPr>
        </p:nvSpPr>
        <p:spPr>
          <a:noFill/>
        </p:spPr>
        <p:txBody>
          <a:bodyPr/>
          <a:lstStyle/>
          <a:p>
            <a:pPr eaLnBrk="1" hangingPunct="1"/>
            <a:fld id="{BD54C27A-2971-4BB4-BC4A-BA3779F1EEAD}" type="slidenum">
              <a:rPr lang="de-DE" altLang="de-DE" smtClean="0"/>
              <a:pPr eaLnBrk="1" hangingPunct="1"/>
              <a:t>10</a:t>
            </a:fld>
            <a:endParaRPr lang="de-DE" altLang="de-DE"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a:defRPr/>
            </a:pPr>
            <a:r>
              <a:rPr lang="de-DE" dirty="0" smtClean="0"/>
              <a:t>Und auch das von der OECD (</a:t>
            </a:r>
            <a:r>
              <a:rPr lang="de-DE" sz="1200" b="0" i="0" kern="1200" dirty="0" smtClean="0">
                <a:solidFill>
                  <a:schemeClr val="tx1"/>
                </a:solidFill>
                <a:latin typeface="Arial Narrow" pitchFamily="34" charset="0"/>
                <a:ea typeface="MS PGothic" pitchFamily="34" charset="-128"/>
                <a:cs typeface="MS PGothic" charset="0"/>
              </a:rPr>
              <a:t>Organisation für wirtschaftliche Zusammenarbeit und Entwicklung) </a:t>
            </a:r>
            <a:r>
              <a:rPr lang="de-DE" dirty="0" smtClean="0"/>
              <a:t>entwickelte Konzept der Schlüsselkompetenz spielt</a:t>
            </a:r>
            <a:r>
              <a:rPr lang="de-DE" baseline="0" dirty="0" smtClean="0"/>
              <a:t> eine große Rolle bei den ÜTs</a:t>
            </a:r>
            <a:r>
              <a:rPr lang="de-DE" dirty="0" smtClean="0"/>
              <a:t>. Dabei unterscheidet die OECD drei Gruppen von Schlüsselkompetenzen:</a:t>
            </a:r>
          </a:p>
          <a:p>
            <a:pPr marL="231052" indent="-231052">
              <a:buFont typeface="Arial" pitchFamily="34" charset="0"/>
              <a:buChar char="•"/>
              <a:defRPr/>
            </a:pPr>
            <a:r>
              <a:rPr lang="de-DE" dirty="0" smtClean="0"/>
              <a:t>Die interaktive Anwendung von Wissen und Medien</a:t>
            </a:r>
          </a:p>
          <a:p>
            <a:pPr marL="231052" indent="-231052">
              <a:buFont typeface="Arial" pitchFamily="34" charset="0"/>
              <a:buChar char="•"/>
              <a:defRPr/>
            </a:pPr>
            <a:r>
              <a:rPr lang="de-DE" dirty="0" smtClean="0"/>
              <a:t>Das eigenständige Handeln</a:t>
            </a:r>
          </a:p>
          <a:p>
            <a:pPr marL="231052" indent="-231052">
              <a:buFont typeface="Arial" pitchFamily="34" charset="0"/>
              <a:buChar char="•"/>
              <a:defRPr/>
            </a:pPr>
            <a:r>
              <a:rPr lang="de-DE" dirty="0" smtClean="0"/>
              <a:t>Und das Interagieren in heterogenen Gruppen</a:t>
            </a:r>
          </a:p>
          <a:p>
            <a:pPr>
              <a:defRPr/>
            </a:pPr>
            <a:r>
              <a:rPr lang="de-DE" dirty="0" smtClean="0"/>
              <a:t>In beiden Modellen geht es um den Umgang mit Heterogenität und Komplexität.</a:t>
            </a:r>
          </a:p>
          <a:p>
            <a:endParaRPr lang="de-DE" dirty="0"/>
          </a:p>
        </p:txBody>
      </p:sp>
      <p:sp>
        <p:nvSpPr>
          <p:cNvPr id="4" name="Foliennummernplatzhalter 3"/>
          <p:cNvSpPr>
            <a:spLocks noGrp="1"/>
          </p:cNvSpPr>
          <p:nvPr>
            <p:ph type="sldNum" sz="quarter" idx="10"/>
          </p:nvPr>
        </p:nvSpPr>
        <p:spPr/>
        <p:txBody>
          <a:bodyPr/>
          <a:lstStyle/>
          <a:p>
            <a:pPr>
              <a:defRPr/>
            </a:pPr>
            <a:fld id="{962BBC68-2A4E-45A4-A88D-7E10E6EDD391}" type="slidenum">
              <a:rPr lang="de-DE" altLang="de-DE" smtClean="0"/>
              <a:pPr>
                <a:defRPr/>
              </a:pPr>
              <a:t>11</a:t>
            </a:fld>
            <a:endParaRPr lang="de-DE" alt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lienbildplatzhalter 1"/>
          <p:cNvSpPr>
            <a:spLocks noGrp="1" noRot="1" noChangeAspect="1" noTextEdit="1"/>
          </p:cNvSpPr>
          <p:nvPr>
            <p:ph type="sldImg"/>
          </p:nvPr>
        </p:nvSpPr>
        <p:spPr>
          <a:ln/>
        </p:spPr>
      </p:sp>
      <p:sp>
        <p:nvSpPr>
          <p:cNvPr id="36867" name="Notizenplatzhalter 2"/>
          <p:cNvSpPr>
            <a:spLocks noGrp="1"/>
          </p:cNvSpPr>
          <p:nvPr>
            <p:ph type="body" idx="1"/>
          </p:nvPr>
        </p:nvSpPr>
        <p:spPr>
          <a:noFill/>
          <a:ln/>
        </p:spPr>
        <p:txBody>
          <a:bodyPr/>
          <a:lstStyle/>
          <a:p>
            <a:pPr>
              <a:spcAft>
                <a:spcPts val="1207"/>
              </a:spcAft>
            </a:pPr>
            <a:r>
              <a:rPr lang="de-DE" altLang="de-DE" dirty="0" smtClean="0"/>
              <a:t>Wie kommt es nun zur Auswahl genau dieser 13 Themen?</a:t>
            </a:r>
          </a:p>
          <a:p>
            <a:pPr>
              <a:spcAft>
                <a:spcPts val="1207"/>
              </a:spcAft>
            </a:pPr>
            <a:endParaRPr lang="de-DE" altLang="de-DE" dirty="0" smtClean="0"/>
          </a:p>
          <a:p>
            <a:pPr>
              <a:spcAft>
                <a:spcPts val="1207"/>
              </a:spcAft>
            </a:pPr>
            <a:r>
              <a:rPr lang="de-DE" altLang="de-DE" dirty="0" smtClean="0"/>
              <a:t>Schulgesetze aller Bundesländer weisen neben den Unterrichtsfächern übergreifende Inhaltsbereiche als Gegenstand schulischen Lehrens und Lernens aus. Es handelt sich hierbei um Bildungs- und Erziehungsaufgaben der Schule, die über die Fächer hinausgehen und Bereiche umfassen, die das Leben von Kindern und Jugendlichen in einer demokratischen Gesellschaft prägen. Die Liste solcher Aufgabengebiete ist grundsätzlich immer vorübergehend, weil sich die Herausforderungen in der Gesellschaft verändern. Alle übergreifende Themen verbinden sich in ihrem Lebensweltbezug und der Wertebildung, sind aber in ihren Inhalten autonom. Alle übergreifende Themen sind Ergebnis von politischen Willensbildungsprozessen auf der Ebene der Länderparlamente auf der Basis von KMK-Beschlüssen und -Empfehlungen. </a:t>
            </a:r>
          </a:p>
          <a:p>
            <a:pPr>
              <a:spcAft>
                <a:spcPts val="1207"/>
              </a:spcAft>
            </a:pPr>
            <a:r>
              <a:rPr lang="de-DE" altLang="de-DE" dirty="0" smtClean="0"/>
              <a:t>Die Themen weisen inhaltliche Überlappungen aus, was durch die Grafik als Puzzle verdeutlicht wird.</a:t>
            </a:r>
          </a:p>
          <a:p>
            <a:pPr>
              <a:spcAft>
                <a:spcPts val="1207"/>
              </a:spcAft>
            </a:pPr>
            <a:endParaRPr lang="de-DE" altLang="de-DE" b="1" dirty="0" smtClean="0">
              <a:solidFill>
                <a:srgbClr val="FF0000"/>
              </a:solidFill>
            </a:endParaRPr>
          </a:p>
        </p:txBody>
      </p:sp>
      <p:sp>
        <p:nvSpPr>
          <p:cNvPr id="36868" name="Foliennummernplatzhalter 3"/>
          <p:cNvSpPr>
            <a:spLocks noGrp="1"/>
          </p:cNvSpPr>
          <p:nvPr>
            <p:ph type="sldNum" sz="quarter" idx="5"/>
          </p:nvPr>
        </p:nvSpPr>
        <p:spPr>
          <a:noFill/>
        </p:spPr>
        <p:txBody>
          <a:bodyPr/>
          <a:lstStyle/>
          <a:p>
            <a:pPr eaLnBrk="1" hangingPunct="1"/>
            <a:fld id="{54936DC3-4D16-45F2-A599-B9EA4341F21E}" type="slidenum">
              <a:rPr lang="de-DE" altLang="de-DE" smtClean="0"/>
              <a:pPr eaLnBrk="1" hangingPunct="1"/>
              <a:t>12</a:t>
            </a:fld>
            <a:endParaRPr lang="de-DE" altLang="de-DE"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lienbildplatzhalter 1"/>
          <p:cNvSpPr>
            <a:spLocks noGrp="1" noRot="1" noChangeAspect="1" noTextEdit="1"/>
          </p:cNvSpPr>
          <p:nvPr>
            <p:ph type="sldImg"/>
          </p:nvPr>
        </p:nvSpPr>
        <p:spPr>
          <a:ln/>
        </p:spPr>
      </p:sp>
      <p:sp>
        <p:nvSpPr>
          <p:cNvPr id="37891" name="Notizenplatzhalter 2"/>
          <p:cNvSpPr>
            <a:spLocks noGrp="1"/>
          </p:cNvSpPr>
          <p:nvPr>
            <p:ph type="body" idx="1"/>
          </p:nvPr>
        </p:nvSpPr>
        <p:spPr>
          <a:noFill/>
          <a:ln/>
        </p:spPr>
        <p:txBody>
          <a:bodyPr/>
          <a:lstStyle/>
          <a:p>
            <a:r>
              <a:rPr lang="de-DE" altLang="de-DE" dirty="0" smtClean="0"/>
              <a:t>Der Rahmenlehrplan sieht die Umsetzung der übergreifenden Themen in folgenden Bereichen vor:</a:t>
            </a:r>
          </a:p>
          <a:p>
            <a:r>
              <a:rPr lang="de-DE" altLang="de-DE" dirty="0" smtClean="0"/>
              <a:t>Im fachbezogenen Kontext, </a:t>
            </a:r>
          </a:p>
          <a:p>
            <a:r>
              <a:rPr lang="de-DE" altLang="de-DE" dirty="0" smtClean="0"/>
              <a:t>im Rahmen von fachübergreifenden und fächerverbindenden Unterrichtsvorhaben und </a:t>
            </a:r>
          </a:p>
          <a:p>
            <a:r>
              <a:rPr lang="de-DE" altLang="de-DE" dirty="0" smtClean="0"/>
              <a:t>In Projekten.</a:t>
            </a:r>
          </a:p>
        </p:txBody>
      </p:sp>
      <p:sp>
        <p:nvSpPr>
          <p:cNvPr id="37892" name="Foliennummernplatzhalter 3"/>
          <p:cNvSpPr>
            <a:spLocks noGrp="1"/>
          </p:cNvSpPr>
          <p:nvPr>
            <p:ph type="sldNum" sz="quarter" idx="5"/>
          </p:nvPr>
        </p:nvSpPr>
        <p:spPr>
          <a:noFill/>
        </p:spPr>
        <p:txBody>
          <a:bodyPr/>
          <a:lstStyle/>
          <a:p>
            <a:pPr eaLnBrk="1" hangingPunct="1"/>
            <a:fld id="{36991AA6-CB45-49ED-ABAC-1547764C98A4}" type="slidenum">
              <a:rPr lang="de-DE" altLang="de-DE" smtClean="0"/>
              <a:pPr eaLnBrk="1" hangingPunct="1"/>
              <a:t>13</a:t>
            </a:fld>
            <a:endParaRPr lang="de-DE" altLang="de-DE"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lienbildplatzhalter 1"/>
          <p:cNvSpPr>
            <a:spLocks noGrp="1" noRot="1" noChangeAspect="1" noTextEdit="1"/>
          </p:cNvSpPr>
          <p:nvPr>
            <p:ph type="sldImg"/>
          </p:nvPr>
        </p:nvSpPr>
        <p:spPr>
          <a:ln/>
        </p:spPr>
      </p:sp>
      <p:sp>
        <p:nvSpPr>
          <p:cNvPr id="55299" name="Notizenplatzhalter 2"/>
          <p:cNvSpPr>
            <a:spLocks noGrp="1"/>
          </p:cNvSpPr>
          <p:nvPr>
            <p:ph type="body" idx="1"/>
          </p:nvPr>
        </p:nvSpPr>
        <p:spPr>
          <a:ln/>
        </p:spPr>
        <p:txBody>
          <a:bodyPr/>
          <a:lstStyle/>
          <a:p>
            <a:pPr>
              <a:defRPr/>
            </a:pPr>
            <a:r>
              <a:rPr lang="de-DE" dirty="0"/>
              <a:t>Die Umsetzung der übergreifende Themen erfolgt in einem Fach, wobei mehrere Themen behandelt werden, die wiederum verschiedene übergreifende Themen beinhalten. </a:t>
            </a:r>
          </a:p>
          <a:p>
            <a:pPr>
              <a:defRPr/>
            </a:pPr>
            <a:endParaRPr lang="de-DE" b="1" dirty="0"/>
          </a:p>
          <a:p>
            <a:pPr>
              <a:defRPr/>
            </a:pPr>
            <a:r>
              <a:rPr lang="de-DE" b="1" dirty="0"/>
              <a:t>Beispiel für die Umsetzung der übergreifenden Themen im Fach</a:t>
            </a:r>
            <a:endParaRPr lang="de-DE" dirty="0"/>
          </a:p>
          <a:p>
            <a:pPr>
              <a:defRPr/>
            </a:pPr>
            <a:r>
              <a:rPr lang="de-DE" dirty="0"/>
              <a:t>Die Fachkonferenz Deutsch beschließt in einem Schuljahr für einzelne Klassenstufen Texte zum Thema Umweltschutz aufzugreifen, ein Theaterstück zum Thema Demokratie zu entwickeln, Gebrauchsanweisungen auf ihre Sprache zu überprüfen und Gewalt in Filmen zu untersuchen. In diesem Fall sind fünf übergreifende Themen einbezogen. Dabei werden u.a. folgende fachbezogene Kompetenzen aufgebaut: </a:t>
            </a:r>
          </a:p>
          <a:p>
            <a:pPr marL="231052" indent="-231052">
              <a:buFont typeface="Arial" pitchFamily="34" charset="0"/>
              <a:buChar char="•"/>
              <a:defRPr/>
            </a:pPr>
            <a:r>
              <a:rPr lang="de-DE" dirty="0"/>
              <a:t>Merkmale von Sach- und Gebrauchstexten untersuchen, </a:t>
            </a:r>
          </a:p>
          <a:p>
            <a:pPr marL="231052" indent="-231052">
              <a:buFont typeface="Arial" pitchFamily="34" charset="0"/>
              <a:buChar char="•"/>
              <a:defRPr/>
            </a:pPr>
            <a:r>
              <a:rPr lang="de-DE" dirty="0"/>
              <a:t>Informationen ermitteln und nutzen, </a:t>
            </a:r>
          </a:p>
          <a:p>
            <a:pPr marL="231052" indent="-231052">
              <a:buFont typeface="Arial" pitchFamily="34" charset="0"/>
              <a:buChar char="•"/>
              <a:defRPr/>
            </a:pPr>
            <a:r>
              <a:rPr lang="de-DE" dirty="0"/>
              <a:t>literarische Texte erschließen</a:t>
            </a:r>
          </a:p>
          <a:p>
            <a:pPr>
              <a:defRPr/>
            </a:pPr>
            <a:endParaRPr lang="de-DE" dirty="0"/>
          </a:p>
        </p:txBody>
      </p:sp>
      <p:sp>
        <p:nvSpPr>
          <p:cNvPr id="38916" name="Foliennummernplatzhalter 3"/>
          <p:cNvSpPr>
            <a:spLocks noGrp="1"/>
          </p:cNvSpPr>
          <p:nvPr>
            <p:ph type="sldNum" sz="quarter" idx="5"/>
          </p:nvPr>
        </p:nvSpPr>
        <p:spPr>
          <a:noFill/>
        </p:spPr>
        <p:txBody>
          <a:bodyPr/>
          <a:lstStyle/>
          <a:p>
            <a:pPr eaLnBrk="1" hangingPunct="1"/>
            <a:fld id="{66D357DD-F10B-4EAE-B4B2-4CDF38A3F706}" type="slidenum">
              <a:rPr lang="de-DE" altLang="de-DE" smtClean="0"/>
              <a:pPr eaLnBrk="1" hangingPunct="1"/>
              <a:t>14</a:t>
            </a:fld>
            <a:endParaRPr lang="de-DE" altLang="de-DE"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lienbildplatzhalter 1"/>
          <p:cNvSpPr>
            <a:spLocks noGrp="1" noRot="1" noChangeAspect="1" noTextEdit="1"/>
          </p:cNvSpPr>
          <p:nvPr>
            <p:ph type="sldImg"/>
          </p:nvPr>
        </p:nvSpPr>
        <p:spPr>
          <a:ln/>
        </p:spPr>
      </p:sp>
      <p:sp>
        <p:nvSpPr>
          <p:cNvPr id="39939" name="Notizenplatzhalter 2"/>
          <p:cNvSpPr>
            <a:spLocks noGrp="1"/>
          </p:cNvSpPr>
          <p:nvPr>
            <p:ph type="body" idx="1"/>
          </p:nvPr>
        </p:nvSpPr>
        <p:spPr>
          <a:noFill/>
          <a:ln/>
        </p:spPr>
        <p:txBody>
          <a:bodyPr/>
          <a:lstStyle/>
          <a:p>
            <a:r>
              <a:rPr lang="de-DE" altLang="de-DE" dirty="0" smtClean="0"/>
              <a:t>Die Umsetzung der </a:t>
            </a:r>
            <a:r>
              <a:rPr lang="de-DE" altLang="de-DE" dirty="0" smtClean="0"/>
              <a:t>ÜT erfolgt </a:t>
            </a:r>
            <a:r>
              <a:rPr lang="de-DE" altLang="de-DE" dirty="0" smtClean="0"/>
              <a:t>im Rahmen des fachübergreifenden Unterrichts. D.h., in den Regelunterricht eines Faches werden in Bezug auf ein Thema Beiträge aus anderen Fächern integriert.</a:t>
            </a:r>
          </a:p>
          <a:p>
            <a:endParaRPr lang="de-DE" altLang="de-DE" b="1" dirty="0" smtClean="0"/>
          </a:p>
          <a:p>
            <a:r>
              <a:rPr lang="de-DE" altLang="de-DE" b="1" dirty="0" smtClean="0"/>
              <a:t>Beispiel für die fachübergreifende Umsetzung eines übergreifende Themen</a:t>
            </a:r>
            <a:endParaRPr lang="de-DE" altLang="de-DE" dirty="0" smtClean="0"/>
          </a:p>
          <a:p>
            <a:r>
              <a:rPr lang="de-DE" altLang="de-DE" dirty="0" smtClean="0"/>
              <a:t>Im Fach Politische Bildung, im Rahmen des Themas Demokratiebildung untersuchen Schülerinnen und Schüler die Lebensverhältnisse in ihrem Stadtteil. Dazu werden Fotos aus dem Stadtteil angefertigt, Berichte aus verschiedenen Zeitungen gesammelt und bewertet, die Wahlentwicklung in den vergangenen zwanzig Jahren untersucht. Damit wird im Rahmen des Faches Politische Bildung Bezug genommen auf die Methoden und Arbeitsergebnisse der Fächer Kunst, Deutsch und Mathematik. </a:t>
            </a:r>
          </a:p>
          <a:p>
            <a:endParaRPr lang="de-DE" altLang="de-DE" dirty="0" smtClean="0"/>
          </a:p>
        </p:txBody>
      </p:sp>
      <p:sp>
        <p:nvSpPr>
          <p:cNvPr id="39940" name="Foliennummernplatzhalter 3"/>
          <p:cNvSpPr>
            <a:spLocks noGrp="1"/>
          </p:cNvSpPr>
          <p:nvPr>
            <p:ph type="sldNum" sz="quarter" idx="5"/>
          </p:nvPr>
        </p:nvSpPr>
        <p:spPr>
          <a:noFill/>
        </p:spPr>
        <p:txBody>
          <a:bodyPr/>
          <a:lstStyle/>
          <a:p>
            <a:pPr eaLnBrk="1" hangingPunct="1"/>
            <a:fld id="{32FC12E3-40CB-470E-A554-97FD5EABFD21}" type="slidenum">
              <a:rPr lang="de-DE" altLang="de-DE" smtClean="0"/>
              <a:pPr eaLnBrk="1" hangingPunct="1"/>
              <a:t>15</a:t>
            </a:fld>
            <a:endParaRPr lang="de-DE" altLang="de-DE"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lienbildplatzhalter 1"/>
          <p:cNvSpPr>
            <a:spLocks noGrp="1" noRot="1" noChangeAspect="1" noTextEdit="1"/>
          </p:cNvSpPr>
          <p:nvPr>
            <p:ph type="sldImg"/>
          </p:nvPr>
        </p:nvSpPr>
        <p:spPr>
          <a:ln/>
        </p:spPr>
      </p:sp>
      <p:sp>
        <p:nvSpPr>
          <p:cNvPr id="57347" name="Notizenplatzhalter 2"/>
          <p:cNvSpPr>
            <a:spLocks noGrp="1"/>
          </p:cNvSpPr>
          <p:nvPr>
            <p:ph type="body" idx="1"/>
          </p:nvPr>
        </p:nvSpPr>
        <p:spPr>
          <a:ln/>
        </p:spPr>
        <p:txBody>
          <a:bodyPr/>
          <a:lstStyle/>
          <a:p>
            <a:pPr>
              <a:defRPr/>
            </a:pPr>
            <a:r>
              <a:rPr lang="de-DE" dirty="0"/>
              <a:t>Die Umsetzung der </a:t>
            </a:r>
            <a:r>
              <a:rPr lang="de-DE" dirty="0" smtClean="0"/>
              <a:t>ÜT im </a:t>
            </a:r>
            <a:r>
              <a:rPr lang="de-DE" dirty="0"/>
              <a:t>Rahmen des fächerverbindenden Unterrichts.</a:t>
            </a:r>
          </a:p>
          <a:p>
            <a:pPr>
              <a:defRPr/>
            </a:pPr>
            <a:endParaRPr lang="de-DE" b="1" dirty="0"/>
          </a:p>
          <a:p>
            <a:pPr>
              <a:defRPr/>
            </a:pPr>
            <a:r>
              <a:rPr lang="de-DE" b="1" dirty="0"/>
              <a:t>Beispiel für die fächerverbindende  Umsetzung eines übergreifende Themen</a:t>
            </a:r>
            <a:endParaRPr lang="de-DE" dirty="0"/>
          </a:p>
          <a:p>
            <a:pPr>
              <a:defRPr/>
            </a:pPr>
            <a:r>
              <a:rPr lang="de-DE" dirty="0"/>
              <a:t>Im Unterricht verschiedener Fächer wird die Demokratieentwicklung im Stadtteil aus der Perspektive des jeweiligen Faches parallel bearbeitet. </a:t>
            </a:r>
          </a:p>
          <a:p>
            <a:pPr marL="231052" indent="-231052">
              <a:buFont typeface="Arial" pitchFamily="34" charset="0"/>
              <a:buChar char="•"/>
              <a:defRPr/>
            </a:pPr>
            <a:r>
              <a:rPr lang="de-DE" dirty="0"/>
              <a:t> Im Mathematikunterricht untersuchen Schülerinnen und Schüler die Stimmenverhältnisse und prozentualen Veränderungen in den einzelnen Stimmbezirken des Stadtteils.</a:t>
            </a:r>
          </a:p>
          <a:p>
            <a:pPr marL="231052" indent="-231052">
              <a:buFont typeface="Arial" pitchFamily="34" charset="0"/>
              <a:buChar char="•"/>
              <a:defRPr/>
            </a:pPr>
            <a:r>
              <a:rPr lang="de-DE" dirty="0"/>
              <a:t> Der Geschichtsunterricht setzt sich mit der historischen Entwicklung des Stadtteils auseinander.</a:t>
            </a:r>
          </a:p>
          <a:p>
            <a:pPr marL="231052" indent="-231052">
              <a:buFont typeface="Arial" pitchFamily="34" charset="0"/>
              <a:buChar char="•"/>
              <a:defRPr/>
            </a:pPr>
            <a:r>
              <a:rPr lang="de-DE" dirty="0"/>
              <a:t> Im Kunstunterricht werden Fotos aus dem Alltag der Schülerinnen und Schüler zu einer Ausstellung entwickelt.</a:t>
            </a:r>
          </a:p>
          <a:p>
            <a:pPr>
              <a:defRPr/>
            </a:pPr>
            <a:endParaRPr lang="de-DE" dirty="0"/>
          </a:p>
          <a:p>
            <a:pPr>
              <a:defRPr/>
            </a:pPr>
            <a:r>
              <a:rPr lang="de-DE" dirty="0"/>
              <a:t>Fächerverbindende Kompetenzen können dabei z.B. die Unterschiede zwischen Informationsquellen </a:t>
            </a:r>
            <a:r>
              <a:rPr lang="de-DE" dirty="0" err="1"/>
              <a:t>kriterienorientiert</a:t>
            </a:r>
            <a:r>
              <a:rPr lang="de-DE" dirty="0"/>
              <a:t> zu untersuchen, Kommunikationsmedien aus ihrer Lebenswelt auszuwählen und diese sachgerecht anzuwenden, aber auch eine Präsentation von Lern- und Arbeitsergebnissen sach- und situationsgerecht zu gestalten. </a:t>
            </a:r>
          </a:p>
          <a:p>
            <a:pPr>
              <a:defRPr/>
            </a:pPr>
            <a:endParaRPr lang="de-DE" dirty="0"/>
          </a:p>
        </p:txBody>
      </p:sp>
      <p:sp>
        <p:nvSpPr>
          <p:cNvPr id="40964" name="Foliennummernplatzhalter 3"/>
          <p:cNvSpPr>
            <a:spLocks noGrp="1"/>
          </p:cNvSpPr>
          <p:nvPr>
            <p:ph type="sldNum" sz="quarter" idx="5"/>
          </p:nvPr>
        </p:nvSpPr>
        <p:spPr>
          <a:noFill/>
        </p:spPr>
        <p:txBody>
          <a:bodyPr/>
          <a:lstStyle/>
          <a:p>
            <a:pPr eaLnBrk="1" hangingPunct="1"/>
            <a:fld id="{2DD4581B-1E72-4AEF-8817-8BA87533DC69}" type="slidenum">
              <a:rPr lang="de-DE" altLang="de-DE" smtClean="0"/>
              <a:pPr eaLnBrk="1" hangingPunct="1"/>
              <a:t>16</a:t>
            </a:fld>
            <a:endParaRPr lang="de-DE" altLang="de-DE"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lienbildplatzhalter 1"/>
          <p:cNvSpPr>
            <a:spLocks noGrp="1" noRot="1" noChangeAspect="1" noTextEdit="1"/>
          </p:cNvSpPr>
          <p:nvPr>
            <p:ph type="sldImg"/>
          </p:nvPr>
        </p:nvSpPr>
        <p:spPr>
          <a:ln/>
        </p:spPr>
      </p:sp>
      <p:sp>
        <p:nvSpPr>
          <p:cNvPr id="41987" name="Notizenplatzhalter 2"/>
          <p:cNvSpPr>
            <a:spLocks noGrp="1"/>
          </p:cNvSpPr>
          <p:nvPr>
            <p:ph type="body" idx="1"/>
          </p:nvPr>
        </p:nvSpPr>
        <p:spPr>
          <a:noFill/>
          <a:ln/>
        </p:spPr>
        <p:txBody>
          <a:bodyPr/>
          <a:lstStyle/>
          <a:p>
            <a:endParaRPr lang="de-DE" altLang="de-DE" b="1" smtClean="0">
              <a:solidFill>
                <a:srgbClr val="002060"/>
              </a:solidFill>
              <a:latin typeface="Verdana" pitchFamily="34" charset="0"/>
            </a:endParaRPr>
          </a:p>
          <a:p>
            <a:r>
              <a:rPr lang="de-DE" altLang="de-DE" b="1" smtClean="0">
                <a:solidFill>
                  <a:srgbClr val="002060"/>
                </a:solidFill>
                <a:latin typeface="Verdana" pitchFamily="34" charset="0"/>
              </a:rPr>
              <a:t>Beispiel  von Ines Fröhlich für das übergreifende Thema: Berufs- und Studienorientierung</a:t>
            </a:r>
          </a:p>
          <a:p>
            <a:endParaRPr lang="de-DE" altLang="de-DE" smtClean="0"/>
          </a:p>
          <a:p>
            <a:r>
              <a:rPr lang="de-DE" altLang="de-DE" smtClean="0"/>
              <a:t>Seite aus Rahmenlehrplan + leere Tabelle</a:t>
            </a:r>
          </a:p>
          <a:p>
            <a:r>
              <a:rPr lang="de-DE" altLang="de-DE" smtClean="0"/>
              <a:t>Auswahlmöglichkeit des Themas</a:t>
            </a:r>
          </a:p>
        </p:txBody>
      </p:sp>
      <p:sp>
        <p:nvSpPr>
          <p:cNvPr id="41988" name="Foliennummernplatzhalter 3"/>
          <p:cNvSpPr>
            <a:spLocks noGrp="1"/>
          </p:cNvSpPr>
          <p:nvPr>
            <p:ph type="sldNum" sz="quarter" idx="5"/>
          </p:nvPr>
        </p:nvSpPr>
        <p:spPr>
          <a:noFill/>
        </p:spPr>
        <p:txBody>
          <a:bodyPr/>
          <a:lstStyle/>
          <a:p>
            <a:pPr eaLnBrk="1" hangingPunct="1"/>
            <a:fld id="{2DC9A916-A3D2-4E85-97F5-8E77E2DB3CF0}" type="slidenum">
              <a:rPr lang="de-DE" altLang="de-DE" smtClean="0"/>
              <a:pPr eaLnBrk="1" hangingPunct="1"/>
              <a:t>17</a:t>
            </a:fld>
            <a:endParaRPr lang="de-DE" altLang="de-DE"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lienbildplatzhalter 1"/>
          <p:cNvSpPr>
            <a:spLocks noGrp="1" noRot="1" noChangeAspect="1" noTextEdit="1"/>
          </p:cNvSpPr>
          <p:nvPr>
            <p:ph type="sldImg"/>
          </p:nvPr>
        </p:nvSpPr>
        <p:spPr>
          <a:ln/>
        </p:spPr>
      </p:sp>
      <p:sp>
        <p:nvSpPr>
          <p:cNvPr id="3" name="Notizenplatzhalter 2"/>
          <p:cNvSpPr>
            <a:spLocks noGrp="1"/>
          </p:cNvSpPr>
          <p:nvPr>
            <p:ph type="body" idx="1"/>
          </p:nvPr>
        </p:nvSpPr>
        <p:spPr/>
        <p:txBody>
          <a:bodyPr/>
          <a:lstStyle/>
          <a:p>
            <a:pPr>
              <a:defRPr/>
            </a:pPr>
            <a:r>
              <a:rPr lang="de-DE" dirty="0" smtClean="0">
                <a:solidFill>
                  <a:srgbClr val="002060"/>
                </a:solidFill>
                <a:latin typeface="Calibri" pitchFamily="34" charset="0"/>
              </a:rPr>
              <a:t>Im </a:t>
            </a:r>
            <a:r>
              <a:rPr lang="de-DE" b="1" dirty="0" smtClean="0">
                <a:solidFill>
                  <a:srgbClr val="002060"/>
                </a:solidFill>
                <a:latin typeface="Calibri" pitchFamily="34" charset="0"/>
              </a:rPr>
              <a:t>Teil B </a:t>
            </a:r>
            <a:r>
              <a:rPr lang="de-DE" dirty="0" smtClean="0">
                <a:solidFill>
                  <a:srgbClr val="002060"/>
                </a:solidFill>
                <a:latin typeface="Calibri" pitchFamily="34" charset="0"/>
              </a:rPr>
              <a:t>des schulinternen Curriculums werden die schulspezifischen </a:t>
            </a:r>
            <a:r>
              <a:rPr lang="de-DE" b="1" dirty="0" smtClean="0">
                <a:solidFill>
                  <a:srgbClr val="002060"/>
                </a:solidFill>
                <a:latin typeface="Calibri" pitchFamily="34" charset="0"/>
              </a:rPr>
              <a:t>Festlegungen zu den Basiscurricula Medienbildung und Sprachbildung sowie zu den </a:t>
            </a:r>
            <a:r>
              <a:rPr lang="de-DE" b="1" dirty="0" smtClean="0">
                <a:solidFill>
                  <a:srgbClr val="FF0000"/>
                </a:solidFill>
                <a:latin typeface="Calibri" pitchFamily="34" charset="0"/>
              </a:rPr>
              <a:t>übergreifenden Themen</a:t>
            </a:r>
            <a:r>
              <a:rPr lang="de-DE" dirty="0" smtClean="0">
                <a:solidFill>
                  <a:srgbClr val="002060"/>
                </a:solidFill>
                <a:latin typeface="Calibri" pitchFamily="34" charset="0"/>
              </a:rPr>
              <a:t> dokumentiert.</a:t>
            </a:r>
          </a:p>
          <a:p>
            <a:pPr marL="359415" indent="-359415">
              <a:buClr>
                <a:srgbClr val="FF0000"/>
              </a:buClr>
              <a:buFont typeface="Arial" pitchFamily="34" charset="0"/>
              <a:buChar char="•"/>
              <a:defRPr/>
            </a:pPr>
            <a:r>
              <a:rPr lang="de-DE" dirty="0" smtClean="0">
                <a:solidFill>
                  <a:srgbClr val="002060"/>
                </a:solidFill>
                <a:latin typeface="Calibri" pitchFamily="34" charset="0"/>
              </a:rPr>
              <a:t>Berücksichtigung aller übergreifenden Themen an jeder Schule</a:t>
            </a:r>
          </a:p>
          <a:p>
            <a:pPr marL="359415" indent="-359415">
              <a:buClr>
                <a:srgbClr val="FF0000"/>
              </a:buClr>
              <a:buFont typeface="Arial" pitchFamily="34" charset="0"/>
              <a:buChar char="•"/>
              <a:defRPr/>
            </a:pPr>
            <a:r>
              <a:rPr lang="de-DE" dirty="0" smtClean="0">
                <a:solidFill>
                  <a:srgbClr val="002060"/>
                </a:solidFill>
                <a:latin typeface="Calibri" pitchFamily="34" charset="0"/>
              </a:rPr>
              <a:t>Entscheidungsspielräume im Hinblick auf das Gewicht und die Verortung einzelner Themen</a:t>
            </a:r>
          </a:p>
          <a:p>
            <a:pPr marL="359415" indent="-359415">
              <a:buClr>
                <a:srgbClr val="FF0000"/>
              </a:buClr>
              <a:buFont typeface="Arial" pitchFamily="34" charset="0"/>
              <a:buChar char="•"/>
              <a:defRPr/>
            </a:pPr>
            <a:r>
              <a:rPr lang="de-DE" dirty="0" smtClean="0">
                <a:solidFill>
                  <a:srgbClr val="002060"/>
                </a:solidFill>
                <a:latin typeface="Calibri" pitchFamily="34" charset="0"/>
              </a:rPr>
              <a:t>gemäß dem Schulprofil verstärkte und prioritäre Behandlung einzelner Themen </a:t>
            </a:r>
          </a:p>
          <a:p>
            <a:pPr marL="359415" indent="-359415">
              <a:buClr>
                <a:srgbClr val="FF0000"/>
              </a:buClr>
              <a:buFont typeface="Arial" pitchFamily="34" charset="0"/>
              <a:buChar char="•"/>
              <a:defRPr/>
            </a:pPr>
            <a:r>
              <a:rPr lang="de-DE" dirty="0" smtClean="0">
                <a:solidFill>
                  <a:srgbClr val="002060"/>
                </a:solidFill>
                <a:latin typeface="Calibri" pitchFamily="34" charset="0"/>
              </a:rPr>
              <a:t>eigenverantwortliche Festlegungen, in welcher Jahrgangsstufe, in welchem Umfang und in welchen Fächern oder fachübergreifenden Projekten die übergreifenden Themen behandelt werden</a:t>
            </a:r>
          </a:p>
          <a:p>
            <a:pPr marL="359415" indent="-359415">
              <a:buClr>
                <a:srgbClr val="FF0000"/>
              </a:buClr>
              <a:buFont typeface="Arial" pitchFamily="34" charset="0"/>
              <a:buChar char="•"/>
              <a:defRPr/>
            </a:pPr>
            <a:r>
              <a:rPr lang="de-DE" dirty="0" smtClean="0">
                <a:solidFill>
                  <a:srgbClr val="002060"/>
                </a:solidFill>
                <a:latin typeface="Calibri" pitchFamily="34" charset="0"/>
              </a:rPr>
              <a:t>Verankerung übergreifender Themen auch in den Fachteilen im Teil C </a:t>
            </a:r>
          </a:p>
          <a:p>
            <a:pPr>
              <a:defRPr/>
            </a:pPr>
            <a:endParaRPr lang="de-DE" dirty="0"/>
          </a:p>
        </p:txBody>
      </p:sp>
      <p:sp>
        <p:nvSpPr>
          <p:cNvPr id="43012" name="Foliennummernplatzhalter 3"/>
          <p:cNvSpPr>
            <a:spLocks noGrp="1"/>
          </p:cNvSpPr>
          <p:nvPr>
            <p:ph type="sldNum" sz="quarter" idx="5"/>
          </p:nvPr>
        </p:nvSpPr>
        <p:spPr>
          <a:noFill/>
        </p:spPr>
        <p:txBody>
          <a:bodyPr/>
          <a:lstStyle/>
          <a:p>
            <a:fld id="{41B88B68-B098-4DB0-A44E-1C7959E6B3E8}" type="slidenum">
              <a:rPr lang="de-DE" altLang="de-DE" smtClean="0"/>
              <a:pPr/>
              <a:t>18</a:t>
            </a:fld>
            <a:endParaRPr lang="de-DE" altLang="de-DE"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lienbildplatzhalter 1"/>
          <p:cNvSpPr>
            <a:spLocks noGrp="1" noRot="1" noChangeAspect="1" noTextEdit="1"/>
          </p:cNvSpPr>
          <p:nvPr>
            <p:ph type="sldImg"/>
          </p:nvPr>
        </p:nvSpPr>
        <p:spPr>
          <a:ln/>
        </p:spPr>
      </p:sp>
      <p:sp>
        <p:nvSpPr>
          <p:cNvPr id="47107" name="Notizenplatzhalter 2"/>
          <p:cNvSpPr>
            <a:spLocks noGrp="1"/>
          </p:cNvSpPr>
          <p:nvPr>
            <p:ph type="body" idx="1"/>
          </p:nvPr>
        </p:nvSpPr>
        <p:spPr>
          <a:noFill/>
          <a:ln/>
        </p:spPr>
        <p:txBody>
          <a:bodyPr/>
          <a:lstStyle/>
          <a:p>
            <a:r>
              <a:rPr lang="de-DE" altLang="de-DE" smtClean="0"/>
              <a:t>Weitere Rubriken möglich, z.B. Methoden, Lernarrangements bzw. im Fach Deutsch Wissensbestände</a:t>
            </a:r>
          </a:p>
        </p:txBody>
      </p:sp>
      <p:sp>
        <p:nvSpPr>
          <p:cNvPr id="47108" name="Foliennummernplatzhalter 3"/>
          <p:cNvSpPr>
            <a:spLocks noGrp="1"/>
          </p:cNvSpPr>
          <p:nvPr>
            <p:ph type="sldNum" sz="quarter" idx="5"/>
          </p:nvPr>
        </p:nvSpPr>
        <p:spPr>
          <a:noFill/>
        </p:spPr>
        <p:txBody>
          <a:bodyPr/>
          <a:lstStyle/>
          <a:p>
            <a:pPr eaLnBrk="1" hangingPunct="1"/>
            <a:fld id="{187C43B4-4CB1-4435-AD1E-B5382B483237}" type="slidenum">
              <a:rPr lang="de-DE" altLang="de-DE" smtClean="0">
                <a:cs typeface="Arial" charset="0"/>
              </a:rPr>
              <a:pPr eaLnBrk="1" hangingPunct="1"/>
              <a:t>19</a:t>
            </a:fld>
            <a:endParaRPr lang="de-DE" altLang="de-DE" smtClean="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lienbildplatzhalter 1"/>
          <p:cNvSpPr>
            <a:spLocks noGrp="1" noRot="1" noChangeAspect="1" noTextEdit="1"/>
          </p:cNvSpPr>
          <p:nvPr>
            <p:ph type="sldImg"/>
          </p:nvPr>
        </p:nvSpPr>
        <p:spPr>
          <a:ln/>
        </p:spPr>
      </p:sp>
      <p:sp>
        <p:nvSpPr>
          <p:cNvPr id="29699" name="Notizenplatzhalter 2"/>
          <p:cNvSpPr>
            <a:spLocks noGrp="1"/>
          </p:cNvSpPr>
          <p:nvPr>
            <p:ph type="body" idx="1"/>
          </p:nvPr>
        </p:nvSpPr>
        <p:spPr>
          <a:noFill/>
          <a:ln/>
        </p:spPr>
        <p:txBody>
          <a:bodyPr/>
          <a:lstStyle/>
          <a:p>
            <a:pPr algn="just"/>
            <a:r>
              <a:rPr lang="de-DE" altLang="de-DE" dirty="0" smtClean="0"/>
              <a:t>Im dieser</a:t>
            </a:r>
            <a:r>
              <a:rPr lang="de-DE" altLang="de-DE" baseline="0" dirty="0" smtClean="0"/>
              <a:t> Fortbildung</a:t>
            </a:r>
            <a:r>
              <a:rPr lang="de-DE" altLang="de-DE" dirty="0" smtClean="0"/>
              <a:t> erfahren Sie etwas über die Relevanz der übergreifende Themen und deren Umsetzungsmöglichkeiten in Schule. Wir gehen auf die einzelnen Themen ein und sprechen über Umsetzungsmöglichkeiten</a:t>
            </a:r>
            <a:r>
              <a:rPr lang="de-DE" altLang="de-DE" baseline="0" dirty="0" smtClean="0"/>
              <a:t> in der schule und im </a:t>
            </a:r>
            <a:r>
              <a:rPr lang="de-DE" altLang="de-DE" baseline="0" dirty="0" smtClean="0"/>
              <a:t>Deutschunterricht</a:t>
            </a:r>
            <a:endParaRPr lang="de-DE" altLang="de-DE" dirty="0" smtClean="0"/>
          </a:p>
        </p:txBody>
      </p:sp>
      <p:sp>
        <p:nvSpPr>
          <p:cNvPr id="29700" name="Foliennummernplatzhalter 3"/>
          <p:cNvSpPr>
            <a:spLocks noGrp="1"/>
          </p:cNvSpPr>
          <p:nvPr>
            <p:ph type="sldNum" sz="quarter" idx="5"/>
          </p:nvPr>
        </p:nvSpPr>
        <p:spPr>
          <a:noFill/>
        </p:spPr>
        <p:txBody>
          <a:bodyPr/>
          <a:lstStyle/>
          <a:p>
            <a:pPr eaLnBrk="1" hangingPunct="1"/>
            <a:fld id="{BD54C27A-2971-4BB4-BC4A-BA3779F1EEAD}" type="slidenum">
              <a:rPr lang="de-DE" altLang="de-DE" smtClean="0"/>
              <a:pPr eaLnBrk="1" hangingPunct="1"/>
              <a:t>2</a:t>
            </a:fld>
            <a:endParaRPr lang="de-DE" altLang="de-DE"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lienbildplatzhalter 1"/>
          <p:cNvSpPr>
            <a:spLocks noGrp="1" noRot="1" noChangeAspect="1" noTextEdit="1"/>
          </p:cNvSpPr>
          <p:nvPr>
            <p:ph type="sldImg"/>
          </p:nvPr>
        </p:nvSpPr>
        <p:spPr>
          <a:ln/>
        </p:spPr>
      </p:sp>
      <p:sp>
        <p:nvSpPr>
          <p:cNvPr id="30723" name="Notizenplatzhalter 2"/>
          <p:cNvSpPr>
            <a:spLocks noGrp="1"/>
          </p:cNvSpPr>
          <p:nvPr>
            <p:ph type="body" idx="1"/>
          </p:nvPr>
        </p:nvSpPr>
        <p:spPr>
          <a:noFill/>
          <a:ln/>
        </p:spPr>
        <p:txBody>
          <a:bodyPr/>
          <a:lstStyle/>
          <a:p>
            <a:r>
              <a:rPr lang="de-DE" altLang="de-DE" dirty="0" smtClean="0"/>
              <a:t>Die übergreifende Themen sind vielleicht als Begriff neu,</a:t>
            </a:r>
            <a:r>
              <a:rPr lang="de-DE" altLang="de-DE" baseline="0" dirty="0" smtClean="0"/>
              <a:t> aber nicht inhaltlich.  Wir sehen hier</a:t>
            </a:r>
            <a:r>
              <a:rPr lang="de-DE" altLang="de-DE" dirty="0" smtClean="0"/>
              <a:t> Meinungsäußerungen von Bildungswissenschaftlerinnen und –</a:t>
            </a:r>
            <a:r>
              <a:rPr lang="de-DE" altLang="de-DE" dirty="0" err="1" smtClean="0"/>
              <a:t>wissenschaftlern</a:t>
            </a:r>
            <a:r>
              <a:rPr lang="de-DE" altLang="de-DE" dirty="0" smtClean="0"/>
              <a:t>, </a:t>
            </a:r>
            <a:r>
              <a:rPr lang="de-DE" altLang="de-DE" dirty="0" smtClean="0"/>
              <a:t>die zu unseren ÜT passen, die aber lange vorher geäußert wurden.</a:t>
            </a:r>
            <a:endParaRPr lang="de-DE" altLang="de-DE" dirty="0" smtClean="0"/>
          </a:p>
          <a:p>
            <a:endParaRPr lang="de-DE" altLang="de-DE" dirty="0" smtClean="0"/>
          </a:p>
          <a:p>
            <a:r>
              <a:rPr lang="de-DE" altLang="de-DE" dirty="0" smtClean="0"/>
              <a:t>Bildung ist das Bewusstsein der Zusammenhänge</a:t>
            </a:r>
          </a:p>
          <a:p>
            <a:r>
              <a:rPr lang="de-DE" altLang="de-DE" dirty="0" smtClean="0"/>
              <a:t>(Johann Heinrich Pestalozzi, Schweizer Pädagoge, 1746 - 1827)</a:t>
            </a:r>
          </a:p>
          <a:p>
            <a:endParaRPr lang="de-DE" altLang="de-DE" dirty="0" smtClean="0"/>
          </a:p>
          <a:p>
            <a:r>
              <a:rPr lang="de-DE" altLang="de-DE" dirty="0" smtClean="0"/>
              <a:t>Das große Ziel der Bildung ist nicht Wissen, sondern Handeln</a:t>
            </a:r>
          </a:p>
          <a:p>
            <a:r>
              <a:rPr lang="de-DE" altLang="de-DE" dirty="0" smtClean="0"/>
              <a:t>(Herbert Spencer, engl. Philosoph, 1820 - 1903)</a:t>
            </a:r>
          </a:p>
          <a:p>
            <a:endParaRPr lang="de-DE" altLang="de-DE" dirty="0" smtClean="0"/>
          </a:p>
          <a:p>
            <a:r>
              <a:rPr lang="de-DE" altLang="de-DE" dirty="0" smtClean="0"/>
              <a:t>Vielfalt und Verschiedenheit sind normal und müssen in der Schule als Reichtum wertgeschätzt werden </a:t>
            </a:r>
            <a:br>
              <a:rPr lang="de-DE" altLang="de-DE" dirty="0" smtClean="0"/>
            </a:br>
            <a:r>
              <a:rPr lang="de-DE" altLang="de-DE" dirty="0" smtClean="0"/>
              <a:t>(Prof. Annedore Prengel, deutsche Erziehungswissenschaftlerin, geb. 1944)</a:t>
            </a:r>
          </a:p>
          <a:p>
            <a:endParaRPr lang="de-DE" altLang="de-DE" dirty="0" smtClean="0"/>
          </a:p>
          <a:p>
            <a:endParaRPr lang="de-DE" altLang="de-DE" dirty="0" smtClean="0"/>
          </a:p>
        </p:txBody>
      </p:sp>
      <p:sp>
        <p:nvSpPr>
          <p:cNvPr id="30724" name="Foliennummernplatzhalter 3"/>
          <p:cNvSpPr>
            <a:spLocks noGrp="1"/>
          </p:cNvSpPr>
          <p:nvPr>
            <p:ph type="sldNum" sz="quarter" idx="5"/>
          </p:nvPr>
        </p:nvSpPr>
        <p:spPr>
          <a:noFill/>
        </p:spPr>
        <p:txBody>
          <a:bodyPr/>
          <a:lstStyle/>
          <a:p>
            <a:pPr eaLnBrk="1" hangingPunct="1"/>
            <a:fld id="{BB4C907A-68B6-4636-BFDD-FCBE6451839E}" type="slidenum">
              <a:rPr lang="de-DE" altLang="de-DE" smtClean="0"/>
              <a:pPr eaLnBrk="1" hangingPunct="1"/>
              <a:t>3</a:t>
            </a:fld>
            <a:endParaRPr lang="de-DE" altLang="de-DE"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lienbildplatzhalter 1"/>
          <p:cNvSpPr>
            <a:spLocks noGrp="1" noRot="1" noChangeAspect="1" noTextEdit="1"/>
          </p:cNvSpPr>
          <p:nvPr>
            <p:ph type="sldImg"/>
          </p:nvPr>
        </p:nvSpPr>
        <p:spPr>
          <a:ln/>
        </p:spPr>
      </p:sp>
      <p:sp>
        <p:nvSpPr>
          <p:cNvPr id="29699" name="Notizenplatzhalter 2"/>
          <p:cNvSpPr>
            <a:spLocks noGrp="1"/>
          </p:cNvSpPr>
          <p:nvPr>
            <p:ph type="body" idx="1"/>
          </p:nvPr>
        </p:nvSpPr>
        <p:spPr>
          <a:noFill/>
          <a:ln/>
        </p:spPr>
        <p:txBody>
          <a:bodyPr/>
          <a:lstStyle/>
          <a:p>
            <a:pPr algn="just"/>
            <a:endParaRPr lang="de-DE" altLang="de-DE" dirty="0" smtClean="0"/>
          </a:p>
        </p:txBody>
      </p:sp>
      <p:sp>
        <p:nvSpPr>
          <p:cNvPr id="29700" name="Foliennummernplatzhalter 3"/>
          <p:cNvSpPr>
            <a:spLocks noGrp="1"/>
          </p:cNvSpPr>
          <p:nvPr>
            <p:ph type="sldNum" sz="quarter" idx="5"/>
          </p:nvPr>
        </p:nvSpPr>
        <p:spPr>
          <a:noFill/>
        </p:spPr>
        <p:txBody>
          <a:bodyPr/>
          <a:lstStyle/>
          <a:p>
            <a:pPr eaLnBrk="1" hangingPunct="1"/>
            <a:fld id="{BD54C27A-2971-4BB4-BC4A-BA3779F1EEAD}" type="slidenum">
              <a:rPr lang="de-DE" altLang="de-DE" smtClean="0"/>
              <a:pPr eaLnBrk="1" hangingPunct="1"/>
              <a:t>4</a:t>
            </a:fld>
            <a:endParaRPr lang="de-DE" altLang="de-DE"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lienbildplatzhalter 1"/>
          <p:cNvSpPr>
            <a:spLocks noGrp="1" noRot="1" noChangeAspect="1" noTextEdit="1"/>
          </p:cNvSpPr>
          <p:nvPr>
            <p:ph type="sldImg"/>
          </p:nvPr>
        </p:nvSpPr>
        <p:spPr>
          <a:ln/>
        </p:spPr>
      </p:sp>
      <p:sp>
        <p:nvSpPr>
          <p:cNvPr id="31747" name="Notizenplatzhalter 2"/>
          <p:cNvSpPr>
            <a:spLocks noGrp="1"/>
          </p:cNvSpPr>
          <p:nvPr>
            <p:ph type="body" idx="1"/>
          </p:nvPr>
        </p:nvSpPr>
        <p:spPr>
          <a:noFill/>
          <a:ln/>
        </p:spPr>
        <p:txBody>
          <a:bodyPr/>
          <a:lstStyle/>
          <a:p>
            <a:pPr algn="just"/>
            <a:r>
              <a:rPr lang="de-DE" altLang="de-DE" dirty="0" smtClean="0"/>
              <a:t>Kommen wir nun zur Relevanz der ÜT</a:t>
            </a:r>
          </a:p>
          <a:p>
            <a:pPr algn="just"/>
            <a:r>
              <a:rPr lang="de-DE" altLang="de-DE" dirty="0" smtClean="0"/>
              <a:t>Die gesellschaftlichen Herausforderungen</a:t>
            </a:r>
            <a:r>
              <a:rPr lang="de-DE" altLang="de-DE" baseline="0" dirty="0" smtClean="0"/>
              <a:t> sind vielfältiger geworden</a:t>
            </a:r>
          </a:p>
          <a:p>
            <a:pPr algn="just"/>
            <a:r>
              <a:rPr lang="de-DE" altLang="de-DE" baseline="0" dirty="0" smtClean="0"/>
              <a:t>Die Lebenswirklichkeit von Kindern und Jugendlichen ändert sich</a:t>
            </a:r>
          </a:p>
          <a:p>
            <a:pPr algn="just"/>
            <a:r>
              <a:rPr lang="de-DE" altLang="de-DE" baseline="0" dirty="0" smtClean="0"/>
              <a:t>Und das stellt natürlich neue Anforderungen an die Unterrichts- und Schulentwicklung</a:t>
            </a:r>
            <a:endParaRPr lang="de-DE" altLang="de-DE" dirty="0" smtClean="0"/>
          </a:p>
        </p:txBody>
      </p:sp>
      <p:sp>
        <p:nvSpPr>
          <p:cNvPr id="31748" name="Foliennummernplatzhalter 3"/>
          <p:cNvSpPr>
            <a:spLocks noGrp="1"/>
          </p:cNvSpPr>
          <p:nvPr>
            <p:ph type="sldNum" sz="quarter" idx="5"/>
          </p:nvPr>
        </p:nvSpPr>
        <p:spPr>
          <a:noFill/>
        </p:spPr>
        <p:txBody>
          <a:bodyPr/>
          <a:lstStyle/>
          <a:p>
            <a:pPr eaLnBrk="1" hangingPunct="1"/>
            <a:fld id="{E32770BE-CEA4-4ECD-A2DF-441EBC5160A6}" type="slidenum">
              <a:rPr lang="de-DE" altLang="de-DE" smtClean="0"/>
              <a:pPr eaLnBrk="1" hangingPunct="1"/>
              <a:t>5</a:t>
            </a:fld>
            <a:endParaRPr lang="de-DE" altLang="de-DE"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lienbildplatzhalter 1"/>
          <p:cNvSpPr>
            <a:spLocks noGrp="1" noRot="1" noChangeAspect="1" noTextEdit="1"/>
          </p:cNvSpPr>
          <p:nvPr>
            <p:ph type="sldImg"/>
          </p:nvPr>
        </p:nvSpPr>
        <p:spPr>
          <a:ln/>
        </p:spPr>
      </p:sp>
      <p:sp>
        <p:nvSpPr>
          <p:cNvPr id="32771" name="Notizenplatzhalter 2"/>
          <p:cNvSpPr>
            <a:spLocks noGrp="1"/>
          </p:cNvSpPr>
          <p:nvPr>
            <p:ph type="body" idx="1"/>
          </p:nvPr>
        </p:nvSpPr>
        <p:spPr>
          <a:noFill/>
          <a:ln/>
        </p:spPr>
        <p:txBody>
          <a:bodyPr/>
          <a:lstStyle/>
          <a:p>
            <a:pPr algn="just"/>
            <a:r>
              <a:rPr lang="de-DE" altLang="de-DE" dirty="0" smtClean="0"/>
              <a:t>Mit zunehmender Globalisierung werden globale und lokale Phänomene immer stärker miteinander verknüpft, was zu einer komplexeren Lebenswelt führt. </a:t>
            </a:r>
          </a:p>
          <a:p>
            <a:pPr algn="just"/>
            <a:r>
              <a:rPr lang="de-DE" altLang="de-DE" dirty="0" smtClean="0"/>
              <a:t>Auch die Anforderungen an berufliche Qualifikationen haben sich durch die Digitalisierung stark verändert. </a:t>
            </a:r>
          </a:p>
          <a:p>
            <a:pPr algn="just"/>
            <a:r>
              <a:rPr lang="de-DE" altLang="de-DE" dirty="0" smtClean="0"/>
              <a:t>Persönliche Eigenschaften wie Eigenständigkeit, Organisationsfähigkeit aber auch sozial-kommunikative Fähigkeiten wie das Arbeiten im Team werden immer bedeutsamer.</a:t>
            </a:r>
          </a:p>
          <a:p>
            <a:pPr algn="just"/>
            <a:r>
              <a:rPr lang="de-DE" altLang="de-DE" dirty="0" smtClean="0"/>
              <a:t>Die Universalität der Menschenrechte und die Nachhaltigkeit (im Sinne der ökonomischen, ökologischen und sozialen Dimension) bilden eine Wertebasis zur Auseinandersetzung mit den gesellschaftlichen Herausforderungen. </a:t>
            </a:r>
          </a:p>
          <a:p>
            <a:endParaRPr lang="de-DE" altLang="de-DE" dirty="0" smtClean="0"/>
          </a:p>
        </p:txBody>
      </p:sp>
      <p:sp>
        <p:nvSpPr>
          <p:cNvPr id="32772" name="Foliennummernplatzhalter 3"/>
          <p:cNvSpPr>
            <a:spLocks noGrp="1"/>
          </p:cNvSpPr>
          <p:nvPr>
            <p:ph type="sldNum" sz="quarter" idx="5"/>
          </p:nvPr>
        </p:nvSpPr>
        <p:spPr>
          <a:noFill/>
        </p:spPr>
        <p:txBody>
          <a:bodyPr/>
          <a:lstStyle/>
          <a:p>
            <a:pPr eaLnBrk="1" hangingPunct="1"/>
            <a:fld id="{97703B3F-51CF-4401-89AD-692F7CED09FC}" type="slidenum">
              <a:rPr lang="de-DE" altLang="de-DE" smtClean="0"/>
              <a:pPr eaLnBrk="1" hangingPunct="1"/>
              <a:t>6</a:t>
            </a:fld>
            <a:endParaRPr lang="de-DE" altLang="de-DE"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lienbildplatzhalter 1"/>
          <p:cNvSpPr>
            <a:spLocks noGrp="1" noRot="1" noChangeAspect="1" noTextEdit="1"/>
          </p:cNvSpPr>
          <p:nvPr>
            <p:ph type="sldImg"/>
          </p:nvPr>
        </p:nvSpPr>
        <p:spPr>
          <a:ln/>
        </p:spPr>
      </p:sp>
      <p:sp>
        <p:nvSpPr>
          <p:cNvPr id="33795" name="Notizenplatzhalter 2"/>
          <p:cNvSpPr>
            <a:spLocks noGrp="1"/>
          </p:cNvSpPr>
          <p:nvPr>
            <p:ph type="body" idx="1"/>
          </p:nvPr>
        </p:nvSpPr>
        <p:spPr>
          <a:noFill/>
          <a:ln/>
        </p:spPr>
        <p:txBody>
          <a:bodyPr/>
          <a:lstStyle/>
          <a:p>
            <a:pPr algn="just"/>
            <a:r>
              <a:rPr lang="de-DE" altLang="de-DE" dirty="0" smtClean="0"/>
              <a:t>Kinder und Jugendliche müssen sich in dieser immer komplexer werdenden Welt zurechtfinden. </a:t>
            </a:r>
          </a:p>
          <a:p>
            <a:pPr algn="just"/>
            <a:r>
              <a:rPr lang="de-DE" altLang="de-DE" dirty="0" smtClean="0"/>
              <a:t>Angesichts dieser wachsenden Herausforderungen müssen sie zukunftsorientierte Kompetenzen für ihre eigene persönliche und berufliche Lebenswelt entwickeln, </a:t>
            </a:r>
          </a:p>
          <a:p>
            <a:pPr algn="just"/>
            <a:r>
              <a:rPr lang="de-DE" altLang="de-DE" dirty="0" smtClean="0"/>
              <a:t>sowie Kompetenzen für die aktive Teilhabe am gesellschaftlichen Leben und der gesellschaftlichen Mitverantwortung. </a:t>
            </a:r>
          </a:p>
          <a:p>
            <a:pPr algn="just"/>
            <a:r>
              <a:rPr lang="de-DE" altLang="de-DE" dirty="0" smtClean="0"/>
              <a:t>Die Aufgabe von Schule und Unterricht ist, hierzu Lernarrangements zur Verfügung zu stellen, damit diese Kompetenzen entwickelt werden können. </a:t>
            </a:r>
          </a:p>
          <a:p>
            <a:pPr algn="just"/>
            <a:endParaRPr lang="de-DE" altLang="de-DE" dirty="0" smtClean="0"/>
          </a:p>
          <a:p>
            <a:pPr algn="just">
              <a:lnSpc>
                <a:spcPct val="90000"/>
              </a:lnSpc>
            </a:pPr>
            <a:endParaRPr lang="de-DE" altLang="de-DE" dirty="0" smtClean="0"/>
          </a:p>
          <a:p>
            <a:endParaRPr lang="de-DE" altLang="de-DE" b="1" dirty="0" smtClean="0"/>
          </a:p>
        </p:txBody>
      </p:sp>
      <p:sp>
        <p:nvSpPr>
          <p:cNvPr id="33796" name="Foliennummernplatzhalter 3"/>
          <p:cNvSpPr>
            <a:spLocks noGrp="1"/>
          </p:cNvSpPr>
          <p:nvPr>
            <p:ph type="sldNum" sz="quarter" idx="5"/>
          </p:nvPr>
        </p:nvSpPr>
        <p:spPr>
          <a:noFill/>
        </p:spPr>
        <p:txBody>
          <a:bodyPr/>
          <a:lstStyle/>
          <a:p>
            <a:pPr eaLnBrk="1" hangingPunct="1"/>
            <a:fld id="{66941383-4344-42D9-96A3-1D3CC057C5DC}" type="slidenum">
              <a:rPr lang="de-DE" altLang="de-DE" smtClean="0"/>
              <a:pPr eaLnBrk="1" hangingPunct="1"/>
              <a:t>7</a:t>
            </a:fld>
            <a:endParaRPr lang="de-DE" altLang="de-DE"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lienbildplatzhalter 1"/>
          <p:cNvSpPr>
            <a:spLocks noGrp="1" noRot="1" noChangeAspect="1" noTextEdit="1"/>
          </p:cNvSpPr>
          <p:nvPr>
            <p:ph type="sldImg"/>
          </p:nvPr>
        </p:nvSpPr>
        <p:spPr>
          <a:ln/>
        </p:spPr>
      </p:sp>
      <p:sp>
        <p:nvSpPr>
          <p:cNvPr id="49155" name="Notizenplatzhalter 2"/>
          <p:cNvSpPr>
            <a:spLocks noGrp="1"/>
          </p:cNvSpPr>
          <p:nvPr>
            <p:ph type="body" idx="1"/>
          </p:nvPr>
        </p:nvSpPr>
        <p:spPr>
          <a:ln/>
        </p:spPr>
        <p:txBody>
          <a:bodyPr/>
          <a:lstStyle/>
          <a:p>
            <a:pPr>
              <a:defRPr/>
            </a:pPr>
            <a:r>
              <a:rPr lang="de-DE" dirty="0" smtClean="0"/>
              <a:t>Was sind nur die Anforderungen an die ..</a:t>
            </a:r>
            <a:endParaRPr lang="de-DE" dirty="0"/>
          </a:p>
          <a:p>
            <a:pPr>
              <a:defRPr/>
            </a:pPr>
            <a:endParaRPr lang="de-DE" dirty="0"/>
          </a:p>
          <a:p>
            <a:pPr>
              <a:defRPr/>
            </a:pPr>
            <a:r>
              <a:rPr lang="de-DE" dirty="0"/>
              <a:t>Zusammengefasst befähigt die Auseinandersetzung mit den übergreifenden Themen Schülerinnen und Schüler</a:t>
            </a:r>
          </a:p>
          <a:p>
            <a:pPr marL="231052" indent="-231052">
              <a:buFont typeface="Arial" pitchFamily="34" charset="0"/>
              <a:buChar char="•"/>
              <a:defRPr/>
            </a:pPr>
            <a:r>
              <a:rPr lang="de-DE" dirty="0"/>
              <a:t>zur gesellschaftlichen Partizipation </a:t>
            </a:r>
          </a:p>
          <a:p>
            <a:pPr marL="231052" indent="-231052">
              <a:buFont typeface="Arial" pitchFamily="34" charset="0"/>
              <a:buChar char="•"/>
              <a:defRPr/>
            </a:pPr>
            <a:r>
              <a:rPr lang="de-DE" dirty="0"/>
              <a:t>zu einem eigenen, selbstbestimmten Leben</a:t>
            </a:r>
          </a:p>
          <a:p>
            <a:pPr marL="231052" indent="-231052">
              <a:buFont typeface="Arial" pitchFamily="34" charset="0"/>
              <a:buChar char="•"/>
              <a:defRPr/>
            </a:pPr>
            <a:r>
              <a:rPr lang="de-DE" dirty="0"/>
              <a:t>zur Bewältigung gesellschaftlicher Herausforderungen</a:t>
            </a:r>
          </a:p>
          <a:p>
            <a:pPr marL="231052" indent="-231052">
              <a:buFont typeface="Arial" pitchFamily="34" charset="0"/>
              <a:buChar char="•"/>
              <a:defRPr/>
            </a:pPr>
            <a:r>
              <a:rPr lang="de-DE" dirty="0"/>
              <a:t>zur persönlichen </a:t>
            </a:r>
            <a:r>
              <a:rPr lang="de-DE" dirty="0" smtClean="0"/>
              <a:t>Lebensgestaltung</a:t>
            </a:r>
          </a:p>
          <a:p>
            <a:pPr marL="231052" indent="-231052">
              <a:defRPr/>
            </a:pPr>
            <a:r>
              <a:rPr lang="de-DE" dirty="0" smtClean="0"/>
              <a:t>Für all das müssen Kompetenzen entwickelt</a:t>
            </a:r>
            <a:r>
              <a:rPr lang="de-DE" baseline="0" dirty="0" smtClean="0"/>
              <a:t> werden.</a:t>
            </a:r>
            <a:endParaRPr lang="de-DE" dirty="0"/>
          </a:p>
          <a:p>
            <a:pPr>
              <a:defRPr/>
            </a:pPr>
            <a:endParaRPr lang="de-DE" dirty="0" smtClean="0"/>
          </a:p>
        </p:txBody>
      </p:sp>
      <p:sp>
        <p:nvSpPr>
          <p:cNvPr id="34820" name="Foliennummernplatzhalter 3"/>
          <p:cNvSpPr>
            <a:spLocks noGrp="1"/>
          </p:cNvSpPr>
          <p:nvPr>
            <p:ph type="sldNum" sz="quarter" idx="5"/>
          </p:nvPr>
        </p:nvSpPr>
        <p:spPr>
          <a:noFill/>
        </p:spPr>
        <p:txBody>
          <a:bodyPr/>
          <a:lstStyle/>
          <a:p>
            <a:pPr eaLnBrk="1" hangingPunct="1"/>
            <a:fld id="{430C6E91-93C1-4F7F-93A3-9794F49FC32B}" type="slidenum">
              <a:rPr lang="de-DE" altLang="de-DE" smtClean="0"/>
              <a:pPr eaLnBrk="1" hangingPunct="1"/>
              <a:t>8</a:t>
            </a:fld>
            <a:endParaRPr lang="de-DE" altLang="de-DE"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Welche Kompetenzen das sind, finden Sie zu jedem</a:t>
            </a:r>
            <a:r>
              <a:rPr lang="de-DE" baseline="0" dirty="0" smtClean="0"/>
              <a:t> der ÜT im Teil B</a:t>
            </a:r>
            <a:endParaRPr lang="de-DE" dirty="0"/>
          </a:p>
        </p:txBody>
      </p:sp>
      <p:sp>
        <p:nvSpPr>
          <p:cNvPr id="4" name="Foliennummernplatzhalter 3"/>
          <p:cNvSpPr>
            <a:spLocks noGrp="1"/>
          </p:cNvSpPr>
          <p:nvPr>
            <p:ph type="sldNum" sz="quarter" idx="10"/>
          </p:nvPr>
        </p:nvSpPr>
        <p:spPr/>
        <p:txBody>
          <a:bodyPr/>
          <a:lstStyle/>
          <a:p>
            <a:pPr>
              <a:defRPr/>
            </a:pPr>
            <a:fld id="{962BBC68-2A4E-45A4-A88D-7E10E6EDD391}" type="slidenum">
              <a:rPr lang="de-DE" altLang="de-DE" smtClean="0"/>
              <a:pPr>
                <a:defRPr/>
              </a:pPr>
              <a:t>9</a:t>
            </a:fld>
            <a:endParaRPr lang="de-DE" altLang="de-DE"/>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preserve="1">
  <p:cSld name="Titelfolie">
    <p:spTree>
      <p:nvGrpSpPr>
        <p:cNvPr id="1" name=""/>
        <p:cNvGrpSpPr/>
        <p:nvPr/>
      </p:nvGrpSpPr>
      <p:grpSpPr>
        <a:xfrm>
          <a:off x="0" y="0"/>
          <a:ext cx="0" cy="0"/>
          <a:chOff x="0" y="0"/>
          <a:chExt cx="0" cy="0"/>
        </a:xfrm>
      </p:grpSpPr>
      <p:pic>
        <p:nvPicPr>
          <p:cNvPr id="4" name="Grafik 11" descr="Hintergrund_Titel_ppt_jpg.jpg"/>
          <p:cNvPicPr>
            <a:picLocks noChangeAspect="1"/>
          </p:cNvPicPr>
          <p:nvPr/>
        </p:nvPicPr>
        <p:blipFill>
          <a:blip r:embed="rId2" cstate="print"/>
          <a:srcRect/>
          <a:stretch>
            <a:fillRect/>
          </a:stretch>
        </p:blipFill>
        <p:spPr bwMode="auto">
          <a:xfrm>
            <a:off x="0" y="-77788"/>
            <a:ext cx="9215438" cy="6973888"/>
          </a:xfrm>
          <a:prstGeom prst="rect">
            <a:avLst/>
          </a:prstGeom>
          <a:noFill/>
          <a:ln w="9525">
            <a:noFill/>
            <a:miter lim="800000"/>
            <a:headEnd/>
            <a:tailEnd/>
          </a:ln>
        </p:spPr>
      </p:pic>
      <p:pic>
        <p:nvPicPr>
          <p:cNvPr id="5" name="Grafik 30" descr="by-sa_K.png">
            <a:hlinkClick r:id="rId3" action="ppaction://hlinksldjump"/>
          </p:cNvPr>
          <p:cNvPicPr>
            <a:picLocks noChangeAspect="1"/>
          </p:cNvPicPr>
          <p:nvPr/>
        </p:nvPicPr>
        <p:blipFill>
          <a:blip r:embed="rId4" cstate="print"/>
          <a:srcRect/>
          <a:stretch>
            <a:fillRect/>
          </a:stretch>
        </p:blipFill>
        <p:spPr bwMode="auto">
          <a:xfrm>
            <a:off x="341313" y="6659563"/>
            <a:ext cx="812800" cy="152400"/>
          </a:xfrm>
          <a:prstGeom prst="rect">
            <a:avLst/>
          </a:prstGeom>
          <a:noFill/>
          <a:ln w="9525">
            <a:noFill/>
            <a:miter lim="800000"/>
            <a:headEnd/>
            <a:tailEnd/>
          </a:ln>
        </p:spPr>
      </p:pic>
      <p:sp>
        <p:nvSpPr>
          <p:cNvPr id="6" name="Datumsplatzhalter 3"/>
          <p:cNvSpPr txBox="1">
            <a:spLocks/>
          </p:cNvSpPr>
          <p:nvPr/>
        </p:nvSpPr>
        <p:spPr>
          <a:xfrm>
            <a:off x="1187450" y="6602413"/>
            <a:ext cx="7559675" cy="258762"/>
          </a:xfrm>
          <a:prstGeom prst="rect">
            <a:avLst/>
          </a:prstGeom>
        </p:spPr>
        <p:txBody>
          <a:bodyPr anchor="ctr"/>
          <a:lstStyle>
            <a:lvl1pPr eaLnBrk="1" hangingPunct="1">
              <a:defRPr sz="1200">
                <a:solidFill>
                  <a:srgbClr val="898989"/>
                </a:solidFill>
              </a:defRPr>
            </a:lvl1pPr>
          </a:lstStyle>
          <a:p>
            <a:pPr>
              <a:defRPr/>
            </a:pPr>
            <a:r>
              <a:rPr lang="de-DE" dirty="0" smtClean="0"/>
              <a:t>Die Präsentation beruht auf einer Grundlage des  </a:t>
            </a:r>
            <a:r>
              <a:rPr lang="de-DE" dirty="0" smtClean="0">
                <a:solidFill>
                  <a:schemeClr val="bg1">
                    <a:lumMod val="50000"/>
                  </a:schemeClr>
                </a:solidFill>
              </a:rPr>
              <a:t>Landesinstitut für  Schule und Medien Berlin-Brandenburg (2016)</a:t>
            </a:r>
            <a:endParaRPr lang="de-DE" dirty="0">
              <a:solidFill>
                <a:schemeClr val="bg1">
                  <a:lumMod val="50000"/>
                </a:schemeClr>
              </a:solidFill>
            </a:endParaRPr>
          </a:p>
        </p:txBody>
      </p:sp>
      <p:pic>
        <p:nvPicPr>
          <p:cNvPr id="7" name="Picture 1062" descr="D:\Eigene Dateien\Logos\LISUMLISUM\NEUNEUNEU\nur Logo\LOGO original Kopie.gif"/>
          <p:cNvPicPr>
            <a:picLocks noChangeAspect="1" noChangeArrowheads="1"/>
          </p:cNvPicPr>
          <p:nvPr userDrawn="1"/>
        </p:nvPicPr>
        <p:blipFill>
          <a:blip r:embed="rId5" cstate="print"/>
          <a:srcRect/>
          <a:stretch>
            <a:fillRect/>
          </a:stretch>
        </p:blipFill>
        <p:spPr bwMode="auto">
          <a:xfrm>
            <a:off x="7056438" y="6024563"/>
            <a:ext cx="1476375" cy="568325"/>
          </a:xfrm>
          <a:prstGeom prst="rect">
            <a:avLst/>
          </a:prstGeom>
          <a:noFill/>
          <a:ln w="9525">
            <a:noFill/>
            <a:miter lim="800000"/>
            <a:headEnd/>
            <a:tailEnd/>
          </a:ln>
        </p:spPr>
      </p:pic>
      <p:grpSp>
        <p:nvGrpSpPr>
          <p:cNvPr id="8" name="Group 2"/>
          <p:cNvGrpSpPr>
            <a:grpSpLocks noChangeAspect="1"/>
          </p:cNvGrpSpPr>
          <p:nvPr userDrawn="1"/>
        </p:nvGrpSpPr>
        <p:grpSpPr bwMode="auto">
          <a:xfrm>
            <a:off x="323850" y="6005513"/>
            <a:ext cx="647700" cy="606425"/>
            <a:chOff x="179" y="10307"/>
            <a:chExt cx="1814" cy="1814"/>
          </a:xfrm>
        </p:grpSpPr>
        <p:sp>
          <p:nvSpPr>
            <p:cNvPr id="9" name="Rectangle 3"/>
            <p:cNvSpPr>
              <a:spLocks noChangeAspect="1" noChangeArrowheads="1"/>
            </p:cNvSpPr>
            <p:nvPr/>
          </p:nvSpPr>
          <p:spPr bwMode="auto">
            <a:xfrm>
              <a:off x="450" y="10473"/>
              <a:ext cx="1543" cy="1548"/>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ea typeface="MS PGothic" pitchFamily="34" charset="-128"/>
                </a:defRPr>
              </a:lvl1pPr>
              <a:lvl2pPr marL="742950" indent="-285750">
                <a:defRPr sz="2400">
                  <a:solidFill>
                    <a:schemeClr val="tx1"/>
                  </a:solidFill>
                  <a:latin typeface="Arial Narrow" pitchFamily="34" charset="0"/>
                  <a:ea typeface="MS PGothic" pitchFamily="34" charset="-128"/>
                </a:defRPr>
              </a:lvl2pPr>
              <a:lvl3pPr marL="1143000" indent="-228600">
                <a:defRPr sz="2400">
                  <a:solidFill>
                    <a:schemeClr val="tx1"/>
                  </a:solidFill>
                  <a:latin typeface="Arial Narrow" pitchFamily="34" charset="0"/>
                  <a:ea typeface="MS PGothic" pitchFamily="34" charset="-128"/>
                </a:defRPr>
              </a:lvl3pPr>
              <a:lvl4pPr marL="1600200" indent="-228600">
                <a:defRPr sz="2400">
                  <a:solidFill>
                    <a:schemeClr val="tx1"/>
                  </a:solidFill>
                  <a:latin typeface="Arial Narrow" pitchFamily="34" charset="0"/>
                  <a:ea typeface="MS PGothic" pitchFamily="34" charset="-128"/>
                </a:defRPr>
              </a:lvl4pPr>
              <a:lvl5pPr marL="2057400" indent="-228600">
                <a:defRPr sz="2400">
                  <a:solidFill>
                    <a:schemeClr val="tx1"/>
                  </a:solidFill>
                  <a:latin typeface="Arial Narrow"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Narrow"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Narrow"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Narrow"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Narrow" pitchFamily="34" charset="0"/>
                  <a:ea typeface="MS PGothic" pitchFamily="34" charset="-128"/>
                </a:defRPr>
              </a:lvl9pPr>
            </a:lstStyle>
            <a:p>
              <a:pPr>
                <a:defRPr/>
              </a:pPr>
              <a:endParaRPr lang="de-DE" altLang="de-DE" smtClean="0">
                <a:latin typeface="Calibri" pitchFamily="34" charset="0"/>
              </a:endParaRPr>
            </a:p>
          </p:txBody>
        </p:sp>
        <p:cxnSp>
          <p:nvCxnSpPr>
            <p:cNvPr id="10" name="AutoShape 4"/>
            <p:cNvCxnSpPr>
              <a:cxnSpLocks noChangeAspect="1" noChangeShapeType="1"/>
            </p:cNvCxnSpPr>
            <p:nvPr/>
          </p:nvCxnSpPr>
          <p:spPr bwMode="auto">
            <a:xfrm rot="20400000" flipV="1">
              <a:off x="909" y="10307"/>
              <a:ext cx="0" cy="1814"/>
            </a:xfrm>
            <a:prstGeom prst="straightConnector1">
              <a:avLst/>
            </a:prstGeom>
            <a:noFill/>
            <a:ln w="22225">
              <a:solidFill>
                <a:srgbClr val="FFFFFF"/>
              </a:solidFill>
              <a:round/>
              <a:headEnd/>
              <a:tailEnd/>
            </a:ln>
          </p:spPr>
        </p:cxnSp>
        <p:cxnSp>
          <p:nvCxnSpPr>
            <p:cNvPr id="11" name="AutoShape 5"/>
            <p:cNvCxnSpPr>
              <a:cxnSpLocks noChangeAspect="1" noChangeShapeType="1"/>
            </p:cNvCxnSpPr>
            <p:nvPr/>
          </p:nvCxnSpPr>
          <p:spPr bwMode="auto">
            <a:xfrm rot="2400000">
              <a:off x="179" y="11462"/>
              <a:ext cx="1814" cy="0"/>
            </a:xfrm>
            <a:prstGeom prst="straightConnector1">
              <a:avLst/>
            </a:prstGeom>
            <a:noFill/>
            <a:ln w="22225">
              <a:solidFill>
                <a:srgbClr val="FFFFFF"/>
              </a:solidFill>
              <a:round/>
              <a:headEnd/>
              <a:tailEnd/>
            </a:ln>
          </p:spPr>
        </p:cxnSp>
      </p:grpSp>
      <p:sp>
        <p:nvSpPr>
          <p:cNvPr id="12" name="Text Box 6"/>
          <p:cNvSpPr txBox="1">
            <a:spLocks noChangeArrowheads="1"/>
          </p:cNvSpPr>
          <p:nvPr userDrawn="1"/>
        </p:nvSpPr>
        <p:spPr bwMode="auto">
          <a:xfrm>
            <a:off x="1006475" y="6308725"/>
            <a:ext cx="3205163" cy="293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ea typeface="MS PGothic" pitchFamily="34" charset="-128"/>
              </a:defRPr>
            </a:lvl1pPr>
            <a:lvl2pPr marL="742950" indent="-285750">
              <a:defRPr sz="2400">
                <a:solidFill>
                  <a:schemeClr val="tx1"/>
                </a:solidFill>
                <a:latin typeface="Arial Narrow" pitchFamily="34" charset="0"/>
                <a:ea typeface="MS PGothic" pitchFamily="34" charset="-128"/>
              </a:defRPr>
            </a:lvl2pPr>
            <a:lvl3pPr marL="1143000" indent="-228600">
              <a:defRPr sz="2400">
                <a:solidFill>
                  <a:schemeClr val="tx1"/>
                </a:solidFill>
                <a:latin typeface="Arial Narrow" pitchFamily="34" charset="0"/>
                <a:ea typeface="MS PGothic" pitchFamily="34" charset="-128"/>
              </a:defRPr>
            </a:lvl3pPr>
            <a:lvl4pPr marL="1600200" indent="-228600">
              <a:defRPr sz="2400">
                <a:solidFill>
                  <a:schemeClr val="tx1"/>
                </a:solidFill>
                <a:latin typeface="Arial Narrow" pitchFamily="34" charset="0"/>
                <a:ea typeface="MS PGothic" pitchFamily="34" charset="-128"/>
              </a:defRPr>
            </a:lvl4pPr>
            <a:lvl5pPr marL="2057400" indent="-228600">
              <a:defRPr sz="2400">
                <a:solidFill>
                  <a:schemeClr val="tx1"/>
                </a:solidFill>
                <a:latin typeface="Arial Narrow"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Narrow"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Narrow"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Narrow"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Narrow" pitchFamily="34" charset="0"/>
                <a:ea typeface="MS PGothic" pitchFamily="34" charset="-128"/>
              </a:defRPr>
            </a:lvl9pPr>
          </a:lstStyle>
          <a:p>
            <a:pPr algn="ctr">
              <a:spcAft>
                <a:spcPts val="1000"/>
              </a:spcAft>
              <a:defRPr/>
            </a:pPr>
            <a:r>
              <a:rPr lang="de-DE" altLang="de-DE" sz="1300" b="1" smtClean="0">
                <a:solidFill>
                  <a:srgbClr val="FF0000"/>
                </a:solidFill>
                <a:latin typeface="Arial" pitchFamily="34" charset="0"/>
              </a:rPr>
              <a:t>Bildungsregion Berlin-Brandenburg</a:t>
            </a:r>
            <a:endParaRPr lang="de-DE" altLang="de-DE" b="1" smtClean="0"/>
          </a:p>
        </p:txBody>
      </p:sp>
      <p:pic>
        <p:nvPicPr>
          <p:cNvPr id="13" name="Grafik 38" descr="Logos_Brandenbg_Berlin.jpg"/>
          <p:cNvPicPr>
            <a:picLocks noChangeAspect="1"/>
          </p:cNvPicPr>
          <p:nvPr userDrawn="1"/>
        </p:nvPicPr>
        <p:blipFill>
          <a:blip r:embed="rId6" cstate="print">
            <a:clrChange>
              <a:clrFrom>
                <a:srgbClr val="FFFFFF"/>
              </a:clrFrom>
              <a:clrTo>
                <a:srgbClr val="FFFFFF">
                  <a:alpha val="0"/>
                </a:srgbClr>
              </a:clrTo>
            </a:clrChange>
          </a:blip>
          <a:srcRect/>
          <a:stretch>
            <a:fillRect/>
          </a:stretch>
        </p:blipFill>
        <p:spPr bwMode="auto">
          <a:xfrm>
            <a:off x="5414963" y="260350"/>
            <a:ext cx="3189287" cy="1081088"/>
          </a:xfrm>
          <a:prstGeom prst="rect">
            <a:avLst/>
          </a:prstGeom>
          <a:noFill/>
          <a:ln w="9525">
            <a:noFill/>
            <a:miter lim="800000"/>
            <a:headEnd/>
            <a:tailEnd/>
          </a:ln>
        </p:spPr>
      </p:pic>
      <p:sp>
        <p:nvSpPr>
          <p:cNvPr id="29" name="Rectangle 3"/>
          <p:cNvSpPr>
            <a:spLocks noGrp="1" noChangeArrowheads="1"/>
          </p:cNvSpPr>
          <p:nvPr>
            <p:ph type="ctrTitle"/>
          </p:nvPr>
        </p:nvSpPr>
        <p:spPr>
          <a:xfrm>
            <a:off x="1143000" y="3162312"/>
            <a:ext cx="6858000" cy="1143000"/>
          </a:xfrm>
        </p:spPr>
        <p:txBody>
          <a:bodyPr/>
          <a:lstStyle>
            <a:lvl1pPr algn="ctr">
              <a:defRPr sz="3600" cap="none" baseline="0">
                <a:solidFill>
                  <a:srgbClr val="003366"/>
                </a:solidFill>
                <a:effectLst/>
                <a:latin typeface="+mj-lt"/>
                <a:ea typeface="Verdana" pitchFamily="34" charset="0"/>
                <a:cs typeface="Verdana" pitchFamily="34" charset="0"/>
              </a:defRPr>
            </a:lvl1pPr>
          </a:lstStyle>
          <a:p>
            <a:r>
              <a:rPr lang="de-DE" smtClean="0"/>
              <a:t>Titelmasterformat durch Klicken bearbeiten</a:t>
            </a:r>
            <a:endParaRPr lang="de-DE" dirty="0"/>
          </a:p>
        </p:txBody>
      </p:sp>
      <p:sp>
        <p:nvSpPr>
          <p:cNvPr id="30" name="Rectangle 4"/>
          <p:cNvSpPr>
            <a:spLocks noGrp="1" noChangeArrowheads="1"/>
          </p:cNvSpPr>
          <p:nvPr>
            <p:ph type="subTitle" idx="1"/>
          </p:nvPr>
        </p:nvSpPr>
        <p:spPr>
          <a:xfrm>
            <a:off x="1115616" y="4448188"/>
            <a:ext cx="6840760" cy="838200"/>
          </a:xfrm>
        </p:spPr>
        <p:txBody>
          <a:bodyPr/>
          <a:lstStyle>
            <a:lvl1pPr marL="0" indent="0" algn="ctr">
              <a:buFont typeface="Wingdings" pitchFamily="2" charset="2"/>
              <a:buNone/>
              <a:defRPr sz="2400" b="1" baseline="0">
                <a:solidFill>
                  <a:srgbClr val="003366"/>
                </a:solidFill>
                <a:latin typeface="+mj-lt"/>
                <a:ea typeface="Verdana" pitchFamily="34" charset="0"/>
                <a:cs typeface="Verdana" pitchFamily="34" charset="0"/>
              </a:defRPr>
            </a:lvl1pPr>
          </a:lstStyle>
          <a:p>
            <a:r>
              <a:rPr lang="de-DE" smtClean="0"/>
              <a:t>Formatvorlage des Untertitelmasters durch Klicken bearbeiten</a:t>
            </a:r>
            <a:endParaRPr lang="de-DE" dirty="0"/>
          </a:p>
        </p:txBody>
      </p:sp>
    </p:spTree>
  </p:cSld>
  <p:clrMapOvr>
    <a:overrideClrMapping bg1="lt1" tx1="dk1" bg2="lt2" tx2="dk2" accent1="accent1" accent2="accent2" accent3="accent3" accent4="accent4" accent5="accent5" accent6="accent6" hlink="hlink" folHlink="folHlink"/>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251520" y="836712"/>
            <a:ext cx="8642350" cy="857250"/>
          </a:xfrm>
          <a:noFill/>
          <a:ln w="9525">
            <a:noFill/>
            <a:miter lim="800000"/>
            <a:headEnd/>
            <a:tailEnd/>
          </a:ln>
        </p:spPr>
        <p:txBody>
          <a:bodyPr/>
          <a:lstStyle>
            <a:lvl1pPr>
              <a:defRPr lang="de-DE" baseline="0" dirty="0"/>
            </a:lvl1pPr>
          </a:lstStyle>
          <a:p>
            <a:pPr lvl="0"/>
            <a:r>
              <a:rPr lang="de-DE" smtClean="0"/>
              <a:t>Titelmasterformat durch Klicken bearbeiten</a:t>
            </a:r>
            <a:endParaRPr lang="de-DE" dirty="0"/>
          </a:p>
        </p:txBody>
      </p:sp>
      <p:sp>
        <p:nvSpPr>
          <p:cNvPr id="7" name="Inhaltsplatzhalter 2"/>
          <p:cNvSpPr>
            <a:spLocks noGrp="1"/>
          </p:cNvSpPr>
          <p:nvPr>
            <p:ph idx="1"/>
          </p:nvPr>
        </p:nvSpPr>
        <p:spPr>
          <a:xfrm>
            <a:off x="251521" y="1844824"/>
            <a:ext cx="8641654" cy="4536503"/>
          </a:xfrm>
        </p:spPr>
        <p:txBody>
          <a:bodyPr/>
          <a:lstStyle>
            <a:lvl1pPr>
              <a:defRPr baseline="0">
                <a:solidFill>
                  <a:srgbClr val="003366"/>
                </a:solidFill>
                <a:latin typeface="Verdana" pitchFamily="34" charset="0"/>
                <a:ea typeface="Verdana" pitchFamily="34" charset="0"/>
                <a:cs typeface="Verdana" pitchFamily="34" charset="0"/>
              </a:defRPr>
            </a:lvl1pPr>
            <a:lvl2pPr>
              <a:defRPr baseline="0">
                <a:solidFill>
                  <a:srgbClr val="003366"/>
                </a:solidFill>
                <a:latin typeface="Verdana" pitchFamily="34" charset="0"/>
                <a:ea typeface="Verdana" pitchFamily="34" charset="0"/>
                <a:cs typeface="Verdana" pitchFamily="34" charset="0"/>
              </a:defRPr>
            </a:lvl2pPr>
            <a:lvl3pPr>
              <a:defRPr baseline="0">
                <a:solidFill>
                  <a:srgbClr val="003366"/>
                </a:solidFill>
                <a:latin typeface="Verdana" pitchFamily="34" charset="0"/>
                <a:ea typeface="Verdana" pitchFamily="34" charset="0"/>
                <a:cs typeface="Verdana" pitchFamily="34" charset="0"/>
              </a:defRPr>
            </a:lvl3pPr>
            <a:lvl4pPr>
              <a:defRPr baseline="0">
                <a:solidFill>
                  <a:srgbClr val="003366"/>
                </a:solidFill>
                <a:latin typeface="Verdana" pitchFamily="34" charset="0"/>
                <a:ea typeface="Verdana" pitchFamily="34" charset="0"/>
                <a:cs typeface="Verdana" pitchFamily="34" charset="0"/>
              </a:defRPr>
            </a:lvl4pPr>
            <a:lvl5pPr>
              <a:defRPr baseline="0">
                <a:solidFill>
                  <a:srgbClr val="003366"/>
                </a:solidFill>
                <a:latin typeface="Verdana" pitchFamily="34" charset="0"/>
                <a:ea typeface="Verdana" pitchFamily="34" charset="0"/>
                <a:cs typeface="Verdana" pitchFamily="34" charset="0"/>
              </a:defRPr>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Rectangle 5"/>
          <p:cNvSpPr>
            <a:spLocks noGrp="1" noChangeArrowheads="1"/>
          </p:cNvSpPr>
          <p:nvPr>
            <p:ph type="ftr" sz="quarter" idx="10"/>
          </p:nvPr>
        </p:nvSpPr>
        <p:spPr/>
        <p:txBody>
          <a:bodyPr/>
          <a:lstStyle>
            <a:lvl1pPr algn="r" eaLnBrk="1" hangingPunct="1">
              <a:defRPr lang="de-DE" sz="1200" kern="1200">
                <a:solidFill>
                  <a:srgbClr val="002060"/>
                </a:solidFill>
                <a:latin typeface="Arial Narrow" pitchFamily="34" charset="0"/>
                <a:ea typeface="MS PGothic" pitchFamily="34" charset="-128"/>
                <a:cs typeface="+mn-cs"/>
              </a:defRPr>
            </a:lvl1pPr>
          </a:lstStyle>
          <a:p>
            <a:pPr>
              <a:defRPr/>
            </a:pPr>
            <a:endParaRPr/>
          </a:p>
        </p:txBody>
      </p:sp>
      <p:sp>
        <p:nvSpPr>
          <p:cNvPr id="5" name="Rectangle 31"/>
          <p:cNvSpPr>
            <a:spLocks noGrp="1" noChangeArrowheads="1"/>
          </p:cNvSpPr>
          <p:nvPr>
            <p:ph type="sldNum" sz="quarter" idx="11"/>
          </p:nvPr>
        </p:nvSpPr>
        <p:spPr>
          <a:xfrm>
            <a:off x="8293100" y="6408738"/>
            <a:ext cx="600075" cy="255587"/>
          </a:xfrm>
        </p:spPr>
        <p:txBody>
          <a:bodyPr/>
          <a:lstStyle>
            <a:lvl1pPr>
              <a:defRPr>
                <a:solidFill>
                  <a:srgbClr val="002060"/>
                </a:solidFill>
              </a:defRPr>
            </a:lvl1pPr>
          </a:lstStyle>
          <a:p>
            <a:pPr>
              <a:defRPr/>
            </a:pPr>
            <a:fld id="{F1932C3C-E43F-43D2-B2F6-1B4FE162A293}" type="slidenum">
              <a:rPr lang="de-DE"/>
              <a:pPr>
                <a:defRPr/>
              </a:pPr>
              <a:t>‹Nr.›</a:t>
            </a:fld>
            <a:endParaRPr lang="de-DE"/>
          </a:p>
        </p:txBody>
      </p:sp>
      <p:sp>
        <p:nvSpPr>
          <p:cNvPr id="6" name="Datumsplatzhalter 3"/>
          <p:cNvSpPr>
            <a:spLocks noGrp="1"/>
          </p:cNvSpPr>
          <p:nvPr>
            <p:ph type="dt" sz="half" idx="12"/>
          </p:nvPr>
        </p:nvSpPr>
        <p:spPr/>
        <p:txBody>
          <a:bodyPr/>
          <a:lstStyle>
            <a:lvl1pPr eaLnBrk="1" hangingPunct="1">
              <a:defRPr sz="1200">
                <a:solidFill>
                  <a:srgbClr val="002060"/>
                </a:solidFill>
              </a:defRPr>
            </a:lvl1pPr>
          </a:lstStyle>
          <a:p>
            <a:pPr>
              <a:defRPr/>
            </a:pPr>
            <a:endParaRPr lang="de-DE"/>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bl">
  <p:cSld name="Titel und Tabelle">
    <p:spTree>
      <p:nvGrpSpPr>
        <p:cNvPr id="1" name=""/>
        <p:cNvGrpSpPr/>
        <p:nvPr/>
      </p:nvGrpSpPr>
      <p:grpSpPr>
        <a:xfrm>
          <a:off x="0" y="0"/>
          <a:ext cx="0" cy="0"/>
          <a:chOff x="0" y="0"/>
          <a:chExt cx="0" cy="0"/>
        </a:xfrm>
      </p:grpSpPr>
      <p:sp>
        <p:nvSpPr>
          <p:cNvPr id="4" name="Rechteck 3"/>
          <p:cNvSpPr/>
          <p:nvPr/>
        </p:nvSpPr>
        <p:spPr>
          <a:xfrm>
            <a:off x="-38100" y="-100013"/>
            <a:ext cx="9182100" cy="8651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 name="Titel 1"/>
          <p:cNvSpPr>
            <a:spLocks noGrp="1"/>
          </p:cNvSpPr>
          <p:nvPr>
            <p:ph type="title"/>
          </p:nvPr>
        </p:nvSpPr>
        <p:spPr>
          <a:xfrm>
            <a:off x="251520" y="836712"/>
            <a:ext cx="8643600" cy="856800"/>
          </a:xfrm>
        </p:spPr>
        <p:txBody>
          <a:bodyPr/>
          <a:lstStyle/>
          <a:p>
            <a:r>
              <a:rPr lang="de-DE" smtClean="0"/>
              <a:t>Titelmasterformat durch Klicken bearbeiten</a:t>
            </a:r>
            <a:endParaRPr lang="de-DE" dirty="0"/>
          </a:p>
        </p:txBody>
      </p:sp>
      <p:sp>
        <p:nvSpPr>
          <p:cNvPr id="3" name="Tabellenplatzhalter 2"/>
          <p:cNvSpPr>
            <a:spLocks noGrp="1"/>
          </p:cNvSpPr>
          <p:nvPr>
            <p:ph type="tbl" idx="1"/>
          </p:nvPr>
        </p:nvSpPr>
        <p:spPr>
          <a:xfrm>
            <a:off x="261045" y="1844824"/>
            <a:ext cx="8643600" cy="4536000"/>
          </a:xfrm>
        </p:spPr>
        <p:txBody>
          <a:bodyPr/>
          <a:lstStyle/>
          <a:p>
            <a:pPr lvl="0"/>
            <a:r>
              <a:rPr lang="de-DE" noProof="0" smtClean="0"/>
              <a:t>Tabelle durch Klicken auf Symbol hinzufügen</a:t>
            </a:r>
            <a:endParaRPr lang="de-DE" noProof="0" dirty="0" smtClean="0"/>
          </a:p>
        </p:txBody>
      </p:sp>
      <p:sp>
        <p:nvSpPr>
          <p:cNvPr id="5" name="Rectangle 5"/>
          <p:cNvSpPr>
            <a:spLocks noGrp="1" noChangeArrowheads="1"/>
          </p:cNvSpPr>
          <p:nvPr>
            <p:ph type="ftr" sz="quarter" idx="10"/>
          </p:nvPr>
        </p:nvSpPr>
        <p:spPr/>
        <p:txBody>
          <a:bodyPr/>
          <a:lstStyle>
            <a:lvl1pPr algn="r" eaLnBrk="1" hangingPunct="1">
              <a:defRPr lang="de-DE" sz="1200" kern="1200">
                <a:solidFill>
                  <a:srgbClr val="002060"/>
                </a:solidFill>
                <a:latin typeface="Arial Narrow" pitchFamily="34" charset="0"/>
                <a:ea typeface="MS PGothic" pitchFamily="34" charset="-128"/>
                <a:cs typeface="+mn-cs"/>
              </a:defRPr>
            </a:lvl1pPr>
          </a:lstStyle>
          <a:p>
            <a:pPr>
              <a:defRPr/>
            </a:pPr>
            <a:endParaRPr/>
          </a:p>
        </p:txBody>
      </p:sp>
      <p:sp>
        <p:nvSpPr>
          <p:cNvPr id="6" name="Rectangle 31"/>
          <p:cNvSpPr>
            <a:spLocks noGrp="1" noChangeArrowheads="1"/>
          </p:cNvSpPr>
          <p:nvPr>
            <p:ph type="sldNum" sz="quarter" idx="11"/>
          </p:nvPr>
        </p:nvSpPr>
        <p:spPr/>
        <p:txBody>
          <a:bodyPr/>
          <a:lstStyle>
            <a:lvl1pPr>
              <a:defRPr>
                <a:solidFill>
                  <a:srgbClr val="002060"/>
                </a:solidFill>
              </a:defRPr>
            </a:lvl1pPr>
          </a:lstStyle>
          <a:p>
            <a:pPr>
              <a:defRPr/>
            </a:pPr>
            <a:fld id="{7B4D8C00-793F-4386-A90C-5116F1905370}" type="slidenum">
              <a:rPr lang="de-DE"/>
              <a:pPr>
                <a:defRPr/>
              </a:pPr>
              <a:t>‹Nr.›</a:t>
            </a:fld>
            <a:endParaRPr lang="de-DE"/>
          </a:p>
        </p:txBody>
      </p:sp>
      <p:sp>
        <p:nvSpPr>
          <p:cNvPr id="7" name="Datumsplatzhalter 3"/>
          <p:cNvSpPr>
            <a:spLocks noGrp="1"/>
          </p:cNvSpPr>
          <p:nvPr>
            <p:ph type="dt" sz="half" idx="12"/>
          </p:nvPr>
        </p:nvSpPr>
        <p:spPr/>
        <p:txBody>
          <a:bodyPr/>
          <a:lstStyle>
            <a:lvl1pPr eaLnBrk="1" hangingPunct="1">
              <a:defRPr sz="1200">
                <a:solidFill>
                  <a:srgbClr val="002060"/>
                </a:solidFill>
              </a:defRPr>
            </a:lvl1pPr>
          </a:lstStyle>
          <a:p>
            <a:pPr>
              <a:defRPr/>
            </a:pPr>
            <a:endParaRPr lang="de-DE"/>
          </a:p>
        </p:txBody>
      </p:sp>
    </p:spTree>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el">
    <p:spTree>
      <p:nvGrpSpPr>
        <p:cNvPr id="1" name=""/>
        <p:cNvGrpSpPr/>
        <p:nvPr/>
      </p:nvGrpSpPr>
      <p:grpSpPr>
        <a:xfrm>
          <a:off x="0" y="0"/>
          <a:ext cx="0" cy="0"/>
          <a:chOff x="0" y="0"/>
          <a:chExt cx="0" cy="0"/>
        </a:xfrm>
      </p:grpSpPr>
      <p:sp>
        <p:nvSpPr>
          <p:cNvPr id="2" name="Titel 1"/>
          <p:cNvSpPr>
            <a:spLocks noGrp="1"/>
          </p:cNvSpPr>
          <p:nvPr>
            <p:ph type="title"/>
          </p:nvPr>
        </p:nvSpPr>
        <p:spPr>
          <a:xfrm>
            <a:off x="251520" y="836712"/>
            <a:ext cx="8642350" cy="857250"/>
          </a:xfrm>
        </p:spPr>
        <p:txBody>
          <a:bodyPr/>
          <a:lstStyle>
            <a:lvl1pPr>
              <a:defRPr baseline="0">
                <a:solidFill>
                  <a:srgbClr val="003366"/>
                </a:solidFill>
              </a:defRPr>
            </a:lvl1pPr>
          </a:lstStyle>
          <a:p>
            <a:r>
              <a:rPr lang="de-DE" smtClean="0"/>
              <a:t>Titelmasterformat durch Klicken bearbeiten</a:t>
            </a:r>
            <a:endParaRPr lang="de-DE" dirty="0"/>
          </a:p>
        </p:txBody>
      </p:sp>
      <p:sp>
        <p:nvSpPr>
          <p:cNvPr id="3" name="Rectangle 5"/>
          <p:cNvSpPr>
            <a:spLocks noGrp="1" noChangeArrowheads="1"/>
          </p:cNvSpPr>
          <p:nvPr>
            <p:ph type="ftr" sz="quarter" idx="10"/>
          </p:nvPr>
        </p:nvSpPr>
        <p:spPr/>
        <p:txBody>
          <a:bodyPr/>
          <a:lstStyle>
            <a:lvl1pPr algn="r" eaLnBrk="1" hangingPunct="1">
              <a:defRPr lang="de-DE" sz="1200" kern="1200">
                <a:solidFill>
                  <a:srgbClr val="002060"/>
                </a:solidFill>
                <a:latin typeface="Arial Narrow" pitchFamily="34" charset="0"/>
                <a:ea typeface="MS PGothic" pitchFamily="34" charset="-128"/>
                <a:cs typeface="+mn-cs"/>
              </a:defRPr>
            </a:lvl1pPr>
          </a:lstStyle>
          <a:p>
            <a:pPr>
              <a:defRPr/>
            </a:pPr>
            <a:endParaRPr/>
          </a:p>
        </p:txBody>
      </p:sp>
      <p:sp>
        <p:nvSpPr>
          <p:cNvPr id="4" name="Rectangle 31"/>
          <p:cNvSpPr>
            <a:spLocks noGrp="1" noChangeArrowheads="1"/>
          </p:cNvSpPr>
          <p:nvPr>
            <p:ph type="sldNum" sz="quarter" idx="11"/>
          </p:nvPr>
        </p:nvSpPr>
        <p:spPr/>
        <p:txBody>
          <a:bodyPr/>
          <a:lstStyle>
            <a:lvl1pPr>
              <a:defRPr>
                <a:solidFill>
                  <a:srgbClr val="002060"/>
                </a:solidFill>
              </a:defRPr>
            </a:lvl1pPr>
          </a:lstStyle>
          <a:p>
            <a:pPr>
              <a:defRPr/>
            </a:pPr>
            <a:fld id="{0446AC0C-FF12-483F-A985-809F861B3699}" type="slidenum">
              <a:rPr lang="de-DE"/>
              <a:pPr>
                <a:defRPr/>
              </a:pPr>
              <a:t>‹Nr.›</a:t>
            </a:fld>
            <a:endParaRPr lang="de-DE"/>
          </a:p>
        </p:txBody>
      </p:sp>
      <p:sp>
        <p:nvSpPr>
          <p:cNvPr id="5" name="Datumsplatzhalter 3"/>
          <p:cNvSpPr>
            <a:spLocks noGrp="1"/>
          </p:cNvSpPr>
          <p:nvPr>
            <p:ph type="dt" sz="half" idx="12"/>
          </p:nvPr>
        </p:nvSpPr>
        <p:spPr/>
        <p:txBody>
          <a:bodyPr/>
          <a:lstStyle>
            <a:lvl1pPr eaLnBrk="1" hangingPunct="1">
              <a:defRPr sz="1200">
                <a:solidFill>
                  <a:srgbClr val="002060"/>
                </a:solidFill>
              </a:defRPr>
            </a:lvl1pPr>
          </a:lstStyle>
          <a:p>
            <a:pPr>
              <a:defRPr/>
            </a:pPr>
            <a:endParaRPr lang="de-DE"/>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a:p>
        </p:txBody>
      </p:sp>
      <p:sp>
        <p:nvSpPr>
          <p:cNvPr id="3" name="Rectangle 31"/>
          <p:cNvSpPr>
            <a:spLocks noGrp="1" noChangeArrowheads="1"/>
          </p:cNvSpPr>
          <p:nvPr>
            <p:ph type="sldNum" sz="quarter" idx="11"/>
          </p:nvPr>
        </p:nvSpPr>
        <p:spPr>
          <a:ln/>
        </p:spPr>
        <p:txBody>
          <a:bodyPr/>
          <a:lstStyle>
            <a:lvl1pPr>
              <a:defRPr/>
            </a:lvl1pPr>
          </a:lstStyle>
          <a:p>
            <a:pPr>
              <a:defRPr/>
            </a:pPr>
            <a:fld id="{4CDA03CF-5D16-4CE1-B30F-995325C55970}" type="slidenum">
              <a:rPr lang="de-DE"/>
              <a:pPr>
                <a:defRPr/>
              </a:pPr>
              <a:t>‹Nr.›</a:t>
            </a:fld>
            <a:endParaRPr lang="de-DE"/>
          </a:p>
        </p:txBody>
      </p:sp>
      <p:sp>
        <p:nvSpPr>
          <p:cNvPr id="4" name="Datumsplatzhalter 3"/>
          <p:cNvSpPr>
            <a:spLocks noGrp="1"/>
          </p:cNvSpPr>
          <p:nvPr>
            <p:ph type="dt" sz="half" idx="12"/>
          </p:nvPr>
        </p:nvSpPr>
        <p:spPr/>
        <p:txBody>
          <a:bodyPr/>
          <a:lstStyle>
            <a:lvl1pPr>
              <a:defRPr/>
            </a:lvl1pPr>
          </a:lstStyle>
          <a:p>
            <a:pPr>
              <a:defRPr/>
            </a:pPr>
            <a:endParaRPr lang="de-DE"/>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252000" y="836712"/>
            <a:ext cx="8641175" cy="857237"/>
          </a:xfrm>
        </p:spPr>
        <p:txBody>
          <a:bodyPr/>
          <a:lstStyle>
            <a:lvl1pPr>
              <a:defRPr baseline="0">
                <a:solidFill>
                  <a:srgbClr val="002060"/>
                </a:solidFill>
                <a:effectLst/>
              </a:defRPr>
            </a:lvl1pPr>
          </a:lstStyle>
          <a:p>
            <a:r>
              <a:rPr lang="de-DE" smtClean="0"/>
              <a:t>Titelmasterformat durch Klicken bearbeiten</a:t>
            </a:r>
            <a:endParaRPr lang="de-DE" dirty="0"/>
          </a:p>
        </p:txBody>
      </p:sp>
      <p:sp>
        <p:nvSpPr>
          <p:cNvPr id="3" name="Inhaltsplatzhalter 2"/>
          <p:cNvSpPr>
            <a:spLocks noGrp="1"/>
          </p:cNvSpPr>
          <p:nvPr>
            <p:ph sz="half" idx="1"/>
          </p:nvPr>
        </p:nvSpPr>
        <p:spPr>
          <a:xfrm>
            <a:off x="280095" y="1772816"/>
            <a:ext cx="4114800" cy="4521486"/>
          </a:xfrm>
        </p:spPr>
        <p:txBody>
          <a:bodyPr/>
          <a:lstStyle>
            <a:lvl1pPr>
              <a:defRPr sz="2800" baseline="0">
                <a:solidFill>
                  <a:srgbClr val="003366"/>
                </a:solidFill>
                <a:latin typeface="Verdana" pitchFamily="34" charset="0"/>
                <a:ea typeface="Verdana" pitchFamily="34" charset="0"/>
                <a:cs typeface="Verdana" pitchFamily="34" charset="0"/>
              </a:defRPr>
            </a:lvl1pPr>
            <a:lvl2pPr>
              <a:defRPr sz="2400" baseline="0">
                <a:solidFill>
                  <a:srgbClr val="003366"/>
                </a:solidFill>
                <a:latin typeface="Verdana" pitchFamily="34" charset="0"/>
                <a:ea typeface="Verdana" pitchFamily="34" charset="0"/>
                <a:cs typeface="Verdana" pitchFamily="34" charset="0"/>
              </a:defRPr>
            </a:lvl2pPr>
            <a:lvl3pPr>
              <a:defRPr sz="2000" baseline="0">
                <a:solidFill>
                  <a:srgbClr val="003366"/>
                </a:solidFill>
                <a:latin typeface="Verdana" pitchFamily="34" charset="0"/>
                <a:ea typeface="Verdana" pitchFamily="34" charset="0"/>
                <a:cs typeface="Verdana" pitchFamily="34" charset="0"/>
              </a:defRPr>
            </a:lvl3pPr>
            <a:lvl4pPr>
              <a:defRPr sz="1800" baseline="0">
                <a:solidFill>
                  <a:srgbClr val="003366"/>
                </a:solidFill>
                <a:latin typeface="Verdana" pitchFamily="34" charset="0"/>
                <a:ea typeface="Verdana" pitchFamily="34" charset="0"/>
                <a:cs typeface="Verdana" pitchFamily="34" charset="0"/>
              </a:defRPr>
            </a:lvl4pPr>
            <a:lvl5pPr>
              <a:defRPr sz="1800" baseline="0">
                <a:solidFill>
                  <a:srgbClr val="003366"/>
                </a:solidFill>
                <a:latin typeface="Verdana" pitchFamily="34" charset="0"/>
                <a:ea typeface="Verdana" pitchFamily="34" charset="0"/>
                <a:cs typeface="Verdana" pitchFamily="34" charset="0"/>
              </a:defRPr>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Inhaltsplatzhalter 3"/>
          <p:cNvSpPr>
            <a:spLocks noGrp="1"/>
          </p:cNvSpPr>
          <p:nvPr>
            <p:ph sz="half" idx="2"/>
          </p:nvPr>
        </p:nvSpPr>
        <p:spPr>
          <a:xfrm>
            <a:off x="4643439" y="1772816"/>
            <a:ext cx="4249736" cy="4521486"/>
          </a:xfrm>
        </p:spPr>
        <p:txBody>
          <a:bodyPr/>
          <a:lstStyle>
            <a:lvl1pPr>
              <a:defRPr sz="2800" baseline="0">
                <a:solidFill>
                  <a:srgbClr val="002060"/>
                </a:solidFill>
                <a:latin typeface="Verdana" pitchFamily="34" charset="0"/>
                <a:ea typeface="Verdana" pitchFamily="34" charset="0"/>
                <a:cs typeface="Verdana" pitchFamily="34" charset="0"/>
              </a:defRPr>
            </a:lvl1pPr>
            <a:lvl2pPr>
              <a:defRPr sz="2400" baseline="0">
                <a:solidFill>
                  <a:srgbClr val="002060"/>
                </a:solidFill>
                <a:latin typeface="Verdana" pitchFamily="34" charset="0"/>
                <a:ea typeface="Verdana" pitchFamily="34" charset="0"/>
                <a:cs typeface="Verdana" pitchFamily="34" charset="0"/>
              </a:defRPr>
            </a:lvl2pPr>
            <a:lvl3pPr>
              <a:defRPr sz="2000">
                <a:solidFill>
                  <a:srgbClr val="002060"/>
                </a:solidFill>
                <a:latin typeface="Verdana" pitchFamily="34" charset="0"/>
                <a:ea typeface="Verdana" pitchFamily="34" charset="0"/>
                <a:cs typeface="Verdana" pitchFamily="34" charset="0"/>
              </a:defRPr>
            </a:lvl3pPr>
            <a:lvl4pPr>
              <a:defRPr sz="1800">
                <a:solidFill>
                  <a:srgbClr val="002060"/>
                </a:solidFill>
                <a:latin typeface="Verdana" pitchFamily="34" charset="0"/>
                <a:ea typeface="Verdana" pitchFamily="34" charset="0"/>
                <a:cs typeface="Verdana" pitchFamily="34" charset="0"/>
              </a:defRPr>
            </a:lvl4pPr>
            <a:lvl5pPr>
              <a:defRPr sz="1800">
                <a:solidFill>
                  <a:srgbClr val="002060"/>
                </a:solidFill>
                <a:latin typeface="Verdana" pitchFamily="34" charset="0"/>
                <a:ea typeface="Verdana" pitchFamily="34" charset="0"/>
                <a:cs typeface="Verdana" pitchFamily="34" charset="0"/>
              </a:defRPr>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Rectangle 5"/>
          <p:cNvSpPr>
            <a:spLocks noGrp="1" noChangeArrowheads="1"/>
          </p:cNvSpPr>
          <p:nvPr>
            <p:ph type="ftr" sz="quarter" idx="10"/>
          </p:nvPr>
        </p:nvSpPr>
        <p:spPr>
          <a:ln/>
        </p:spPr>
        <p:txBody>
          <a:bodyPr/>
          <a:lstStyle>
            <a:lvl1pPr>
              <a:defRPr/>
            </a:lvl1pPr>
          </a:lstStyle>
          <a:p>
            <a:pPr>
              <a:defRPr/>
            </a:pPr>
            <a:endParaRPr/>
          </a:p>
        </p:txBody>
      </p:sp>
      <p:sp>
        <p:nvSpPr>
          <p:cNvPr id="6" name="Rectangle 31"/>
          <p:cNvSpPr>
            <a:spLocks noGrp="1" noChangeArrowheads="1"/>
          </p:cNvSpPr>
          <p:nvPr>
            <p:ph type="sldNum" sz="quarter" idx="11"/>
          </p:nvPr>
        </p:nvSpPr>
        <p:spPr>
          <a:ln/>
        </p:spPr>
        <p:txBody>
          <a:bodyPr/>
          <a:lstStyle>
            <a:lvl1pPr>
              <a:defRPr/>
            </a:lvl1pPr>
          </a:lstStyle>
          <a:p>
            <a:pPr>
              <a:defRPr/>
            </a:pPr>
            <a:fld id="{ADEE86EC-4970-4276-9943-EF32037BBFC9}" type="slidenum">
              <a:rPr lang="de-DE"/>
              <a:pPr>
                <a:defRPr/>
              </a:pPr>
              <a:t>‹Nr.›</a:t>
            </a:fld>
            <a:endParaRPr lang="de-DE"/>
          </a:p>
        </p:txBody>
      </p:sp>
      <p:sp>
        <p:nvSpPr>
          <p:cNvPr id="7" name="Datumsplatzhalter 3"/>
          <p:cNvSpPr>
            <a:spLocks noGrp="1"/>
          </p:cNvSpPr>
          <p:nvPr>
            <p:ph type="dt" sz="half" idx="12"/>
          </p:nvPr>
        </p:nvSpPr>
        <p:spPr/>
        <p:txBody>
          <a:bodyPr/>
          <a:lstStyle>
            <a:lvl1pPr>
              <a:defRPr/>
            </a:lvl1pPr>
          </a:lstStyle>
          <a:p>
            <a:pPr>
              <a:defRPr/>
            </a:pPr>
            <a:endParaRPr lang="de-DE"/>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showMasterPhAnim="0" type="obj">
  <p:cSld name="2_Titel und Inhalt">
    <p:spTree>
      <p:nvGrpSpPr>
        <p:cNvPr id="1" name=""/>
        <p:cNvGrpSpPr/>
        <p:nvPr/>
      </p:nvGrpSpPr>
      <p:grpSpPr>
        <a:xfrm>
          <a:off x="0" y="0"/>
          <a:ext cx="0" cy="0"/>
          <a:chOff x="0" y="0"/>
          <a:chExt cx="0" cy="0"/>
        </a:xfrm>
      </p:grpSpPr>
      <p:pic>
        <p:nvPicPr>
          <p:cNvPr id="4" name="Grafik 11" descr="Hintergrund_2.jpg"/>
          <p:cNvPicPr>
            <a:picLocks noChangeAspect="1"/>
          </p:cNvPicPr>
          <p:nvPr userDrawn="1"/>
        </p:nvPicPr>
        <p:blipFill>
          <a:blip r:embed="rId2" cstate="print"/>
          <a:srcRect/>
          <a:stretch>
            <a:fillRect/>
          </a:stretch>
        </p:blipFill>
        <p:spPr bwMode="auto">
          <a:xfrm>
            <a:off x="-36513" y="-26988"/>
            <a:ext cx="9180513" cy="7056438"/>
          </a:xfrm>
          <a:prstGeom prst="rect">
            <a:avLst/>
          </a:prstGeom>
          <a:noFill/>
          <a:ln w="9525">
            <a:noFill/>
            <a:miter lim="800000"/>
            <a:headEnd/>
            <a:tailEnd/>
          </a:ln>
        </p:spPr>
      </p:pic>
      <p:sp>
        <p:nvSpPr>
          <p:cNvPr id="5" name="Rectangle 24"/>
          <p:cNvSpPr>
            <a:spLocks noChangeArrowheads="1"/>
          </p:cNvSpPr>
          <p:nvPr userDrawn="1"/>
        </p:nvSpPr>
        <p:spPr bwMode="auto">
          <a:xfrm>
            <a:off x="0" y="0"/>
            <a:ext cx="9144000" cy="836613"/>
          </a:xfrm>
          <a:prstGeom prst="rect">
            <a:avLst/>
          </a:prstGeom>
          <a:solidFill>
            <a:schemeClr val="bg1"/>
          </a:solidFill>
          <a:ln w="9525">
            <a:noFill/>
            <a:miter lim="800000"/>
            <a:headEnd/>
            <a:tailEnd/>
          </a:ln>
        </p:spPr>
        <p:txBody>
          <a:bodyPr wrap="none" anchor="ctr"/>
          <a:lstStyle>
            <a:defPPr>
              <a:defRPr lang="de-DE"/>
            </a:defPPr>
            <a:lvl1pPr algn="l" rtl="0" fontAlgn="base">
              <a:spcBef>
                <a:spcPct val="0"/>
              </a:spcBef>
              <a:spcAft>
                <a:spcPct val="0"/>
              </a:spcAft>
              <a:defRPr sz="2400" kern="1200">
                <a:solidFill>
                  <a:schemeClr val="tx1"/>
                </a:solidFill>
                <a:latin typeface="Arial Narrow" pitchFamily="34" charset="0"/>
                <a:ea typeface="+mn-ea"/>
                <a:cs typeface="+mn-cs"/>
              </a:defRPr>
            </a:lvl1pPr>
            <a:lvl2pPr marL="457200" algn="l" rtl="0" fontAlgn="base">
              <a:spcBef>
                <a:spcPct val="0"/>
              </a:spcBef>
              <a:spcAft>
                <a:spcPct val="0"/>
              </a:spcAft>
              <a:defRPr sz="2400" kern="1200">
                <a:solidFill>
                  <a:schemeClr val="tx1"/>
                </a:solidFill>
                <a:latin typeface="Arial Narrow" pitchFamily="34" charset="0"/>
                <a:ea typeface="+mn-ea"/>
                <a:cs typeface="+mn-cs"/>
              </a:defRPr>
            </a:lvl2pPr>
            <a:lvl3pPr marL="914400" algn="l" rtl="0" fontAlgn="base">
              <a:spcBef>
                <a:spcPct val="0"/>
              </a:spcBef>
              <a:spcAft>
                <a:spcPct val="0"/>
              </a:spcAft>
              <a:defRPr sz="2400" kern="1200">
                <a:solidFill>
                  <a:schemeClr val="tx1"/>
                </a:solidFill>
                <a:latin typeface="Arial Narrow" pitchFamily="34" charset="0"/>
                <a:ea typeface="+mn-ea"/>
                <a:cs typeface="+mn-cs"/>
              </a:defRPr>
            </a:lvl3pPr>
            <a:lvl4pPr marL="1371600" algn="l" rtl="0" fontAlgn="base">
              <a:spcBef>
                <a:spcPct val="0"/>
              </a:spcBef>
              <a:spcAft>
                <a:spcPct val="0"/>
              </a:spcAft>
              <a:defRPr sz="2400" kern="1200">
                <a:solidFill>
                  <a:schemeClr val="tx1"/>
                </a:solidFill>
                <a:latin typeface="Arial Narrow" pitchFamily="34" charset="0"/>
                <a:ea typeface="+mn-ea"/>
                <a:cs typeface="+mn-cs"/>
              </a:defRPr>
            </a:lvl4pPr>
            <a:lvl5pPr marL="1828800" algn="l"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a:defRPr/>
            </a:pPr>
            <a:endParaRPr lang="de-DE" dirty="0"/>
          </a:p>
        </p:txBody>
      </p:sp>
      <p:sp>
        <p:nvSpPr>
          <p:cNvPr id="6" name="Rectangle 24"/>
          <p:cNvSpPr>
            <a:spLocks noChangeArrowheads="1"/>
          </p:cNvSpPr>
          <p:nvPr userDrawn="1"/>
        </p:nvSpPr>
        <p:spPr bwMode="auto">
          <a:xfrm>
            <a:off x="0" y="0"/>
            <a:ext cx="91440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Narrow" pitchFamily="34" charset="0"/>
                <a:ea typeface="MS PGothic" pitchFamily="34" charset="-128"/>
              </a:defRPr>
            </a:lvl1pPr>
            <a:lvl2pPr marL="742950" indent="-285750">
              <a:defRPr sz="2400">
                <a:solidFill>
                  <a:schemeClr val="tx1"/>
                </a:solidFill>
                <a:latin typeface="Arial Narrow" pitchFamily="34" charset="0"/>
                <a:ea typeface="MS PGothic" pitchFamily="34" charset="-128"/>
              </a:defRPr>
            </a:lvl2pPr>
            <a:lvl3pPr marL="1143000" indent="-228600">
              <a:defRPr sz="2400">
                <a:solidFill>
                  <a:schemeClr val="tx1"/>
                </a:solidFill>
                <a:latin typeface="Arial Narrow" pitchFamily="34" charset="0"/>
                <a:ea typeface="MS PGothic" pitchFamily="34" charset="-128"/>
              </a:defRPr>
            </a:lvl3pPr>
            <a:lvl4pPr marL="1600200" indent="-228600">
              <a:defRPr sz="2400">
                <a:solidFill>
                  <a:schemeClr val="tx1"/>
                </a:solidFill>
                <a:latin typeface="Arial Narrow" pitchFamily="34" charset="0"/>
                <a:ea typeface="MS PGothic" pitchFamily="34" charset="-128"/>
              </a:defRPr>
            </a:lvl4pPr>
            <a:lvl5pPr marL="2057400" indent="-228600">
              <a:defRPr sz="2400">
                <a:solidFill>
                  <a:schemeClr val="tx1"/>
                </a:solidFill>
                <a:latin typeface="Arial Narrow"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Narrow"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Narrow"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Narrow"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Narrow" pitchFamily="34" charset="0"/>
                <a:ea typeface="MS PGothic" pitchFamily="34" charset="-128"/>
              </a:defRPr>
            </a:lvl9pPr>
          </a:lstStyle>
          <a:p>
            <a:pPr>
              <a:defRPr/>
            </a:pPr>
            <a:endParaRPr lang="de-DE" altLang="de-DE" smtClean="0"/>
          </a:p>
        </p:txBody>
      </p:sp>
      <p:pic>
        <p:nvPicPr>
          <p:cNvPr id="7" name="Picture 36" descr="D:\Eigene Dateien\Logos\LISUMLISUM\NEUNEUNEU\nur Logo\LOGO original.EPS"/>
          <p:cNvPicPr>
            <a:picLocks noChangeAspect="1" noChangeArrowheads="1"/>
          </p:cNvPicPr>
          <p:nvPr userDrawn="1"/>
        </p:nvPicPr>
        <p:blipFill>
          <a:blip r:embed="rId3" cstate="print"/>
          <a:srcRect/>
          <a:stretch>
            <a:fillRect/>
          </a:stretch>
        </p:blipFill>
        <p:spPr bwMode="auto">
          <a:xfrm>
            <a:off x="7451725" y="188913"/>
            <a:ext cx="1309688" cy="503237"/>
          </a:xfrm>
          <a:prstGeom prst="rect">
            <a:avLst/>
          </a:prstGeom>
          <a:noFill/>
          <a:ln w="9525">
            <a:noFill/>
            <a:miter lim="800000"/>
            <a:headEnd/>
            <a:tailEnd/>
          </a:ln>
        </p:spPr>
      </p:pic>
      <p:pic>
        <p:nvPicPr>
          <p:cNvPr id="8" name="Grafik 15" descr="Logos_Brandenbg_Berlin.jpg"/>
          <p:cNvPicPr>
            <a:picLocks noChangeAspect="1"/>
          </p:cNvPicPr>
          <p:nvPr userDrawn="1"/>
        </p:nvPicPr>
        <p:blipFill>
          <a:blip r:embed="rId4" cstate="print"/>
          <a:srcRect/>
          <a:stretch>
            <a:fillRect/>
          </a:stretch>
        </p:blipFill>
        <p:spPr bwMode="auto">
          <a:xfrm>
            <a:off x="425450" y="117475"/>
            <a:ext cx="1914525" cy="647700"/>
          </a:xfrm>
          <a:prstGeom prst="rect">
            <a:avLst/>
          </a:prstGeom>
          <a:noFill/>
          <a:ln w="9525">
            <a:noFill/>
            <a:miter lim="800000"/>
            <a:headEnd/>
            <a:tailEnd/>
          </a:ln>
        </p:spPr>
      </p:pic>
      <p:sp>
        <p:nvSpPr>
          <p:cNvPr id="2" name="Titel 1"/>
          <p:cNvSpPr>
            <a:spLocks noGrp="1"/>
          </p:cNvSpPr>
          <p:nvPr>
            <p:ph type="title"/>
          </p:nvPr>
        </p:nvSpPr>
        <p:spPr/>
        <p:txBody>
          <a:bodyPr/>
          <a:lstStyle>
            <a:lvl1pPr>
              <a:defRPr baseline="0">
                <a:solidFill>
                  <a:srgbClr val="003366"/>
                </a:solidFill>
              </a:defRPr>
            </a:lvl1pPr>
          </a:lstStyle>
          <a:p>
            <a:r>
              <a:rPr lang="de-DE" dirty="0" smtClean="0"/>
              <a:t>Titelmasterformat durch Klicken bearbeiten</a:t>
            </a:r>
            <a:endParaRPr lang="de-DE" dirty="0"/>
          </a:p>
        </p:txBody>
      </p:sp>
      <p:sp>
        <p:nvSpPr>
          <p:cNvPr id="3" name="Inhaltsplatzhalter 2"/>
          <p:cNvSpPr>
            <a:spLocks noGrp="1"/>
          </p:cNvSpPr>
          <p:nvPr>
            <p:ph idx="1"/>
          </p:nvPr>
        </p:nvSpPr>
        <p:spPr>
          <a:xfrm>
            <a:off x="251521" y="2088395"/>
            <a:ext cx="8641654" cy="4220925"/>
          </a:xfrm>
        </p:spPr>
        <p:txBody>
          <a:bodyPr/>
          <a:lstStyle>
            <a:lvl1pPr>
              <a:defRPr baseline="0">
                <a:solidFill>
                  <a:srgbClr val="003366"/>
                </a:solidFill>
                <a:latin typeface="Verdana" pitchFamily="34" charset="0"/>
                <a:ea typeface="Verdana" pitchFamily="34" charset="0"/>
                <a:cs typeface="Verdana" pitchFamily="34" charset="0"/>
              </a:defRPr>
            </a:lvl1pPr>
            <a:lvl2pPr>
              <a:defRPr baseline="0">
                <a:solidFill>
                  <a:srgbClr val="003366"/>
                </a:solidFill>
                <a:latin typeface="Verdana" pitchFamily="34" charset="0"/>
                <a:ea typeface="Verdana" pitchFamily="34" charset="0"/>
                <a:cs typeface="Verdana" pitchFamily="34" charset="0"/>
              </a:defRPr>
            </a:lvl2pPr>
            <a:lvl3pPr>
              <a:defRPr baseline="0">
                <a:solidFill>
                  <a:srgbClr val="003366"/>
                </a:solidFill>
                <a:latin typeface="Verdana" pitchFamily="34" charset="0"/>
                <a:ea typeface="Verdana" pitchFamily="34" charset="0"/>
                <a:cs typeface="Verdana" pitchFamily="34" charset="0"/>
              </a:defRPr>
            </a:lvl3pPr>
            <a:lvl4pPr>
              <a:defRPr baseline="0">
                <a:solidFill>
                  <a:srgbClr val="003366"/>
                </a:solidFill>
                <a:latin typeface="Verdana" pitchFamily="34" charset="0"/>
                <a:ea typeface="Verdana" pitchFamily="34" charset="0"/>
                <a:cs typeface="Verdana" pitchFamily="34" charset="0"/>
              </a:defRPr>
            </a:lvl4pPr>
            <a:lvl5pPr>
              <a:defRPr baseline="0">
                <a:solidFill>
                  <a:srgbClr val="003366"/>
                </a:solidFill>
                <a:latin typeface="Verdana" pitchFamily="34" charset="0"/>
                <a:ea typeface="Verdana" pitchFamily="34" charset="0"/>
                <a:cs typeface="Verdana"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9" name="Rectangle 5"/>
          <p:cNvSpPr>
            <a:spLocks noGrp="1" noChangeArrowheads="1"/>
          </p:cNvSpPr>
          <p:nvPr>
            <p:ph type="ftr" sz="quarter" idx="10"/>
          </p:nvPr>
        </p:nvSpPr>
        <p:spPr/>
        <p:txBody>
          <a:bodyPr/>
          <a:lstStyle>
            <a:lvl1pPr>
              <a:defRPr>
                <a:solidFill>
                  <a:srgbClr val="002060"/>
                </a:solidFill>
              </a:defRPr>
            </a:lvl1pPr>
          </a:lstStyle>
          <a:p>
            <a:pPr>
              <a:defRPr/>
            </a:pPr>
            <a:endParaRPr/>
          </a:p>
        </p:txBody>
      </p:sp>
      <p:sp>
        <p:nvSpPr>
          <p:cNvPr id="10" name="Rectangle 31"/>
          <p:cNvSpPr>
            <a:spLocks noGrp="1" noChangeArrowheads="1"/>
          </p:cNvSpPr>
          <p:nvPr>
            <p:ph type="sldNum" sz="quarter" idx="11"/>
          </p:nvPr>
        </p:nvSpPr>
        <p:spPr/>
        <p:txBody>
          <a:bodyPr/>
          <a:lstStyle>
            <a:lvl1pPr>
              <a:defRPr>
                <a:solidFill>
                  <a:srgbClr val="002060"/>
                </a:solidFill>
              </a:defRPr>
            </a:lvl1pPr>
          </a:lstStyle>
          <a:p>
            <a:pPr>
              <a:defRPr/>
            </a:pPr>
            <a:fld id="{23A3FF90-A223-44DE-AD3A-FA56481AEBF7}" type="slidenum">
              <a:rPr lang="de-DE"/>
              <a:pPr>
                <a:defRPr/>
              </a:pPr>
              <a:t>‹Nr.›</a:t>
            </a:fld>
            <a:endParaRPr lang="de-DE"/>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slide" Target="../slides/slide8.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Grafik 10" descr="Hintergrund_2.jpg"/>
          <p:cNvPicPr>
            <a:picLocks noChangeAspect="1"/>
          </p:cNvPicPr>
          <p:nvPr/>
        </p:nvPicPr>
        <p:blipFill>
          <a:blip r:embed="rId9" cstate="print"/>
          <a:srcRect/>
          <a:stretch>
            <a:fillRect/>
          </a:stretch>
        </p:blipFill>
        <p:spPr bwMode="auto">
          <a:xfrm>
            <a:off x="-36513" y="-26988"/>
            <a:ext cx="9178926" cy="7056438"/>
          </a:xfrm>
          <a:prstGeom prst="rect">
            <a:avLst/>
          </a:prstGeom>
          <a:noFill/>
          <a:ln w="9525">
            <a:noFill/>
            <a:miter lim="800000"/>
            <a:headEnd/>
            <a:tailEnd/>
          </a:ln>
        </p:spPr>
      </p:pic>
      <p:sp>
        <p:nvSpPr>
          <p:cNvPr id="1027" name="Rectangle 2"/>
          <p:cNvSpPr>
            <a:spLocks noGrp="1" noChangeArrowheads="1"/>
          </p:cNvSpPr>
          <p:nvPr>
            <p:ph type="title"/>
          </p:nvPr>
        </p:nvSpPr>
        <p:spPr bwMode="auto">
          <a:xfrm>
            <a:off x="250825" y="836613"/>
            <a:ext cx="864235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altLang="de-DE" smtClean="0"/>
              <a:t>Klicken Sie, um das Titelformat zu bearbeiten</a:t>
            </a:r>
          </a:p>
        </p:txBody>
      </p:sp>
      <p:sp>
        <p:nvSpPr>
          <p:cNvPr id="1028" name="Rectangle 3"/>
          <p:cNvSpPr>
            <a:spLocks noGrp="1" noChangeArrowheads="1"/>
          </p:cNvSpPr>
          <p:nvPr>
            <p:ph type="body" idx="1"/>
          </p:nvPr>
        </p:nvSpPr>
        <p:spPr bwMode="auto">
          <a:xfrm>
            <a:off x="260350" y="1844675"/>
            <a:ext cx="8632825" cy="4464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altLang="de-DE" smtClean="0"/>
              <a:t>Klicken Sie, um die Formate des Vorlagentextes zu bearbeiten</a:t>
            </a:r>
          </a:p>
          <a:p>
            <a:pPr lvl="1"/>
            <a:r>
              <a:rPr lang="de-DE" altLang="de-DE" smtClean="0"/>
              <a:t>Zweite Ebene</a:t>
            </a:r>
          </a:p>
          <a:p>
            <a:pPr lvl="2"/>
            <a:r>
              <a:rPr lang="de-DE" altLang="de-DE" smtClean="0"/>
              <a:t>Dritte Ebene</a:t>
            </a:r>
          </a:p>
        </p:txBody>
      </p:sp>
      <p:sp>
        <p:nvSpPr>
          <p:cNvPr id="2" name="Rectangle 5"/>
          <p:cNvSpPr>
            <a:spLocks noGrp="1" noChangeArrowheads="1"/>
          </p:cNvSpPr>
          <p:nvPr>
            <p:ph type="ftr" sz="quarter" idx="3"/>
          </p:nvPr>
        </p:nvSpPr>
        <p:spPr bwMode="auto">
          <a:xfrm>
            <a:off x="1184275" y="6408738"/>
            <a:ext cx="7056438" cy="2587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0" eaLnBrk="1" fontAlgn="base" hangingPunct="1">
              <a:spcBef>
                <a:spcPct val="0"/>
              </a:spcBef>
              <a:spcAft>
                <a:spcPct val="0"/>
              </a:spcAft>
              <a:defRPr lang="de-DE" sz="1200" kern="1200">
                <a:solidFill>
                  <a:srgbClr val="003366"/>
                </a:solidFill>
                <a:latin typeface="Arial Narrow" pitchFamily="34" charset="0"/>
                <a:ea typeface="Verdana" pitchFamily="34" charset="0"/>
                <a:cs typeface="Verdana" pitchFamily="34" charset="0"/>
              </a:defRPr>
            </a:lvl1pPr>
          </a:lstStyle>
          <a:p>
            <a:pPr>
              <a:defRPr/>
            </a:pPr>
            <a:endParaRPr/>
          </a:p>
        </p:txBody>
      </p:sp>
      <p:sp>
        <p:nvSpPr>
          <p:cNvPr id="1055" name="Rectangle 31"/>
          <p:cNvSpPr>
            <a:spLocks noGrp="1" noChangeArrowheads="1"/>
          </p:cNvSpPr>
          <p:nvPr>
            <p:ph type="sldNum" sz="quarter" idx="4"/>
          </p:nvPr>
        </p:nvSpPr>
        <p:spPr bwMode="auto">
          <a:xfrm>
            <a:off x="8293100" y="6408738"/>
            <a:ext cx="600075" cy="2587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rgbClr val="003366"/>
                </a:solidFill>
              </a:defRPr>
            </a:lvl1pPr>
          </a:lstStyle>
          <a:p>
            <a:pPr>
              <a:defRPr/>
            </a:pPr>
            <a:fld id="{26032EDD-8C79-433F-828A-1EF23C42FC0B}" type="slidenum">
              <a:rPr lang="de-DE"/>
              <a:pPr>
                <a:defRPr/>
              </a:pPr>
              <a:t>‹Nr.›</a:t>
            </a:fld>
            <a:endParaRPr lang="de-DE"/>
          </a:p>
        </p:txBody>
      </p:sp>
      <p:sp>
        <p:nvSpPr>
          <p:cNvPr id="3080" name="Rectangle 24"/>
          <p:cNvSpPr>
            <a:spLocks noChangeArrowheads="1"/>
          </p:cNvSpPr>
          <p:nvPr/>
        </p:nvSpPr>
        <p:spPr bwMode="auto">
          <a:xfrm>
            <a:off x="0" y="0"/>
            <a:ext cx="9144000" cy="762000"/>
          </a:xfrm>
          <a:prstGeom prst="rect">
            <a:avLst/>
          </a:prstGeom>
          <a:noFill/>
          <a:ln>
            <a:noFill/>
          </a:ln>
          <a:extLst/>
        </p:spPr>
        <p:txBody>
          <a:bodyPr wrap="none" anchor="ctr"/>
          <a:lstStyle>
            <a:lvl1pPr>
              <a:defRPr sz="2400">
                <a:solidFill>
                  <a:schemeClr val="tx1"/>
                </a:solidFill>
                <a:latin typeface="Arial Narrow" panose="020B0606020202030204" pitchFamily="34" charset="0"/>
                <a:ea typeface="MS PGothic" panose="020B0600070205080204" pitchFamily="34" charset="-128"/>
              </a:defRPr>
            </a:lvl1pPr>
            <a:lvl2pPr marL="742950" indent="-285750">
              <a:defRPr sz="2400">
                <a:solidFill>
                  <a:schemeClr val="tx1"/>
                </a:solidFill>
                <a:latin typeface="Arial Narrow" panose="020B0606020202030204" pitchFamily="34" charset="0"/>
                <a:ea typeface="MS PGothic" panose="020B0600070205080204" pitchFamily="34" charset="-128"/>
              </a:defRPr>
            </a:lvl2pPr>
            <a:lvl3pPr marL="1143000" indent="-228600">
              <a:defRPr sz="2400">
                <a:solidFill>
                  <a:schemeClr val="tx1"/>
                </a:solidFill>
                <a:latin typeface="Arial Narrow" panose="020B0606020202030204" pitchFamily="34" charset="0"/>
                <a:ea typeface="MS PGothic" panose="020B0600070205080204" pitchFamily="34" charset="-128"/>
              </a:defRPr>
            </a:lvl3pPr>
            <a:lvl4pPr marL="1600200" indent="-228600">
              <a:defRPr sz="2400">
                <a:solidFill>
                  <a:schemeClr val="tx1"/>
                </a:solidFill>
                <a:latin typeface="Arial Narrow" panose="020B0606020202030204" pitchFamily="34" charset="0"/>
                <a:ea typeface="MS PGothic" panose="020B0600070205080204" pitchFamily="34" charset="-128"/>
              </a:defRPr>
            </a:lvl4pPr>
            <a:lvl5pPr marL="2057400" indent="-228600">
              <a:defRPr sz="24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eaLnBrk="1" hangingPunct="1">
              <a:defRPr/>
            </a:pPr>
            <a:endParaRPr lang="de-DE" altLang="de-DE" smtClean="0"/>
          </a:p>
        </p:txBody>
      </p:sp>
      <p:sp>
        <p:nvSpPr>
          <p:cNvPr id="13" name="Datumsplatzhalter 3"/>
          <p:cNvSpPr>
            <a:spLocks noGrp="1"/>
          </p:cNvSpPr>
          <p:nvPr>
            <p:ph type="dt" sz="half" idx="2"/>
          </p:nvPr>
        </p:nvSpPr>
        <p:spPr>
          <a:xfrm>
            <a:off x="269875" y="6408738"/>
            <a:ext cx="865188" cy="2540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solidFill>
                  <a:srgbClr val="002060"/>
                </a:solidFill>
              </a:defRPr>
            </a:lvl1pPr>
          </a:lstStyle>
          <a:p>
            <a:pPr>
              <a:defRPr/>
            </a:pPr>
            <a:endParaRPr lang="de-DE"/>
          </a:p>
        </p:txBody>
      </p:sp>
      <p:sp>
        <p:nvSpPr>
          <p:cNvPr id="22" name="Datumsplatzhalter 3"/>
          <p:cNvSpPr txBox="1">
            <a:spLocks/>
          </p:cNvSpPr>
          <p:nvPr/>
        </p:nvSpPr>
        <p:spPr>
          <a:xfrm>
            <a:off x="3851275" y="6381750"/>
            <a:ext cx="865188" cy="476250"/>
          </a:xfrm>
          <a:prstGeom prst="rect">
            <a:avLst/>
          </a:prstGeom>
        </p:spPr>
        <p:txBody>
          <a:bodyPr anchor="b"/>
          <a:lstStyle>
            <a:lvl1pPr>
              <a:defRPr/>
            </a:lvl1pPr>
          </a:lstStyle>
          <a:p>
            <a:pPr algn="ctr">
              <a:defRPr/>
            </a:pPr>
            <a:endParaRPr lang="de-DE" sz="1200" dirty="0">
              <a:solidFill>
                <a:schemeClr val="bg1">
                  <a:lumMod val="50000"/>
                </a:schemeClr>
              </a:solidFill>
            </a:endParaRPr>
          </a:p>
        </p:txBody>
      </p:sp>
      <p:pic>
        <p:nvPicPr>
          <p:cNvPr id="1034" name="Grafik 30" descr="by-sa_K.png">
            <a:hlinkClick r:id="rId10" action="ppaction://hlinksldjump"/>
          </p:cNvPr>
          <p:cNvPicPr>
            <a:picLocks noChangeAspect="1"/>
          </p:cNvPicPr>
          <p:nvPr/>
        </p:nvPicPr>
        <p:blipFill>
          <a:blip r:embed="rId11" cstate="print"/>
          <a:srcRect/>
          <a:stretch>
            <a:fillRect/>
          </a:stretch>
        </p:blipFill>
        <p:spPr bwMode="auto">
          <a:xfrm>
            <a:off x="341313" y="6659563"/>
            <a:ext cx="812800" cy="152400"/>
          </a:xfrm>
          <a:prstGeom prst="rect">
            <a:avLst/>
          </a:prstGeom>
          <a:noFill/>
          <a:ln w="9525">
            <a:noFill/>
            <a:miter lim="800000"/>
            <a:headEnd/>
            <a:tailEnd/>
          </a:ln>
        </p:spPr>
      </p:pic>
      <p:sp>
        <p:nvSpPr>
          <p:cNvPr id="21" name="Datumsplatzhalter 3"/>
          <p:cNvSpPr txBox="1">
            <a:spLocks/>
          </p:cNvSpPr>
          <p:nvPr/>
        </p:nvSpPr>
        <p:spPr>
          <a:xfrm>
            <a:off x="1187450" y="6602413"/>
            <a:ext cx="7559675" cy="258762"/>
          </a:xfrm>
          <a:prstGeom prst="rect">
            <a:avLst/>
          </a:prstGeom>
        </p:spPr>
        <p:txBody>
          <a:bodyPr anchor="ctr"/>
          <a:lstStyle>
            <a:lvl1pPr eaLnBrk="1" hangingPunct="1">
              <a:defRPr sz="1200">
                <a:solidFill>
                  <a:srgbClr val="898989"/>
                </a:solidFill>
              </a:defRPr>
            </a:lvl1pPr>
          </a:lstStyle>
          <a:p>
            <a:pPr>
              <a:defRPr/>
            </a:pPr>
            <a:r>
              <a:rPr lang="de-DE" dirty="0" smtClean="0"/>
              <a:t>Die Präsentation beruht auf einer Grundlage des  </a:t>
            </a:r>
            <a:r>
              <a:rPr lang="de-DE" dirty="0" smtClean="0">
                <a:solidFill>
                  <a:schemeClr val="bg1">
                    <a:lumMod val="50000"/>
                  </a:schemeClr>
                </a:solidFill>
              </a:rPr>
              <a:t>Landesinstitut für  Schule und Medien Berlin-Brandenburg (2016)</a:t>
            </a:r>
            <a:endParaRPr lang="de-DE" dirty="0">
              <a:solidFill>
                <a:schemeClr val="bg1">
                  <a:lumMod val="50000"/>
                </a:schemeClr>
              </a:solidFill>
            </a:endParaRPr>
          </a:p>
        </p:txBody>
      </p:sp>
      <p:sp>
        <p:nvSpPr>
          <p:cNvPr id="12" name="Rechteck 11"/>
          <p:cNvSpPr/>
          <p:nvPr/>
        </p:nvSpPr>
        <p:spPr>
          <a:xfrm>
            <a:off x="-38100" y="-100013"/>
            <a:ext cx="9182100" cy="8651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4" name="Rectangle 24"/>
          <p:cNvSpPr>
            <a:spLocks noChangeArrowheads="1"/>
          </p:cNvSpPr>
          <p:nvPr/>
        </p:nvSpPr>
        <p:spPr bwMode="auto">
          <a:xfrm>
            <a:off x="0" y="0"/>
            <a:ext cx="9144000" cy="762000"/>
          </a:xfrm>
          <a:prstGeom prst="rect">
            <a:avLst/>
          </a:prstGeom>
          <a:solidFill>
            <a:schemeClr val="bg1"/>
          </a:solidFill>
          <a:ln w="9525">
            <a:noFill/>
            <a:miter lim="800000"/>
            <a:headEnd/>
            <a:tailEnd/>
          </a:ln>
        </p:spPr>
        <p:txBody>
          <a:bodyPr wrap="none" anchor="ctr"/>
          <a:lstStyle>
            <a:defPPr>
              <a:defRPr lang="de-DE"/>
            </a:defPPr>
            <a:lvl1pPr algn="l" rtl="0" fontAlgn="base">
              <a:spcBef>
                <a:spcPct val="0"/>
              </a:spcBef>
              <a:spcAft>
                <a:spcPct val="0"/>
              </a:spcAft>
              <a:defRPr sz="2400" kern="1200">
                <a:solidFill>
                  <a:schemeClr val="tx1"/>
                </a:solidFill>
                <a:latin typeface="Arial Narrow" pitchFamily="34" charset="0"/>
                <a:ea typeface="+mn-ea"/>
                <a:cs typeface="+mn-cs"/>
              </a:defRPr>
            </a:lvl1pPr>
            <a:lvl2pPr marL="457200" algn="l" rtl="0" fontAlgn="base">
              <a:spcBef>
                <a:spcPct val="0"/>
              </a:spcBef>
              <a:spcAft>
                <a:spcPct val="0"/>
              </a:spcAft>
              <a:defRPr sz="2400" kern="1200">
                <a:solidFill>
                  <a:schemeClr val="tx1"/>
                </a:solidFill>
                <a:latin typeface="Arial Narrow" pitchFamily="34" charset="0"/>
                <a:ea typeface="+mn-ea"/>
                <a:cs typeface="+mn-cs"/>
              </a:defRPr>
            </a:lvl2pPr>
            <a:lvl3pPr marL="914400" algn="l" rtl="0" fontAlgn="base">
              <a:spcBef>
                <a:spcPct val="0"/>
              </a:spcBef>
              <a:spcAft>
                <a:spcPct val="0"/>
              </a:spcAft>
              <a:defRPr sz="2400" kern="1200">
                <a:solidFill>
                  <a:schemeClr val="tx1"/>
                </a:solidFill>
                <a:latin typeface="Arial Narrow" pitchFamily="34" charset="0"/>
                <a:ea typeface="+mn-ea"/>
                <a:cs typeface="+mn-cs"/>
              </a:defRPr>
            </a:lvl3pPr>
            <a:lvl4pPr marL="1371600" algn="l" rtl="0" fontAlgn="base">
              <a:spcBef>
                <a:spcPct val="0"/>
              </a:spcBef>
              <a:spcAft>
                <a:spcPct val="0"/>
              </a:spcAft>
              <a:defRPr sz="2400" kern="1200">
                <a:solidFill>
                  <a:schemeClr val="tx1"/>
                </a:solidFill>
                <a:latin typeface="Arial Narrow" pitchFamily="34" charset="0"/>
                <a:ea typeface="+mn-ea"/>
                <a:cs typeface="+mn-cs"/>
              </a:defRPr>
            </a:lvl4pPr>
            <a:lvl5pPr marL="1828800" algn="l"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defRPr/>
            </a:pPr>
            <a:endParaRPr lang="de-DE"/>
          </a:p>
        </p:txBody>
      </p:sp>
    </p:spTree>
  </p:cSld>
  <p:clrMap bg1="lt1" tx1="dk1" bg2="lt2" tx2="dk2" accent1="accent1" accent2="accent2" accent3="accent3" accent4="accent4" accent5="accent5" accent6="accent6" hlink="hlink" folHlink="folHlink"/>
  <p:sldLayoutIdLst>
    <p:sldLayoutId id="2147489634" r:id="rId1"/>
    <p:sldLayoutId id="2147489635" r:id="rId2"/>
    <p:sldLayoutId id="2147489636" r:id="rId3"/>
    <p:sldLayoutId id="2147489637" r:id="rId4"/>
    <p:sldLayoutId id="2147489632" r:id="rId5"/>
    <p:sldLayoutId id="2147489633" r:id="rId6"/>
    <p:sldLayoutId id="2147489638" r:id="rId7"/>
  </p:sldLayoutIdLst>
  <p:transition>
    <p:wipe dir="r"/>
  </p:transition>
  <p:timing>
    <p:tnLst>
      <p:par>
        <p:cTn id="1" dur="indefinite" restart="never" nodeType="tmRoot"/>
      </p:par>
    </p:tnLst>
  </p:timing>
  <p:hf hdr="0" ftr="0" dt="0"/>
  <p:txStyles>
    <p:titleStyle>
      <a:lvl1pPr algn="l" rtl="0" eaLnBrk="0" fontAlgn="base" hangingPunct="0">
        <a:spcBef>
          <a:spcPct val="0"/>
        </a:spcBef>
        <a:spcAft>
          <a:spcPct val="0"/>
        </a:spcAft>
        <a:defRPr sz="3200" b="1">
          <a:solidFill>
            <a:srgbClr val="003366"/>
          </a:solidFill>
          <a:latin typeface="Verdana" pitchFamily="34" charset="0"/>
          <a:ea typeface="MS PGothic" pitchFamily="34" charset="-128"/>
          <a:cs typeface="Verdana" pitchFamily="34" charset="0"/>
        </a:defRPr>
      </a:lvl1pPr>
      <a:lvl2pPr algn="l" rtl="0" eaLnBrk="0" fontAlgn="base" hangingPunct="0">
        <a:spcBef>
          <a:spcPct val="0"/>
        </a:spcBef>
        <a:spcAft>
          <a:spcPct val="0"/>
        </a:spcAft>
        <a:defRPr sz="3200" b="1">
          <a:solidFill>
            <a:srgbClr val="003366"/>
          </a:solidFill>
          <a:latin typeface="Verdana" pitchFamily="34" charset="0"/>
          <a:ea typeface="MS PGothic" pitchFamily="34" charset="-128"/>
          <a:cs typeface="Verdana" pitchFamily="34" charset="0"/>
        </a:defRPr>
      </a:lvl2pPr>
      <a:lvl3pPr algn="l" rtl="0" eaLnBrk="0" fontAlgn="base" hangingPunct="0">
        <a:spcBef>
          <a:spcPct val="0"/>
        </a:spcBef>
        <a:spcAft>
          <a:spcPct val="0"/>
        </a:spcAft>
        <a:defRPr sz="3200" b="1">
          <a:solidFill>
            <a:srgbClr val="003366"/>
          </a:solidFill>
          <a:latin typeface="Verdana" pitchFamily="34" charset="0"/>
          <a:ea typeface="MS PGothic" pitchFamily="34" charset="-128"/>
          <a:cs typeface="Verdana" pitchFamily="34" charset="0"/>
        </a:defRPr>
      </a:lvl3pPr>
      <a:lvl4pPr algn="l" rtl="0" eaLnBrk="0" fontAlgn="base" hangingPunct="0">
        <a:spcBef>
          <a:spcPct val="0"/>
        </a:spcBef>
        <a:spcAft>
          <a:spcPct val="0"/>
        </a:spcAft>
        <a:defRPr sz="3200" b="1">
          <a:solidFill>
            <a:srgbClr val="003366"/>
          </a:solidFill>
          <a:latin typeface="Verdana" pitchFamily="34" charset="0"/>
          <a:ea typeface="MS PGothic" pitchFamily="34" charset="-128"/>
          <a:cs typeface="Verdana" pitchFamily="34" charset="0"/>
        </a:defRPr>
      </a:lvl4pPr>
      <a:lvl5pPr algn="l" rtl="0" eaLnBrk="0" fontAlgn="base" hangingPunct="0">
        <a:spcBef>
          <a:spcPct val="0"/>
        </a:spcBef>
        <a:spcAft>
          <a:spcPct val="0"/>
        </a:spcAft>
        <a:defRPr sz="3200" b="1">
          <a:solidFill>
            <a:srgbClr val="003366"/>
          </a:solidFill>
          <a:latin typeface="Verdana" pitchFamily="34" charset="0"/>
          <a:ea typeface="MS PGothic" pitchFamily="34" charset="-128"/>
          <a:cs typeface="Verdana" pitchFamily="34" charset="0"/>
        </a:defRPr>
      </a:lvl5pPr>
      <a:lvl6pPr marL="457200" algn="l" rtl="0" eaLnBrk="1" fontAlgn="base" hangingPunct="1">
        <a:spcBef>
          <a:spcPct val="0"/>
        </a:spcBef>
        <a:spcAft>
          <a:spcPct val="0"/>
        </a:spcAft>
        <a:defRPr sz="3200" b="1">
          <a:solidFill>
            <a:srgbClr val="111111"/>
          </a:solidFill>
          <a:latin typeface="Verdana" pitchFamily="34" charset="0"/>
        </a:defRPr>
      </a:lvl6pPr>
      <a:lvl7pPr marL="914400" algn="l" rtl="0" eaLnBrk="1" fontAlgn="base" hangingPunct="1">
        <a:spcBef>
          <a:spcPct val="0"/>
        </a:spcBef>
        <a:spcAft>
          <a:spcPct val="0"/>
        </a:spcAft>
        <a:defRPr sz="3200" b="1">
          <a:solidFill>
            <a:srgbClr val="111111"/>
          </a:solidFill>
          <a:latin typeface="Verdana" pitchFamily="34" charset="0"/>
        </a:defRPr>
      </a:lvl7pPr>
      <a:lvl8pPr marL="1371600" algn="l" rtl="0" eaLnBrk="1" fontAlgn="base" hangingPunct="1">
        <a:spcBef>
          <a:spcPct val="0"/>
        </a:spcBef>
        <a:spcAft>
          <a:spcPct val="0"/>
        </a:spcAft>
        <a:defRPr sz="3200" b="1">
          <a:solidFill>
            <a:srgbClr val="111111"/>
          </a:solidFill>
          <a:latin typeface="Verdana" pitchFamily="34" charset="0"/>
        </a:defRPr>
      </a:lvl8pPr>
      <a:lvl9pPr marL="1828800" algn="l" rtl="0" eaLnBrk="1" fontAlgn="base" hangingPunct="1">
        <a:spcBef>
          <a:spcPct val="0"/>
        </a:spcBef>
        <a:spcAft>
          <a:spcPct val="0"/>
        </a:spcAft>
        <a:defRPr sz="3200" b="1">
          <a:solidFill>
            <a:srgbClr val="111111"/>
          </a:solidFill>
          <a:latin typeface="Verdana" pitchFamily="34" charset="0"/>
        </a:defRPr>
      </a:lvl9pPr>
    </p:titleStyle>
    <p:bodyStyle>
      <a:lvl1pPr marL="342900" indent="-342900" algn="l" rtl="0" eaLnBrk="0" fontAlgn="base" hangingPunct="0">
        <a:spcBef>
          <a:spcPct val="20000"/>
        </a:spcBef>
        <a:spcAft>
          <a:spcPct val="0"/>
        </a:spcAft>
        <a:buClr>
          <a:srgbClr val="ED2403"/>
        </a:buClr>
        <a:buFont typeface="Wingdings" pitchFamily="2" charset="2"/>
        <a:buChar char="§"/>
        <a:defRPr sz="2800">
          <a:solidFill>
            <a:srgbClr val="003366"/>
          </a:solidFill>
          <a:latin typeface="Verdana" pitchFamily="34" charset="0"/>
          <a:ea typeface="MS PGothic" pitchFamily="34" charset="-128"/>
          <a:cs typeface="Verdana" pitchFamily="34" charset="0"/>
        </a:defRPr>
      </a:lvl1pPr>
      <a:lvl2pPr marL="742950" indent="-285750" algn="l" rtl="0" eaLnBrk="0" fontAlgn="base" hangingPunct="0">
        <a:spcBef>
          <a:spcPct val="20000"/>
        </a:spcBef>
        <a:spcAft>
          <a:spcPct val="0"/>
        </a:spcAft>
        <a:buClr>
          <a:srgbClr val="ED2403"/>
        </a:buClr>
        <a:buFont typeface="Wingdings" pitchFamily="2" charset="2"/>
        <a:buChar char="§"/>
        <a:defRPr sz="2400">
          <a:solidFill>
            <a:srgbClr val="003366"/>
          </a:solidFill>
          <a:latin typeface="Verdana" pitchFamily="34" charset="0"/>
          <a:ea typeface="Verdana" pitchFamily="34" charset="0"/>
          <a:cs typeface="Verdana" pitchFamily="34" charset="0"/>
        </a:defRPr>
      </a:lvl2pPr>
      <a:lvl3pPr marL="1143000" indent="-228600" algn="l" rtl="0" eaLnBrk="0" fontAlgn="base" hangingPunct="0">
        <a:spcBef>
          <a:spcPct val="20000"/>
        </a:spcBef>
        <a:spcAft>
          <a:spcPct val="0"/>
        </a:spcAft>
        <a:buClr>
          <a:srgbClr val="ED2403"/>
        </a:buClr>
        <a:buFont typeface="Wingdings" pitchFamily="2" charset="2"/>
        <a:buChar char="§"/>
        <a:defRPr sz="2000">
          <a:solidFill>
            <a:srgbClr val="003366"/>
          </a:solidFill>
          <a:latin typeface="Verdana" pitchFamily="34" charset="0"/>
          <a:ea typeface="Verdana" pitchFamily="34" charset="0"/>
          <a:cs typeface="Verdana" pitchFamily="34" charset="0"/>
        </a:defRPr>
      </a:lvl3pPr>
      <a:lvl4pPr marL="1600200" indent="-228600" algn="l" rtl="0" eaLnBrk="0" fontAlgn="base" hangingPunct="0">
        <a:spcBef>
          <a:spcPct val="20000"/>
        </a:spcBef>
        <a:spcAft>
          <a:spcPct val="0"/>
        </a:spcAft>
        <a:buClr>
          <a:srgbClr val="ED2403"/>
        </a:buClr>
        <a:buFont typeface="Wingdings" pitchFamily="2" charset="2"/>
        <a:buChar char="§"/>
        <a:defRPr sz="2000">
          <a:solidFill>
            <a:srgbClr val="0E8182"/>
          </a:solidFill>
          <a:latin typeface="Arial Narrow" pitchFamily="34" charset="0"/>
          <a:ea typeface="MS PGothic" pitchFamily="34" charset="-128"/>
          <a:cs typeface="Arial" charset="0"/>
        </a:defRPr>
      </a:lvl4pPr>
      <a:lvl5pPr marL="2057400" indent="-228600" algn="l" rtl="0" eaLnBrk="0" fontAlgn="base" hangingPunct="0">
        <a:spcBef>
          <a:spcPct val="20000"/>
        </a:spcBef>
        <a:spcAft>
          <a:spcPct val="0"/>
        </a:spcAft>
        <a:buClr>
          <a:srgbClr val="ED2403"/>
        </a:buClr>
        <a:buFont typeface="Wingdings" pitchFamily="2" charset="2"/>
        <a:buChar char="§"/>
        <a:defRPr sz="2000">
          <a:solidFill>
            <a:srgbClr val="0E8182"/>
          </a:solidFill>
          <a:latin typeface="Arial Narrow" pitchFamily="34" charset="0"/>
          <a:ea typeface="Arial" charset="0"/>
          <a:cs typeface="Arial" charset="0"/>
        </a:defRPr>
      </a:lvl5pPr>
      <a:lvl6pPr marL="2514600" indent="-228600" algn="l" rtl="0" eaLnBrk="1" fontAlgn="base" hangingPunct="1">
        <a:spcBef>
          <a:spcPct val="20000"/>
        </a:spcBef>
        <a:spcAft>
          <a:spcPct val="0"/>
        </a:spcAft>
        <a:buClr>
          <a:srgbClr val="ED2403"/>
        </a:buClr>
        <a:buFont typeface="Wingdings" pitchFamily="2" charset="2"/>
        <a:buChar char="§"/>
        <a:defRPr sz="2000">
          <a:solidFill>
            <a:srgbClr val="0E8182"/>
          </a:solidFill>
          <a:latin typeface="Arial Narrow" pitchFamily="34" charset="0"/>
        </a:defRPr>
      </a:lvl6pPr>
      <a:lvl7pPr marL="2971800" indent="-228600" algn="l" rtl="0" eaLnBrk="1" fontAlgn="base" hangingPunct="1">
        <a:spcBef>
          <a:spcPct val="20000"/>
        </a:spcBef>
        <a:spcAft>
          <a:spcPct val="0"/>
        </a:spcAft>
        <a:buClr>
          <a:srgbClr val="ED2403"/>
        </a:buClr>
        <a:buFont typeface="Wingdings" pitchFamily="2" charset="2"/>
        <a:buChar char="§"/>
        <a:defRPr sz="2000">
          <a:solidFill>
            <a:srgbClr val="0E8182"/>
          </a:solidFill>
          <a:latin typeface="Arial Narrow" pitchFamily="34" charset="0"/>
        </a:defRPr>
      </a:lvl7pPr>
      <a:lvl8pPr marL="3429000" indent="-228600" algn="l" rtl="0" eaLnBrk="1" fontAlgn="base" hangingPunct="1">
        <a:spcBef>
          <a:spcPct val="20000"/>
        </a:spcBef>
        <a:spcAft>
          <a:spcPct val="0"/>
        </a:spcAft>
        <a:buClr>
          <a:srgbClr val="ED2403"/>
        </a:buClr>
        <a:buFont typeface="Wingdings" pitchFamily="2" charset="2"/>
        <a:buChar char="§"/>
        <a:defRPr sz="2000">
          <a:solidFill>
            <a:srgbClr val="0E8182"/>
          </a:solidFill>
          <a:latin typeface="Arial Narrow" pitchFamily="34" charset="0"/>
        </a:defRPr>
      </a:lvl8pPr>
      <a:lvl9pPr marL="3886200" indent="-228600" algn="l" rtl="0" eaLnBrk="1" fontAlgn="base" hangingPunct="1">
        <a:spcBef>
          <a:spcPct val="20000"/>
        </a:spcBef>
        <a:spcAft>
          <a:spcPct val="0"/>
        </a:spcAft>
        <a:buClr>
          <a:srgbClr val="ED2403"/>
        </a:buClr>
        <a:buFont typeface="Wingdings" pitchFamily="2" charset="2"/>
        <a:buChar char="§"/>
        <a:defRPr sz="2000">
          <a:solidFill>
            <a:srgbClr val="0E8182"/>
          </a:solidFill>
          <a:latin typeface="Arial Narrow" pitchFamily="34"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hyperlink" Target="https://pixabay.com/de/globus-erde-karte-welt-planeten-307634/"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https://pixabay.com/de/icons-symbole-personen-kinder-842864/"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1" name="Textfeld 33"/>
          <p:cNvSpPr txBox="1">
            <a:spLocks noChangeArrowheads="1"/>
          </p:cNvSpPr>
          <p:nvPr/>
        </p:nvSpPr>
        <p:spPr bwMode="auto">
          <a:xfrm>
            <a:off x="4783138" y="1773238"/>
            <a:ext cx="4175125" cy="1322387"/>
          </a:xfrm>
          <a:prstGeom prst="rect">
            <a:avLst/>
          </a:prstGeom>
          <a:noFill/>
          <a:ln w="9525">
            <a:noFill/>
            <a:miter lim="800000"/>
            <a:headEnd/>
            <a:tailEnd/>
          </a:ln>
        </p:spPr>
        <p:txBody>
          <a:bodyPr>
            <a:spAutoFit/>
          </a:bodyPr>
          <a:lstStyle/>
          <a:p>
            <a:pPr algn="ctr">
              <a:defRPr/>
            </a:pPr>
            <a:r>
              <a:rPr lang="de-DE" sz="4000" b="1" dirty="0">
                <a:solidFill>
                  <a:srgbClr val="FF0000"/>
                </a:solidFill>
                <a:effectLst>
                  <a:outerShdw blurRad="38100" dist="38100" dir="2700000" algn="tl">
                    <a:srgbClr val="000000">
                      <a:alpha val="43137"/>
                    </a:srgbClr>
                  </a:outerShdw>
                </a:effectLst>
                <a:latin typeface="Verdana" pitchFamily="34" charset="0"/>
              </a:rPr>
              <a:t>Herzlich willkommen</a:t>
            </a:r>
            <a:endParaRPr lang="de-DE" sz="4000" dirty="0">
              <a:solidFill>
                <a:srgbClr val="FF0000"/>
              </a:solidFill>
              <a:effectLst>
                <a:outerShdw blurRad="38100" dist="38100" dir="2700000" algn="tl">
                  <a:srgbClr val="000000">
                    <a:alpha val="43137"/>
                  </a:srgbClr>
                </a:outerShdw>
              </a:effectLst>
              <a:latin typeface="Verdana" pitchFamily="34" charset="0"/>
            </a:endParaRPr>
          </a:p>
        </p:txBody>
      </p:sp>
      <p:pic>
        <p:nvPicPr>
          <p:cNvPr id="8195" name="Grafik 3" descr="Startfolie_Puzzel_PowerPoint_mit grauen TeilenORIGINAL.png"/>
          <p:cNvPicPr>
            <a:picLocks noChangeAspect="1"/>
          </p:cNvPicPr>
          <p:nvPr/>
        </p:nvPicPr>
        <p:blipFill>
          <a:blip r:embed="rId3" cstate="print"/>
          <a:srcRect/>
          <a:stretch>
            <a:fillRect/>
          </a:stretch>
        </p:blipFill>
        <p:spPr bwMode="auto">
          <a:xfrm>
            <a:off x="639763" y="1773238"/>
            <a:ext cx="4360862" cy="4391025"/>
          </a:xfrm>
          <a:prstGeom prst="rect">
            <a:avLst/>
          </a:prstGeom>
          <a:noFill/>
          <a:ln w="9525">
            <a:noFill/>
            <a:miter lim="800000"/>
            <a:headEnd/>
            <a:tailEnd/>
          </a:ln>
        </p:spPr>
      </p:pic>
      <p:sp>
        <p:nvSpPr>
          <p:cNvPr id="2" name="Rechteck 1"/>
          <p:cNvSpPr/>
          <p:nvPr/>
        </p:nvSpPr>
        <p:spPr>
          <a:xfrm>
            <a:off x="5263480" y="3483267"/>
            <a:ext cx="3312368" cy="1415772"/>
          </a:xfrm>
          <a:prstGeom prst="rect">
            <a:avLst/>
          </a:prstGeom>
        </p:spPr>
        <p:txBody>
          <a:bodyPr>
            <a:spAutoFit/>
          </a:bodyPr>
          <a:lstStyle/>
          <a:p>
            <a:pPr algn="ctr">
              <a:defRPr/>
            </a:pPr>
            <a:r>
              <a:rPr lang="de-DE" b="1" dirty="0">
                <a:latin typeface="Verdana" pitchFamily="34" charset="0"/>
              </a:rPr>
              <a:t>„Übergreifende Themen“</a:t>
            </a:r>
            <a:br>
              <a:rPr lang="de-DE" b="1" dirty="0">
                <a:latin typeface="Verdana" pitchFamily="34" charset="0"/>
              </a:rPr>
            </a:br>
            <a:r>
              <a:rPr lang="de-DE" sz="1400" dirty="0">
                <a:ln w="12700">
                  <a:solidFill>
                    <a:schemeClr val="tx2">
                      <a:satMod val="155000"/>
                    </a:schemeClr>
                  </a:solidFill>
                  <a:prstDash val="solid"/>
                </a:ln>
                <a:solidFill>
                  <a:srgbClr val="002060"/>
                </a:solidFill>
                <a:latin typeface="Verdana" pitchFamily="34" charset="0"/>
              </a:rPr>
              <a:t/>
            </a:r>
            <a:br>
              <a:rPr lang="de-DE" sz="1400" dirty="0">
                <a:ln w="12700">
                  <a:solidFill>
                    <a:schemeClr val="tx2">
                      <a:satMod val="155000"/>
                    </a:schemeClr>
                  </a:solidFill>
                  <a:prstDash val="solid"/>
                </a:ln>
                <a:solidFill>
                  <a:srgbClr val="002060"/>
                </a:solidFill>
                <a:latin typeface="Verdana" pitchFamily="34" charset="0"/>
              </a:rPr>
            </a:br>
            <a:endParaRPr lang="de-DE" dirty="0"/>
          </a:p>
        </p:txBody>
      </p:sp>
      <p:sp>
        <p:nvSpPr>
          <p:cNvPr id="8197" name="Rechteck 2"/>
          <p:cNvSpPr>
            <a:spLocks noChangeArrowheads="1"/>
          </p:cNvSpPr>
          <p:nvPr/>
        </p:nvSpPr>
        <p:spPr bwMode="auto">
          <a:xfrm>
            <a:off x="5167313" y="4581525"/>
            <a:ext cx="3778250" cy="1092200"/>
          </a:xfrm>
          <a:prstGeom prst="rect">
            <a:avLst/>
          </a:prstGeom>
          <a:noFill/>
          <a:ln w="9525">
            <a:noFill/>
            <a:miter lim="800000"/>
            <a:headEnd/>
            <a:tailEnd/>
          </a:ln>
        </p:spPr>
        <p:txBody>
          <a:bodyPr>
            <a:spAutoFit/>
          </a:bodyPr>
          <a:lstStyle/>
          <a:p>
            <a:pPr marL="342900" indent="-342900" algn="ctr" eaLnBrk="1" hangingPunct="1">
              <a:spcAft>
                <a:spcPts val="600"/>
              </a:spcAft>
            </a:pPr>
            <a:r>
              <a:rPr lang="de-DE" altLang="de-DE" sz="2000">
                <a:latin typeface="Verdana" pitchFamily="34" charset="0"/>
                <a:cs typeface="Verdana" pitchFamily="34" charset="0"/>
              </a:rPr>
              <a:t>Unterrichtsentwicklung</a:t>
            </a:r>
          </a:p>
          <a:p>
            <a:pPr marL="342900" indent="-342900" algn="ctr" eaLnBrk="1" hangingPunct="1">
              <a:spcAft>
                <a:spcPts val="600"/>
              </a:spcAft>
            </a:pPr>
            <a:r>
              <a:rPr lang="de-DE" altLang="de-DE" sz="2000">
                <a:latin typeface="Verdana" pitchFamily="34" charset="0"/>
                <a:cs typeface="Verdana" pitchFamily="34" charset="0"/>
              </a:rPr>
              <a:t>durch Lebensweltbezug und Wertebildung </a:t>
            </a: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Inhaltsplatzhalter 5"/>
          <p:cNvSpPr>
            <a:spLocks noGrp="1"/>
          </p:cNvSpPr>
          <p:nvPr>
            <p:ph idx="1"/>
          </p:nvPr>
        </p:nvSpPr>
        <p:spPr>
          <a:xfrm>
            <a:off x="0" y="1196752"/>
            <a:ext cx="8964488" cy="5400600"/>
          </a:xfrm>
        </p:spPr>
        <p:txBody>
          <a:bodyPr/>
          <a:lstStyle/>
          <a:p>
            <a:pPr>
              <a:buNone/>
            </a:pPr>
            <a:r>
              <a:rPr lang="de-DE" sz="1400" dirty="0" smtClean="0"/>
              <a:t>Die WHO, Weltgesundheitsorganisation, definierte 1994 zehn</a:t>
            </a:r>
            <a:r>
              <a:rPr lang="de-DE" sz="1400" i="1" dirty="0" smtClean="0"/>
              <a:t> zentrale Kernkompetenzen („</a:t>
            </a:r>
            <a:r>
              <a:rPr lang="de-DE" sz="1400" i="1" dirty="0" err="1" smtClean="0"/>
              <a:t>core</a:t>
            </a:r>
            <a:r>
              <a:rPr lang="de-DE" sz="1400" i="1" dirty="0" smtClean="0"/>
              <a:t> </a:t>
            </a:r>
            <a:r>
              <a:rPr lang="de-DE" sz="1400" i="1" dirty="0" err="1" smtClean="0"/>
              <a:t>life-skills</a:t>
            </a:r>
            <a:r>
              <a:rPr lang="de-DE" sz="1400" i="1" dirty="0" smtClean="0"/>
              <a:t>“),</a:t>
            </a:r>
            <a:r>
              <a:rPr lang="de-DE" sz="1400" dirty="0" smtClean="0"/>
              <a:t> die es im Rahmen der Lebenskompetenzförderung zu vermitteln gilt.</a:t>
            </a:r>
          </a:p>
          <a:p>
            <a:r>
              <a:rPr lang="de-DE" sz="1400" dirty="0" smtClean="0"/>
              <a:t> </a:t>
            </a:r>
          </a:p>
          <a:p>
            <a:r>
              <a:rPr lang="de-DE" sz="1400" b="1" dirty="0" smtClean="0"/>
              <a:t>Selbstwahrnehmung</a:t>
            </a:r>
            <a:r>
              <a:rPr lang="de-DE" sz="1400" dirty="0" smtClean="0"/>
              <a:t>, die sich auf das Erkennen der eigenen Person, des eigenen Charakters sowie auf eigene Stärken und Schwächen, Wünsche und Abneigungen bezieht.</a:t>
            </a:r>
          </a:p>
          <a:p>
            <a:r>
              <a:rPr lang="de-DE" sz="1400" b="1" dirty="0" smtClean="0"/>
              <a:t>Empathie</a:t>
            </a:r>
            <a:r>
              <a:rPr lang="de-DE" sz="1400" dirty="0" smtClean="0"/>
              <a:t>, als die Fähigkeit, sich in andere Personen hineinzuversetzen.</a:t>
            </a:r>
          </a:p>
          <a:p>
            <a:r>
              <a:rPr lang="de-DE" sz="1400" b="1" dirty="0" smtClean="0"/>
              <a:t>Kreatives Denken</a:t>
            </a:r>
            <a:r>
              <a:rPr lang="de-DE" sz="1400" dirty="0" smtClean="0"/>
              <a:t>, das es ermöglicht, adäquate Entscheidungen zu treffen sowie Probleme konstruktiv zu lösen.</a:t>
            </a:r>
          </a:p>
          <a:p>
            <a:r>
              <a:rPr lang="de-DE" sz="1400" b="1" dirty="0" smtClean="0"/>
              <a:t>Kritisches Denken</a:t>
            </a:r>
            <a:r>
              <a:rPr lang="de-DE" sz="1400" dirty="0" smtClean="0"/>
              <a:t> als die Fertigkeit, Informationen und Erfahrungen objektiv zu analysieren.</a:t>
            </a:r>
          </a:p>
          <a:p>
            <a:r>
              <a:rPr lang="de-DE" sz="1400" dirty="0" smtClean="0"/>
              <a:t>Die Fähigkeit, </a:t>
            </a:r>
            <a:r>
              <a:rPr lang="de-DE" sz="1400" b="1" dirty="0" smtClean="0"/>
              <a:t>Entscheidungen zu treffen</a:t>
            </a:r>
            <a:r>
              <a:rPr lang="de-DE" sz="1400" dirty="0" smtClean="0"/>
              <a:t>, die dazu beiträgt, konstruktiv mit Entscheidungen im Alltag umzugehen.</a:t>
            </a:r>
          </a:p>
          <a:p>
            <a:r>
              <a:rPr lang="de-DE" sz="1400" b="1" dirty="0" smtClean="0"/>
              <a:t>Problemlösefertigkeit</a:t>
            </a:r>
            <a:r>
              <a:rPr lang="de-DE" sz="1400" dirty="0" smtClean="0"/>
              <a:t>, um Schwierigkeiten und Konflikte im Alltag konstruktiv anzugehen.</a:t>
            </a:r>
          </a:p>
          <a:p>
            <a:r>
              <a:rPr lang="de-DE" sz="1400" b="1" dirty="0" smtClean="0"/>
              <a:t>Kommunikative Kompetenz</a:t>
            </a:r>
            <a:r>
              <a:rPr lang="de-DE" sz="1400" dirty="0" smtClean="0"/>
              <a:t>, die dazu beiträgt, sich </a:t>
            </a:r>
            <a:r>
              <a:rPr lang="de-DE" sz="1400" dirty="0" err="1" smtClean="0"/>
              <a:t>kultur</a:t>
            </a:r>
            <a:r>
              <a:rPr lang="de-DE" sz="1400" dirty="0" smtClean="0"/>
              <a:t>- und situationsgemäß sowohl verbal als auch nonverbal auszudrücken.</a:t>
            </a:r>
          </a:p>
          <a:p>
            <a:r>
              <a:rPr lang="de-DE" sz="1400" dirty="0" smtClean="0"/>
              <a:t>Interpersonale </a:t>
            </a:r>
            <a:r>
              <a:rPr lang="de-DE" sz="1400" b="1" dirty="0" smtClean="0"/>
              <a:t>Beziehungsfertigkeiten</a:t>
            </a:r>
            <a:r>
              <a:rPr lang="de-DE" sz="1400" dirty="0" smtClean="0"/>
              <a:t>, die dazu befähigen, Freundschaften zu schließen und aufrechtzuerhalten.</a:t>
            </a:r>
          </a:p>
          <a:p>
            <a:r>
              <a:rPr lang="de-DE" sz="1400" b="1" dirty="0" smtClean="0"/>
              <a:t>Gefühlsbewältigung</a:t>
            </a:r>
            <a:r>
              <a:rPr lang="de-DE" sz="1400" dirty="0" smtClean="0"/>
              <a:t>, als die Fertigkeit, sich der eigenen Gefühle und denen anderer bewusst zu werden, angemessen mit Gefühlen umzugehen sowie zu erkennen, wie Gefühle Verhalten beeinflussen.</a:t>
            </a:r>
          </a:p>
          <a:p>
            <a:r>
              <a:rPr lang="de-DE" sz="1400" dirty="0" smtClean="0"/>
              <a:t>Die Fähigkeit der </a:t>
            </a:r>
            <a:r>
              <a:rPr lang="de-DE" sz="1400" b="1" dirty="0" smtClean="0"/>
              <a:t>Stressbewältigung</a:t>
            </a:r>
            <a:r>
              <a:rPr lang="de-DE" sz="1400" dirty="0" smtClean="0"/>
              <a:t>, um einerseits Ursachen und Auswirkungen von Stress im Alltag zu erkennen und andererseits Stress reduzierende Verhaltensweisen zu erlernen</a:t>
            </a:r>
            <a:endParaRPr lang="de-DE" dirty="0" smtClean="0"/>
          </a:p>
          <a:p>
            <a:pPr eaLnBrk="1" hangingPunct="1">
              <a:spcAft>
                <a:spcPts val="1200"/>
              </a:spcAft>
              <a:buFont typeface="Wingdings" pitchFamily="2" charset="2"/>
              <a:buNone/>
            </a:pPr>
            <a:endParaRPr lang="de-DE" altLang="de-DE" dirty="0" smtClean="0">
              <a:ea typeface="MS PGothic" pitchFamily="34" charset="-128"/>
            </a:endParaRPr>
          </a:p>
        </p:txBody>
      </p:sp>
      <p:sp>
        <p:nvSpPr>
          <p:cNvPr id="9221" name="Foliennummernplatzhalter 3"/>
          <p:cNvSpPr>
            <a:spLocks noGrp="1"/>
          </p:cNvSpPr>
          <p:nvPr>
            <p:ph type="sldNum" sz="quarter" idx="11"/>
          </p:nvPr>
        </p:nvSpPr>
        <p:spPr>
          <a:noFill/>
        </p:spPr>
        <p:txBody>
          <a:bodyPr/>
          <a:lstStyle/>
          <a:p>
            <a:fld id="{C6729599-FD7A-47B8-A22E-98FA04EF2D9C}" type="slidenum">
              <a:rPr lang="de-DE" altLang="de-DE" smtClean="0">
                <a:cs typeface="Verdana" pitchFamily="34" charset="0"/>
              </a:rPr>
              <a:pPr/>
              <a:t>10</a:t>
            </a:fld>
            <a:endParaRPr lang="de-DE" altLang="de-DE" smtClean="0">
              <a:cs typeface="Verdana" pitchFamily="34" charset="0"/>
            </a:endParaRPr>
          </a:p>
        </p:txBody>
      </p:sp>
      <p:sp>
        <p:nvSpPr>
          <p:cNvPr id="6" name="Titel 5"/>
          <p:cNvSpPr>
            <a:spLocks noGrp="1"/>
          </p:cNvSpPr>
          <p:nvPr>
            <p:ph type="title"/>
          </p:nvPr>
        </p:nvSpPr>
        <p:spPr>
          <a:xfrm>
            <a:off x="0" y="0"/>
            <a:ext cx="8642350" cy="857250"/>
          </a:xfrm>
        </p:spPr>
        <p:txBody>
          <a:bodyPr/>
          <a:lstStyle/>
          <a:p>
            <a:pPr algn="ctr"/>
            <a:r>
              <a:rPr lang="de-DE" dirty="0" smtClean="0"/>
              <a:t>WHO 1994</a:t>
            </a:r>
            <a:endParaRPr lang="de-DE" dirty="0"/>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6237312"/>
            <a:ext cx="8642350" cy="332656"/>
          </a:xfrm>
        </p:spPr>
        <p:txBody>
          <a:bodyPr/>
          <a:lstStyle/>
          <a:p>
            <a:r>
              <a:rPr lang="de-DE" sz="1100" dirty="0" smtClean="0"/>
              <a:t>Aus https://www.oecd.org/pisa/35693281.pdf</a:t>
            </a:r>
            <a:endParaRPr lang="de-DE" sz="1100" dirty="0"/>
          </a:p>
        </p:txBody>
      </p:sp>
      <p:sp>
        <p:nvSpPr>
          <p:cNvPr id="4" name="Foliennummernplatzhalter 3"/>
          <p:cNvSpPr>
            <a:spLocks noGrp="1"/>
          </p:cNvSpPr>
          <p:nvPr>
            <p:ph type="sldNum" sz="quarter" idx="11"/>
          </p:nvPr>
        </p:nvSpPr>
        <p:spPr/>
        <p:txBody>
          <a:bodyPr/>
          <a:lstStyle/>
          <a:p>
            <a:pPr>
              <a:defRPr/>
            </a:pPr>
            <a:fld id="{F1932C3C-E43F-43D2-B2F6-1B4FE162A293}" type="slidenum">
              <a:rPr lang="de-DE" smtClean="0"/>
              <a:pPr>
                <a:defRPr/>
              </a:pPr>
              <a:t>11</a:t>
            </a:fld>
            <a:endParaRPr lang="de-DE"/>
          </a:p>
        </p:txBody>
      </p:sp>
      <p:pic>
        <p:nvPicPr>
          <p:cNvPr id="2051" name="Picture 3"/>
          <p:cNvPicPr>
            <a:picLocks noGrp="1" noChangeAspect="1" noChangeArrowheads="1"/>
          </p:cNvPicPr>
          <p:nvPr>
            <p:ph idx="1"/>
          </p:nvPr>
        </p:nvPicPr>
        <p:blipFill>
          <a:blip r:embed="rId3" cstate="print"/>
          <a:srcRect/>
          <a:stretch>
            <a:fillRect/>
          </a:stretch>
        </p:blipFill>
        <p:spPr bwMode="auto">
          <a:xfrm>
            <a:off x="395536" y="1628800"/>
            <a:ext cx="8037823" cy="4422105"/>
          </a:xfrm>
          <a:prstGeom prst="rect">
            <a:avLst/>
          </a:prstGeom>
          <a:noFill/>
          <a:ln w="9525">
            <a:noFill/>
            <a:miter lim="800000"/>
            <a:headEnd/>
            <a:tailEnd/>
          </a:ln>
        </p:spPr>
      </p:pic>
      <p:sp>
        <p:nvSpPr>
          <p:cNvPr id="7" name="Rechteck 6"/>
          <p:cNvSpPr/>
          <p:nvPr/>
        </p:nvSpPr>
        <p:spPr>
          <a:xfrm>
            <a:off x="179512" y="476672"/>
            <a:ext cx="8352928" cy="830997"/>
          </a:xfrm>
          <a:prstGeom prst="rect">
            <a:avLst/>
          </a:prstGeom>
        </p:spPr>
        <p:txBody>
          <a:bodyPr wrap="square">
            <a:spAutoFit/>
          </a:bodyPr>
          <a:lstStyle/>
          <a:p>
            <a:r>
              <a:rPr lang="de-DE" dirty="0" smtClean="0">
                <a:solidFill>
                  <a:srgbClr val="002060"/>
                </a:solidFill>
                <a:latin typeface="Verdana" pitchFamily="34" charset="0"/>
                <a:ea typeface="Verdana" pitchFamily="34" charset="0"/>
                <a:cs typeface="Verdana" pitchFamily="34" charset="0"/>
              </a:rPr>
              <a:t>OECD - DEFINITION UND AUSWAHL VON SCHLÜSSELKOMPETENZEN/2003</a:t>
            </a:r>
            <a:endParaRPr lang="de-DE" dirty="0">
              <a:solidFill>
                <a:srgbClr val="002060"/>
              </a:solidFill>
              <a:latin typeface="Verdana" pitchFamily="34" charset="0"/>
              <a:ea typeface="Verdana" pitchFamily="34" charset="0"/>
              <a:cs typeface="Verdana" pitchFamily="34" charset="0"/>
            </a:endParaRPr>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Grafik 4" descr="Startfolie_Puzzel_PowerPoint_mit grauen TeilenORIGINAL.png"/>
          <p:cNvPicPr>
            <a:picLocks noChangeAspect="1"/>
          </p:cNvPicPr>
          <p:nvPr/>
        </p:nvPicPr>
        <p:blipFill>
          <a:blip r:embed="rId3" cstate="print"/>
          <a:srcRect/>
          <a:stretch>
            <a:fillRect/>
          </a:stretch>
        </p:blipFill>
        <p:spPr bwMode="auto">
          <a:xfrm>
            <a:off x="1619250" y="549275"/>
            <a:ext cx="5832475" cy="5872163"/>
          </a:xfrm>
          <a:prstGeom prst="rect">
            <a:avLst/>
          </a:prstGeom>
          <a:noFill/>
          <a:ln w="9525">
            <a:noFill/>
            <a:miter lim="800000"/>
            <a:headEnd/>
            <a:tailEnd/>
          </a:ln>
        </p:spPr>
      </p:pic>
      <p:sp>
        <p:nvSpPr>
          <p:cNvPr id="16387" name="Foliennummernplatzhalter 3"/>
          <p:cNvSpPr>
            <a:spLocks noGrp="1"/>
          </p:cNvSpPr>
          <p:nvPr>
            <p:ph type="sldNum" sz="quarter" idx="11"/>
          </p:nvPr>
        </p:nvSpPr>
        <p:spPr>
          <a:noFill/>
        </p:spPr>
        <p:txBody>
          <a:bodyPr/>
          <a:lstStyle/>
          <a:p>
            <a:fld id="{F2A843A5-4D29-4527-B560-7D241ABD3706}" type="slidenum">
              <a:rPr lang="de-DE" altLang="de-DE" smtClean="0">
                <a:cs typeface="Verdana" pitchFamily="34" charset="0"/>
              </a:rPr>
              <a:pPr/>
              <a:t>12</a:t>
            </a:fld>
            <a:endParaRPr lang="de-DE" altLang="de-DE" smtClean="0">
              <a:cs typeface="Verdana" pitchFamily="34" charset="0"/>
            </a:endParaRPr>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1"/>
          <p:cNvSpPr>
            <a:spLocks noGrp="1"/>
          </p:cNvSpPr>
          <p:nvPr>
            <p:ph type="title"/>
          </p:nvPr>
        </p:nvSpPr>
        <p:spPr>
          <a:xfrm>
            <a:off x="250825" y="987425"/>
            <a:ext cx="8642350" cy="857250"/>
          </a:xfrm>
        </p:spPr>
        <p:txBody>
          <a:bodyPr/>
          <a:lstStyle/>
          <a:p>
            <a:pPr eaLnBrk="1" hangingPunct="1"/>
            <a:r>
              <a:rPr lang="de-DE" altLang="de-DE" smtClean="0"/>
              <a:t>Umsetzung </a:t>
            </a:r>
            <a:br>
              <a:rPr lang="de-DE" altLang="de-DE" smtClean="0"/>
            </a:br>
            <a:r>
              <a:rPr lang="de-DE" altLang="de-DE" smtClean="0"/>
              <a:t>der übergreifenden Themen</a:t>
            </a:r>
          </a:p>
        </p:txBody>
      </p:sp>
      <p:sp>
        <p:nvSpPr>
          <p:cNvPr id="17411" name="Foliennummernplatzhalter 1"/>
          <p:cNvSpPr>
            <a:spLocks noGrp="1"/>
          </p:cNvSpPr>
          <p:nvPr>
            <p:ph type="sldNum" sz="quarter" idx="11"/>
          </p:nvPr>
        </p:nvSpPr>
        <p:spPr>
          <a:noFill/>
        </p:spPr>
        <p:txBody>
          <a:bodyPr/>
          <a:lstStyle/>
          <a:p>
            <a:fld id="{480ADC67-5E9C-443E-BC66-A2D4C5B6AE63}" type="slidenum">
              <a:rPr lang="de-DE" altLang="de-DE" smtClean="0">
                <a:cs typeface="Verdana" pitchFamily="34" charset="0"/>
              </a:rPr>
              <a:pPr/>
              <a:t>13</a:t>
            </a:fld>
            <a:endParaRPr lang="de-DE" altLang="de-DE" smtClean="0">
              <a:cs typeface="Verdana" pitchFamily="34" charset="0"/>
            </a:endParaRPr>
          </a:p>
        </p:txBody>
      </p:sp>
      <p:sp>
        <p:nvSpPr>
          <p:cNvPr id="22536" name="Textfeld 64"/>
          <p:cNvSpPr txBox="1">
            <a:spLocks noChangeArrowheads="1"/>
          </p:cNvSpPr>
          <p:nvPr/>
        </p:nvSpPr>
        <p:spPr bwMode="auto">
          <a:xfrm>
            <a:off x="228600" y="2819400"/>
            <a:ext cx="4495800" cy="3140075"/>
          </a:xfrm>
          <a:prstGeom prst="rect">
            <a:avLst/>
          </a:prstGeom>
          <a:noFill/>
          <a:ln w="9525">
            <a:noFill/>
            <a:miter lim="800000"/>
            <a:headEnd/>
            <a:tailEnd/>
          </a:ln>
        </p:spPr>
        <p:txBody>
          <a:bodyPr>
            <a:spAutoFit/>
          </a:bodyPr>
          <a:lstStyle/>
          <a:p>
            <a:pPr marL="341313" indent="-341313">
              <a:spcAft>
                <a:spcPts val="1200"/>
              </a:spcAft>
              <a:buClr>
                <a:srgbClr val="FF0000"/>
              </a:buClr>
              <a:buFont typeface="Wingdings" pitchFamily="2" charset="2"/>
              <a:buChar char="§"/>
            </a:pPr>
            <a:r>
              <a:rPr lang="de-DE" altLang="de-DE" sz="2800">
                <a:solidFill>
                  <a:srgbClr val="003366"/>
                </a:solidFill>
                <a:latin typeface="Verdana" pitchFamily="34" charset="0"/>
                <a:cs typeface="Verdana" pitchFamily="34" charset="0"/>
              </a:rPr>
              <a:t>im fachbezogenen Kontext</a:t>
            </a:r>
          </a:p>
          <a:p>
            <a:pPr marL="341313" indent="-341313">
              <a:spcAft>
                <a:spcPts val="1200"/>
              </a:spcAft>
              <a:buClr>
                <a:srgbClr val="FF0000"/>
              </a:buClr>
              <a:buFont typeface="Wingdings" pitchFamily="2" charset="2"/>
              <a:buChar char="§"/>
            </a:pPr>
            <a:r>
              <a:rPr lang="de-DE" altLang="de-DE" sz="2800">
                <a:solidFill>
                  <a:srgbClr val="003366"/>
                </a:solidFill>
                <a:latin typeface="Verdana" pitchFamily="34" charset="0"/>
                <a:cs typeface="Verdana" pitchFamily="34" charset="0"/>
              </a:rPr>
              <a:t>fachübergreifend</a:t>
            </a:r>
          </a:p>
          <a:p>
            <a:pPr marL="341313" indent="-341313">
              <a:spcAft>
                <a:spcPts val="1200"/>
              </a:spcAft>
              <a:buClr>
                <a:srgbClr val="FF0000"/>
              </a:buClr>
              <a:buFont typeface="Wingdings" pitchFamily="2" charset="2"/>
              <a:buChar char="§"/>
            </a:pPr>
            <a:r>
              <a:rPr lang="de-DE" altLang="de-DE" sz="2800">
                <a:solidFill>
                  <a:srgbClr val="003366"/>
                </a:solidFill>
                <a:latin typeface="Verdana" pitchFamily="34" charset="0"/>
                <a:cs typeface="Verdana" pitchFamily="34" charset="0"/>
              </a:rPr>
              <a:t>fächerverbindend</a:t>
            </a:r>
          </a:p>
          <a:p>
            <a:pPr marL="341313" indent="-341313">
              <a:spcAft>
                <a:spcPts val="1200"/>
              </a:spcAft>
              <a:buClr>
                <a:srgbClr val="FF0000"/>
              </a:buClr>
            </a:pPr>
            <a:r>
              <a:rPr lang="de-DE" altLang="de-DE" sz="2800">
                <a:solidFill>
                  <a:srgbClr val="003366"/>
                </a:solidFill>
                <a:latin typeface="Verdana" pitchFamily="34" charset="0"/>
                <a:cs typeface="Verdana" pitchFamily="34" charset="0"/>
              </a:rPr>
              <a:t>... in allen Formen auch als Projekt umsetzbar</a:t>
            </a:r>
          </a:p>
        </p:txBody>
      </p:sp>
      <p:sp>
        <p:nvSpPr>
          <p:cNvPr id="50" name="Textfeld 49"/>
          <p:cNvSpPr txBox="1">
            <a:spLocks noChangeArrowheads="1"/>
          </p:cNvSpPr>
          <p:nvPr/>
        </p:nvSpPr>
        <p:spPr bwMode="auto">
          <a:xfrm>
            <a:off x="307975" y="2078038"/>
            <a:ext cx="4510088" cy="523875"/>
          </a:xfrm>
          <a:prstGeom prst="rect">
            <a:avLst/>
          </a:prstGeom>
          <a:noFill/>
          <a:ln w="9525">
            <a:noFill/>
            <a:miter lim="800000"/>
            <a:headEnd/>
            <a:tailEnd/>
          </a:ln>
        </p:spPr>
        <p:txBody>
          <a:bodyPr wrap="none">
            <a:spAutoFit/>
          </a:bodyPr>
          <a:lstStyle/>
          <a:p>
            <a:pPr>
              <a:buClr>
                <a:srgbClr val="FF0000"/>
              </a:buClr>
            </a:pPr>
            <a:r>
              <a:rPr lang="de-DE" altLang="de-DE" sz="2800">
                <a:solidFill>
                  <a:srgbClr val="002060"/>
                </a:solidFill>
                <a:latin typeface="Verdana" pitchFamily="34" charset="0"/>
                <a:cs typeface="Verdana" pitchFamily="34" charset="0"/>
              </a:rPr>
              <a:t>am</a:t>
            </a:r>
            <a:r>
              <a:rPr lang="de-DE" altLang="de-DE">
                <a:solidFill>
                  <a:srgbClr val="002060"/>
                </a:solidFill>
                <a:cs typeface="Verdana" pitchFamily="34" charset="0"/>
              </a:rPr>
              <a:t> </a:t>
            </a:r>
            <a:r>
              <a:rPr lang="de-DE" altLang="de-DE" sz="2800">
                <a:solidFill>
                  <a:srgbClr val="002060"/>
                </a:solidFill>
                <a:latin typeface="Verdana" pitchFamily="34" charset="0"/>
                <a:cs typeface="Verdana" pitchFamily="34" charset="0"/>
              </a:rPr>
              <a:t>Schulprofil orientiert</a:t>
            </a:r>
          </a:p>
        </p:txBody>
      </p:sp>
      <p:pic>
        <p:nvPicPr>
          <p:cNvPr id="17414" name="Grafik 6" descr="Startfolie_Puzzel_PowerPoint_mit grauen TeilenORIGINAL.png"/>
          <p:cNvPicPr>
            <a:picLocks noChangeAspect="1"/>
          </p:cNvPicPr>
          <p:nvPr/>
        </p:nvPicPr>
        <p:blipFill>
          <a:blip r:embed="rId3" cstate="print"/>
          <a:srcRect/>
          <a:stretch>
            <a:fillRect/>
          </a:stretch>
        </p:blipFill>
        <p:spPr bwMode="auto">
          <a:xfrm>
            <a:off x="4787900" y="2565400"/>
            <a:ext cx="3860800" cy="3887788"/>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2536">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536">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53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253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Ellipse 12"/>
          <p:cNvSpPr/>
          <p:nvPr/>
        </p:nvSpPr>
        <p:spPr>
          <a:xfrm>
            <a:off x="1114425" y="1773238"/>
            <a:ext cx="6842125" cy="4608512"/>
          </a:xfrm>
          <a:prstGeom prst="ellipse">
            <a:avLst/>
          </a:prstGeom>
          <a:solidFill>
            <a:schemeClr val="bg2">
              <a:lumMod val="20000"/>
              <a:lumOff val="80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de-DE" sz="2800" dirty="0">
              <a:solidFill>
                <a:srgbClr val="FF0000"/>
              </a:solidFill>
            </a:endParaRPr>
          </a:p>
          <a:p>
            <a:pPr fontAlgn="auto">
              <a:spcBef>
                <a:spcPts val="0"/>
              </a:spcBef>
              <a:spcAft>
                <a:spcPts val="0"/>
              </a:spcAft>
              <a:defRPr/>
            </a:pPr>
            <a:endParaRPr lang="de-DE" sz="2800" dirty="0">
              <a:solidFill>
                <a:srgbClr val="FF0000"/>
              </a:solidFill>
            </a:endParaRPr>
          </a:p>
          <a:p>
            <a:pPr fontAlgn="auto">
              <a:spcBef>
                <a:spcPts val="0"/>
              </a:spcBef>
              <a:spcAft>
                <a:spcPts val="0"/>
              </a:spcAft>
              <a:defRPr/>
            </a:pPr>
            <a:endParaRPr lang="de-DE" sz="2800" dirty="0">
              <a:solidFill>
                <a:srgbClr val="FF0000"/>
              </a:solidFill>
            </a:endParaRPr>
          </a:p>
          <a:p>
            <a:pPr fontAlgn="auto">
              <a:spcBef>
                <a:spcPts val="0"/>
              </a:spcBef>
              <a:spcAft>
                <a:spcPts val="0"/>
              </a:spcAft>
              <a:defRPr/>
            </a:pPr>
            <a:r>
              <a:rPr lang="de-DE" dirty="0">
                <a:solidFill>
                  <a:srgbClr val="FF0000"/>
                </a:solidFill>
                <a:latin typeface="Verdana" pitchFamily="34" charset="0"/>
                <a:ea typeface="Verdana" pitchFamily="34" charset="0"/>
                <a:cs typeface="Verdana" pitchFamily="34" charset="0"/>
              </a:rPr>
              <a:t>fachbezogene </a:t>
            </a:r>
            <a:br>
              <a:rPr lang="de-DE" dirty="0">
                <a:solidFill>
                  <a:srgbClr val="FF0000"/>
                </a:solidFill>
                <a:latin typeface="Verdana" pitchFamily="34" charset="0"/>
                <a:ea typeface="Verdana" pitchFamily="34" charset="0"/>
                <a:cs typeface="Verdana" pitchFamily="34" charset="0"/>
              </a:rPr>
            </a:br>
            <a:r>
              <a:rPr lang="de-DE" dirty="0">
                <a:solidFill>
                  <a:srgbClr val="FF0000"/>
                </a:solidFill>
                <a:latin typeface="Verdana" pitchFamily="34" charset="0"/>
                <a:ea typeface="Verdana" pitchFamily="34" charset="0"/>
                <a:cs typeface="Verdana" pitchFamily="34" charset="0"/>
              </a:rPr>
              <a:t>Kompetenzen</a:t>
            </a:r>
          </a:p>
          <a:p>
            <a:pPr algn="ctr" fontAlgn="auto">
              <a:spcBef>
                <a:spcPts val="0"/>
              </a:spcBef>
              <a:spcAft>
                <a:spcPts val="0"/>
              </a:spcAft>
              <a:defRPr/>
            </a:pPr>
            <a:endParaRPr lang="de-DE" sz="2800" dirty="0">
              <a:solidFill>
                <a:srgbClr val="FF0000"/>
              </a:solidFill>
            </a:endParaRPr>
          </a:p>
          <a:p>
            <a:pPr algn="ctr" fontAlgn="auto">
              <a:spcBef>
                <a:spcPts val="0"/>
              </a:spcBef>
              <a:spcAft>
                <a:spcPts val="0"/>
              </a:spcAft>
              <a:defRPr/>
            </a:pPr>
            <a:endParaRPr lang="de-DE" sz="2800" dirty="0">
              <a:solidFill>
                <a:srgbClr val="FF0000"/>
              </a:solidFill>
            </a:endParaRPr>
          </a:p>
          <a:p>
            <a:pPr algn="ctr" fontAlgn="auto">
              <a:spcBef>
                <a:spcPts val="0"/>
              </a:spcBef>
              <a:spcAft>
                <a:spcPts val="0"/>
              </a:spcAft>
              <a:defRPr/>
            </a:pPr>
            <a:endParaRPr lang="de-DE" sz="2800" dirty="0">
              <a:solidFill>
                <a:srgbClr val="FF0000"/>
              </a:solidFill>
            </a:endParaRPr>
          </a:p>
          <a:p>
            <a:pPr algn="ctr" fontAlgn="auto">
              <a:spcBef>
                <a:spcPts val="0"/>
              </a:spcBef>
              <a:spcAft>
                <a:spcPts val="0"/>
              </a:spcAft>
              <a:defRPr/>
            </a:pPr>
            <a:endParaRPr lang="de-DE" sz="2800" dirty="0">
              <a:solidFill>
                <a:srgbClr val="FF0000"/>
              </a:solidFill>
            </a:endParaRPr>
          </a:p>
          <a:p>
            <a:pPr algn="ctr" fontAlgn="auto">
              <a:spcBef>
                <a:spcPts val="0"/>
              </a:spcBef>
              <a:spcAft>
                <a:spcPts val="0"/>
              </a:spcAft>
              <a:defRPr/>
            </a:pPr>
            <a:endParaRPr lang="de-DE" sz="2800" dirty="0">
              <a:solidFill>
                <a:srgbClr val="FF0000"/>
              </a:solidFill>
            </a:endParaRPr>
          </a:p>
          <a:p>
            <a:pPr algn="ctr" fontAlgn="auto">
              <a:spcBef>
                <a:spcPts val="0"/>
              </a:spcBef>
              <a:spcAft>
                <a:spcPts val="0"/>
              </a:spcAft>
              <a:defRPr/>
            </a:pPr>
            <a:endParaRPr lang="de-DE" sz="2800" dirty="0">
              <a:solidFill>
                <a:srgbClr val="FF0000"/>
              </a:solidFill>
            </a:endParaRPr>
          </a:p>
          <a:p>
            <a:pPr algn="ctr" fontAlgn="auto">
              <a:spcBef>
                <a:spcPts val="0"/>
              </a:spcBef>
              <a:spcAft>
                <a:spcPts val="0"/>
              </a:spcAft>
              <a:defRPr/>
            </a:pPr>
            <a:endParaRPr lang="de-DE" sz="2800" dirty="0">
              <a:solidFill>
                <a:srgbClr val="FF0000"/>
              </a:solidFill>
            </a:endParaRPr>
          </a:p>
          <a:p>
            <a:pPr algn="ctr" fontAlgn="auto">
              <a:spcBef>
                <a:spcPts val="0"/>
              </a:spcBef>
              <a:spcAft>
                <a:spcPts val="0"/>
              </a:spcAft>
              <a:defRPr/>
            </a:pPr>
            <a:endParaRPr lang="de-DE" sz="2800" dirty="0">
              <a:solidFill>
                <a:srgbClr val="FF0000"/>
              </a:solidFill>
            </a:endParaRPr>
          </a:p>
        </p:txBody>
      </p:sp>
      <p:sp>
        <p:nvSpPr>
          <p:cNvPr id="18435" name="Titel 1"/>
          <p:cNvSpPr>
            <a:spLocks noGrp="1"/>
          </p:cNvSpPr>
          <p:nvPr>
            <p:ph type="title"/>
          </p:nvPr>
        </p:nvSpPr>
        <p:spPr>
          <a:xfrm>
            <a:off x="250825" y="836613"/>
            <a:ext cx="8642350" cy="857250"/>
          </a:xfrm>
        </p:spPr>
        <p:txBody>
          <a:bodyPr/>
          <a:lstStyle/>
          <a:p>
            <a:pPr eaLnBrk="1" hangingPunct="1"/>
            <a:r>
              <a:rPr altLang="de-DE" dirty="0" err="1" smtClean="0"/>
              <a:t>Fachbezogene</a:t>
            </a:r>
            <a:r>
              <a:rPr altLang="de-DE" dirty="0" smtClean="0"/>
              <a:t> </a:t>
            </a:r>
            <a:r>
              <a:rPr altLang="de-DE" dirty="0" err="1" smtClean="0"/>
              <a:t>Umsetzung</a:t>
            </a:r>
            <a:r>
              <a:rPr altLang="de-DE" dirty="0" smtClean="0"/>
              <a:t> </a:t>
            </a:r>
          </a:p>
        </p:txBody>
      </p:sp>
      <p:sp>
        <p:nvSpPr>
          <p:cNvPr id="2" name="Inhaltsplatzhalter 19"/>
          <p:cNvSpPr>
            <a:spLocks noGrp="1"/>
          </p:cNvSpPr>
          <p:nvPr>
            <p:ph idx="1"/>
          </p:nvPr>
        </p:nvSpPr>
        <p:spPr>
          <a:xfrm>
            <a:off x="250825" y="1844675"/>
            <a:ext cx="8642350" cy="4537075"/>
          </a:xfrm>
        </p:spPr>
        <p:txBody>
          <a:bodyPr/>
          <a:lstStyle/>
          <a:p>
            <a:pPr algn="ctr" eaLnBrk="1" hangingPunct="1">
              <a:buFont typeface="Wingdings" pitchFamily="2" charset="2"/>
              <a:buNone/>
            </a:pPr>
            <a:r>
              <a:rPr lang="de-DE" altLang="de-DE" sz="2400" smtClean="0">
                <a:ea typeface="MS PGothic" pitchFamily="34" charset="-128"/>
              </a:rPr>
              <a:t/>
            </a:r>
            <a:br>
              <a:rPr lang="de-DE" altLang="de-DE" sz="2400" smtClean="0">
                <a:ea typeface="MS PGothic" pitchFamily="34" charset="-128"/>
              </a:rPr>
            </a:br>
            <a:r>
              <a:rPr lang="de-DE" altLang="de-DE" smtClean="0">
                <a:ea typeface="MS PGothic" pitchFamily="34" charset="-128"/>
              </a:rPr>
              <a:t>Deutsch</a:t>
            </a:r>
          </a:p>
          <a:p>
            <a:pPr eaLnBrk="1" hangingPunct="1"/>
            <a:endParaRPr lang="de-DE" altLang="de-DE" sz="2400" smtClean="0">
              <a:ea typeface="MS PGothic" pitchFamily="34" charset="-128"/>
            </a:endParaRPr>
          </a:p>
          <a:p>
            <a:pPr eaLnBrk="1" hangingPunct="1"/>
            <a:endParaRPr lang="de-DE" altLang="de-DE" sz="2400" smtClean="0">
              <a:ea typeface="MS PGothic" pitchFamily="34" charset="-128"/>
            </a:endParaRPr>
          </a:p>
          <a:p>
            <a:pPr eaLnBrk="1" hangingPunct="1"/>
            <a:r>
              <a:rPr lang="de-DE" altLang="de-DE" sz="2400" smtClean="0">
                <a:ea typeface="MS PGothic" pitchFamily="34" charset="-128"/>
              </a:rPr>
              <a:t>Merkmale von Sach- </a:t>
            </a:r>
            <a:br>
              <a:rPr lang="de-DE" altLang="de-DE" sz="2400" smtClean="0">
                <a:ea typeface="MS PGothic" pitchFamily="34" charset="-128"/>
              </a:rPr>
            </a:br>
            <a:r>
              <a:rPr lang="de-DE" altLang="de-DE" sz="2400" smtClean="0">
                <a:ea typeface="MS PGothic" pitchFamily="34" charset="-128"/>
              </a:rPr>
              <a:t>und Gebrauchstexten </a:t>
            </a:r>
            <a:br>
              <a:rPr lang="de-DE" altLang="de-DE" sz="2400" smtClean="0">
                <a:ea typeface="MS PGothic" pitchFamily="34" charset="-128"/>
              </a:rPr>
            </a:br>
            <a:r>
              <a:rPr lang="de-DE" altLang="de-DE" sz="2400" smtClean="0">
                <a:ea typeface="MS PGothic" pitchFamily="34" charset="-128"/>
              </a:rPr>
              <a:t>untersuchen,</a:t>
            </a:r>
          </a:p>
          <a:p>
            <a:pPr eaLnBrk="1" hangingPunct="1"/>
            <a:r>
              <a:rPr lang="de-DE" altLang="de-DE" sz="2400" smtClean="0">
                <a:ea typeface="MS PGothic" pitchFamily="34" charset="-128"/>
              </a:rPr>
              <a:t>Informationen ermitteln </a:t>
            </a:r>
            <a:br>
              <a:rPr lang="de-DE" altLang="de-DE" sz="2400" smtClean="0">
                <a:ea typeface="MS PGothic" pitchFamily="34" charset="-128"/>
              </a:rPr>
            </a:br>
            <a:r>
              <a:rPr lang="de-DE" altLang="de-DE" sz="2400" smtClean="0">
                <a:ea typeface="MS PGothic" pitchFamily="34" charset="-128"/>
              </a:rPr>
              <a:t>und nutzen,</a:t>
            </a:r>
          </a:p>
          <a:p>
            <a:pPr eaLnBrk="1" hangingPunct="1"/>
            <a:r>
              <a:rPr lang="de-DE" altLang="de-DE" sz="2400" smtClean="0">
                <a:ea typeface="MS PGothic" pitchFamily="34" charset="-128"/>
              </a:rPr>
              <a:t>literarische Texte erschließen</a:t>
            </a:r>
          </a:p>
          <a:p>
            <a:pPr eaLnBrk="1" hangingPunct="1"/>
            <a:endParaRPr lang="de-DE" altLang="de-DE" smtClean="0">
              <a:ea typeface="MS PGothic" pitchFamily="34" charset="-128"/>
            </a:endParaRPr>
          </a:p>
        </p:txBody>
      </p:sp>
      <p:sp>
        <p:nvSpPr>
          <p:cNvPr id="18437" name="Foliennummernplatzhalter 4"/>
          <p:cNvSpPr>
            <a:spLocks noGrp="1"/>
          </p:cNvSpPr>
          <p:nvPr>
            <p:ph type="sldNum" sz="quarter" idx="11"/>
          </p:nvPr>
        </p:nvSpPr>
        <p:spPr>
          <a:noFill/>
        </p:spPr>
        <p:txBody>
          <a:bodyPr/>
          <a:lstStyle/>
          <a:p>
            <a:fld id="{7E9C67BA-21DF-4F7A-AEF6-E5E5F80D4836}" type="slidenum">
              <a:rPr lang="de-DE" altLang="de-DE" smtClean="0">
                <a:cs typeface="Verdana" pitchFamily="34" charset="0"/>
              </a:rPr>
              <a:pPr/>
              <a:t>14</a:t>
            </a:fld>
            <a:endParaRPr lang="de-DE" altLang="de-DE" smtClean="0">
              <a:cs typeface="Verdana" pitchFamily="34" charset="0"/>
            </a:endParaRPr>
          </a:p>
        </p:txBody>
      </p:sp>
      <p:pic>
        <p:nvPicPr>
          <p:cNvPr id="21510" name="Picture 9" descr="G:\SIES\ÜT\PPP\Puzzleteile\Nachah_Entw_globale_Zusammh.jpg"/>
          <p:cNvPicPr>
            <a:picLocks noChangeAspect="1" noChangeArrowheads="1"/>
          </p:cNvPicPr>
          <p:nvPr/>
        </p:nvPicPr>
        <p:blipFill>
          <a:blip r:embed="rId3" cstate="print">
            <a:clrChange>
              <a:clrFrom>
                <a:srgbClr val="FFFFFE"/>
              </a:clrFrom>
              <a:clrTo>
                <a:srgbClr val="FFFFFE">
                  <a:alpha val="0"/>
                </a:srgbClr>
              </a:clrTo>
            </a:clrChange>
          </a:blip>
          <a:srcRect/>
          <a:stretch>
            <a:fillRect/>
          </a:stretch>
        </p:blipFill>
        <p:spPr bwMode="auto">
          <a:xfrm>
            <a:off x="5588000" y="3492500"/>
            <a:ext cx="1023938" cy="1089025"/>
          </a:xfrm>
          <a:prstGeom prst="rect">
            <a:avLst/>
          </a:prstGeom>
          <a:noFill/>
          <a:ln w="9525">
            <a:noFill/>
            <a:miter lim="800000"/>
            <a:headEnd/>
            <a:tailEnd/>
          </a:ln>
        </p:spPr>
      </p:pic>
      <p:pic>
        <p:nvPicPr>
          <p:cNvPr id="21511" name="Picture 20" descr="G:\SIES\ÜT\PPP\Puzzleteile\Demokratiebildung.jpg"/>
          <p:cNvPicPr>
            <a:picLocks noChangeAspect="1" noChangeArrowheads="1"/>
          </p:cNvPicPr>
          <p:nvPr/>
        </p:nvPicPr>
        <p:blipFill>
          <a:blip r:embed="rId4" cstate="print">
            <a:clrChange>
              <a:clrFrom>
                <a:srgbClr val="FFFFFE"/>
              </a:clrFrom>
              <a:clrTo>
                <a:srgbClr val="FFFFFE">
                  <a:alpha val="0"/>
                </a:srgbClr>
              </a:clrTo>
            </a:clrChange>
          </a:blip>
          <a:srcRect/>
          <a:stretch>
            <a:fillRect/>
          </a:stretch>
        </p:blipFill>
        <p:spPr bwMode="auto">
          <a:xfrm>
            <a:off x="4670425" y="3492500"/>
            <a:ext cx="1038225" cy="1087438"/>
          </a:xfrm>
          <a:prstGeom prst="rect">
            <a:avLst/>
          </a:prstGeom>
          <a:noFill/>
          <a:ln w="9525">
            <a:noFill/>
            <a:miter lim="800000"/>
            <a:headEnd/>
            <a:tailEnd/>
          </a:ln>
        </p:spPr>
      </p:pic>
      <p:pic>
        <p:nvPicPr>
          <p:cNvPr id="21512" name="Bild 8" descr="G:\SIES\ÜT\PPP\Puzzleteile\Gewaltprävention.jpg"/>
          <p:cNvPicPr>
            <a:picLocks noChangeAspect="1" noChangeArrowheads="1"/>
          </p:cNvPicPr>
          <p:nvPr/>
        </p:nvPicPr>
        <p:blipFill>
          <a:blip r:embed="rId5" cstate="print">
            <a:clrChange>
              <a:clrFrom>
                <a:srgbClr val="FFFFFE"/>
              </a:clrFrom>
              <a:clrTo>
                <a:srgbClr val="FFFFFE">
                  <a:alpha val="0"/>
                </a:srgbClr>
              </a:clrTo>
            </a:clrChange>
          </a:blip>
          <a:srcRect/>
          <a:stretch>
            <a:fillRect/>
          </a:stretch>
        </p:blipFill>
        <p:spPr bwMode="auto">
          <a:xfrm>
            <a:off x="5572125" y="2547938"/>
            <a:ext cx="1116013" cy="1049337"/>
          </a:xfrm>
          <a:prstGeom prst="rect">
            <a:avLst/>
          </a:prstGeom>
          <a:noFill/>
          <a:ln w="9525">
            <a:noFill/>
            <a:miter lim="800000"/>
            <a:headEnd/>
            <a:tailEnd/>
          </a:ln>
        </p:spPr>
      </p:pic>
      <p:pic>
        <p:nvPicPr>
          <p:cNvPr id="21513" name="Bild 12" descr="G:\SIES\ÜT\PPP\Puzzleteile\Bildung_zur_Akzeptanz.jpg"/>
          <p:cNvPicPr>
            <a:picLocks noChangeAspect="1" noChangeArrowheads="1"/>
          </p:cNvPicPr>
          <p:nvPr/>
        </p:nvPicPr>
        <p:blipFill>
          <a:blip r:embed="rId6" cstate="print">
            <a:clrChange>
              <a:clrFrom>
                <a:srgbClr val="FFFFFE"/>
              </a:clrFrom>
              <a:clrTo>
                <a:srgbClr val="FFFFFE">
                  <a:alpha val="0"/>
                </a:srgbClr>
              </a:clrTo>
            </a:clrChange>
          </a:blip>
          <a:srcRect/>
          <a:stretch>
            <a:fillRect/>
          </a:stretch>
        </p:blipFill>
        <p:spPr bwMode="auto">
          <a:xfrm>
            <a:off x="6502400" y="3492500"/>
            <a:ext cx="1085850" cy="1087438"/>
          </a:xfrm>
          <a:prstGeom prst="rect">
            <a:avLst/>
          </a:prstGeom>
          <a:noFill/>
          <a:ln w="9525">
            <a:noFill/>
            <a:miter lim="800000"/>
            <a:headEnd/>
            <a:tailEnd/>
          </a:ln>
        </p:spPr>
      </p:pic>
      <p:pic>
        <p:nvPicPr>
          <p:cNvPr id="21514" name="Bild 4" descr="G:\SIES\ÜT\PPP\Puzzleteile\Verbraucherbildung.jpg"/>
          <p:cNvPicPr>
            <a:picLocks noChangeAspect="1" noChangeArrowheads="1"/>
          </p:cNvPicPr>
          <p:nvPr/>
        </p:nvPicPr>
        <p:blipFill>
          <a:blip r:embed="rId7" cstate="print">
            <a:clrChange>
              <a:clrFrom>
                <a:srgbClr val="FFFFFE"/>
              </a:clrFrom>
              <a:clrTo>
                <a:srgbClr val="FFFFFE">
                  <a:alpha val="0"/>
                </a:srgbClr>
              </a:clrTo>
            </a:clrChange>
          </a:blip>
          <a:srcRect/>
          <a:stretch>
            <a:fillRect/>
          </a:stretch>
        </p:blipFill>
        <p:spPr bwMode="auto">
          <a:xfrm>
            <a:off x="5581650" y="4468813"/>
            <a:ext cx="1039813" cy="1039812"/>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5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5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5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51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childTnLst>
                          </p:cTn>
                        </p:par>
                        <p:par>
                          <p:cTn id="19" fill="hold" nodeType="afterGroup">
                            <p:stCondLst>
                              <p:cond delay="0"/>
                            </p:stCondLst>
                            <p:childTnLst>
                              <p:par>
                                <p:cTn id="20" presetID="1" presetClass="entr" presetSubtype="0" fill="hold" nodeType="afterEffect">
                                  <p:stCondLst>
                                    <p:cond delay="2000"/>
                                  </p:stCondLst>
                                  <p:childTnLst>
                                    <p:set>
                                      <p:cBhvr>
                                        <p:cTn id="21" dur="1" fill="hold">
                                          <p:stCondLst>
                                            <p:cond delay="0"/>
                                          </p:stCondLst>
                                        </p:cTn>
                                        <p:tgtEl>
                                          <p:spTgt spid="2">
                                            <p:txEl>
                                              <p:pRg st="3" end="3"/>
                                            </p:txEl>
                                          </p:spTgt>
                                        </p:tgtEl>
                                        <p:attrNameLst>
                                          <p:attrName>style.visibility</p:attrName>
                                        </p:attrNameLst>
                                      </p:cBhvr>
                                      <p:to>
                                        <p:strVal val="visible"/>
                                      </p:to>
                                    </p:set>
                                  </p:childTnLst>
                                </p:cTn>
                              </p:par>
                            </p:childTnLst>
                          </p:cTn>
                        </p:par>
                        <p:par>
                          <p:cTn id="22" fill="hold" nodeType="afterGroup">
                            <p:stCondLst>
                              <p:cond delay="2000"/>
                            </p:stCondLst>
                            <p:childTnLst>
                              <p:par>
                                <p:cTn id="23" presetID="1" presetClass="entr" presetSubtype="0" fill="hold" nodeType="afterEffect">
                                  <p:stCondLst>
                                    <p:cond delay="2000"/>
                                  </p:stCondLst>
                                  <p:childTnLst>
                                    <p:set>
                                      <p:cBhvr>
                                        <p:cTn id="24" dur="1" fill="hold">
                                          <p:stCondLst>
                                            <p:cond delay="0"/>
                                          </p:stCondLst>
                                        </p:cTn>
                                        <p:tgtEl>
                                          <p:spTgt spid="2">
                                            <p:txEl>
                                              <p:pRg st="4" end="4"/>
                                            </p:txEl>
                                          </p:spTgt>
                                        </p:tgtEl>
                                        <p:attrNameLst>
                                          <p:attrName>style.visibility</p:attrName>
                                        </p:attrNameLst>
                                      </p:cBhvr>
                                      <p:to>
                                        <p:strVal val="visible"/>
                                      </p:to>
                                    </p:set>
                                  </p:childTnLst>
                                </p:cTn>
                              </p:par>
                            </p:childTnLst>
                          </p:cTn>
                        </p:par>
                        <p:par>
                          <p:cTn id="25" fill="hold" nodeType="afterGroup">
                            <p:stCondLst>
                              <p:cond delay="4000"/>
                            </p:stCondLst>
                            <p:childTnLst>
                              <p:par>
                                <p:cTn id="26" presetID="1" presetClass="entr" presetSubtype="0" fill="hold" nodeType="afterEffect">
                                  <p:stCondLst>
                                    <p:cond delay="2000"/>
                                  </p:stCondLst>
                                  <p:childTnLst>
                                    <p:set>
                                      <p:cBhvr>
                                        <p:cTn id="27"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Ellipse 41"/>
          <p:cNvSpPr/>
          <p:nvPr/>
        </p:nvSpPr>
        <p:spPr>
          <a:xfrm>
            <a:off x="611188" y="1628775"/>
            <a:ext cx="7921625" cy="4895850"/>
          </a:xfrm>
          <a:prstGeom prst="ellipse">
            <a:avLst/>
          </a:prstGeom>
          <a:solidFill>
            <a:schemeClr val="bg2">
              <a:lumMod val="20000"/>
              <a:lumOff val="80000"/>
            </a:schemeClr>
          </a:solid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sz="2800" dirty="0">
                <a:solidFill>
                  <a:srgbClr val="FF0000"/>
                </a:solidFill>
              </a:rPr>
              <a:t>fachübergreifende</a:t>
            </a:r>
            <a:br>
              <a:rPr lang="de-DE" sz="2800" dirty="0">
                <a:solidFill>
                  <a:srgbClr val="FF0000"/>
                </a:solidFill>
              </a:rPr>
            </a:br>
            <a:r>
              <a:rPr lang="de-DE" sz="2800" dirty="0">
                <a:solidFill>
                  <a:srgbClr val="FF0000"/>
                </a:solidFill>
              </a:rPr>
              <a:t>Kompetenzen</a:t>
            </a:r>
          </a:p>
          <a:p>
            <a:pPr algn="ctr" fontAlgn="auto">
              <a:spcBef>
                <a:spcPts val="0"/>
              </a:spcBef>
              <a:spcAft>
                <a:spcPts val="0"/>
              </a:spcAft>
              <a:defRPr/>
            </a:pPr>
            <a:endParaRPr lang="de-DE" sz="2800" dirty="0">
              <a:solidFill>
                <a:srgbClr val="FF0000"/>
              </a:solidFill>
            </a:endParaRPr>
          </a:p>
          <a:p>
            <a:pPr algn="ctr" fontAlgn="auto">
              <a:spcBef>
                <a:spcPts val="0"/>
              </a:spcBef>
              <a:spcAft>
                <a:spcPts val="0"/>
              </a:spcAft>
              <a:defRPr/>
            </a:pPr>
            <a:r>
              <a:rPr lang="de-DE" sz="2800" dirty="0">
                <a:solidFill>
                  <a:srgbClr val="FF0000"/>
                </a:solidFill>
              </a:rPr>
              <a:t> </a:t>
            </a:r>
          </a:p>
          <a:p>
            <a:pPr algn="ctr" fontAlgn="auto">
              <a:spcBef>
                <a:spcPts val="0"/>
              </a:spcBef>
              <a:spcAft>
                <a:spcPts val="0"/>
              </a:spcAft>
              <a:defRPr/>
            </a:pPr>
            <a:endParaRPr lang="de-DE" sz="4000" dirty="0">
              <a:solidFill>
                <a:srgbClr val="FF0000"/>
              </a:solidFill>
            </a:endParaRPr>
          </a:p>
          <a:p>
            <a:pPr algn="ctr" fontAlgn="auto">
              <a:spcBef>
                <a:spcPts val="0"/>
              </a:spcBef>
              <a:spcAft>
                <a:spcPts val="0"/>
              </a:spcAft>
              <a:defRPr/>
            </a:pPr>
            <a:endParaRPr lang="de-DE" sz="4000" dirty="0">
              <a:solidFill>
                <a:srgbClr val="FF0000"/>
              </a:solidFill>
            </a:endParaRPr>
          </a:p>
          <a:p>
            <a:pPr algn="ctr" fontAlgn="auto">
              <a:spcBef>
                <a:spcPts val="0"/>
              </a:spcBef>
              <a:spcAft>
                <a:spcPts val="0"/>
              </a:spcAft>
              <a:defRPr/>
            </a:pPr>
            <a:endParaRPr lang="de-DE" sz="4000" dirty="0">
              <a:solidFill>
                <a:srgbClr val="FF0000"/>
              </a:solidFill>
            </a:endParaRPr>
          </a:p>
          <a:p>
            <a:pPr algn="ctr" fontAlgn="auto">
              <a:spcBef>
                <a:spcPts val="0"/>
              </a:spcBef>
              <a:spcAft>
                <a:spcPts val="0"/>
              </a:spcAft>
              <a:defRPr/>
            </a:pPr>
            <a:endParaRPr lang="de-DE" sz="4000" dirty="0">
              <a:solidFill>
                <a:srgbClr val="FF0000"/>
              </a:solidFill>
            </a:endParaRPr>
          </a:p>
          <a:p>
            <a:pPr algn="ctr" fontAlgn="auto">
              <a:spcBef>
                <a:spcPts val="0"/>
              </a:spcBef>
              <a:spcAft>
                <a:spcPts val="0"/>
              </a:spcAft>
              <a:defRPr/>
            </a:pPr>
            <a:endParaRPr lang="de-DE" sz="4000" dirty="0">
              <a:solidFill>
                <a:srgbClr val="FF0000"/>
              </a:solidFill>
            </a:endParaRPr>
          </a:p>
        </p:txBody>
      </p:sp>
      <p:sp>
        <p:nvSpPr>
          <p:cNvPr id="19459" name="Titel 1"/>
          <p:cNvSpPr>
            <a:spLocks noGrp="1"/>
          </p:cNvSpPr>
          <p:nvPr>
            <p:ph type="title"/>
          </p:nvPr>
        </p:nvSpPr>
        <p:spPr>
          <a:xfrm>
            <a:off x="250825" y="836613"/>
            <a:ext cx="8642350" cy="857250"/>
          </a:xfrm>
        </p:spPr>
        <p:txBody>
          <a:bodyPr/>
          <a:lstStyle/>
          <a:p>
            <a:pPr eaLnBrk="1" hangingPunct="1"/>
            <a:r>
              <a:rPr lang="de-DE" altLang="de-DE" smtClean="0"/>
              <a:t>Fachübergreifende Umsetzung</a:t>
            </a:r>
            <a:br>
              <a:rPr lang="de-DE" altLang="de-DE" smtClean="0"/>
            </a:br>
            <a:endParaRPr lang="de-DE" altLang="de-DE" smtClean="0"/>
          </a:p>
        </p:txBody>
      </p:sp>
      <p:sp>
        <p:nvSpPr>
          <p:cNvPr id="19460" name="Foliennummernplatzhalter 1"/>
          <p:cNvSpPr>
            <a:spLocks noGrp="1"/>
          </p:cNvSpPr>
          <p:nvPr>
            <p:ph type="sldNum" sz="quarter" idx="11"/>
          </p:nvPr>
        </p:nvSpPr>
        <p:spPr>
          <a:noFill/>
        </p:spPr>
        <p:txBody>
          <a:bodyPr/>
          <a:lstStyle/>
          <a:p>
            <a:fld id="{51D51096-D5C6-41E3-A007-CD26A6843FA4}" type="slidenum">
              <a:rPr lang="de-DE" altLang="de-DE" smtClean="0">
                <a:cs typeface="Verdana" pitchFamily="34" charset="0"/>
              </a:rPr>
              <a:pPr/>
              <a:t>15</a:t>
            </a:fld>
            <a:endParaRPr lang="de-DE" altLang="de-DE" smtClean="0">
              <a:cs typeface="Verdana" pitchFamily="34" charset="0"/>
            </a:endParaRPr>
          </a:p>
        </p:txBody>
      </p:sp>
      <p:sp>
        <p:nvSpPr>
          <p:cNvPr id="33" name="Ellipse 32"/>
          <p:cNvSpPr/>
          <p:nvPr/>
        </p:nvSpPr>
        <p:spPr>
          <a:xfrm>
            <a:off x="1547813" y="4508500"/>
            <a:ext cx="2159000" cy="1079500"/>
          </a:xfrm>
          <a:prstGeom prst="ellipse">
            <a:avLst/>
          </a:prstGeom>
          <a:solidFill>
            <a:schemeClr val="bg2">
              <a:lumMod val="20000"/>
              <a:lumOff val="80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sz="4000" dirty="0">
              <a:solidFill>
                <a:srgbClr val="FF0000"/>
              </a:solidFill>
            </a:endParaRPr>
          </a:p>
          <a:p>
            <a:pPr algn="ctr" fontAlgn="auto">
              <a:spcBef>
                <a:spcPts val="0"/>
              </a:spcBef>
              <a:spcAft>
                <a:spcPts val="0"/>
              </a:spcAft>
              <a:defRPr/>
            </a:pPr>
            <a:r>
              <a:rPr lang="de-DE" sz="2800" dirty="0">
                <a:solidFill>
                  <a:srgbClr val="002060"/>
                </a:solidFill>
              </a:rPr>
              <a:t>Bezug zu </a:t>
            </a:r>
          </a:p>
          <a:p>
            <a:pPr algn="ctr" fontAlgn="auto">
              <a:spcBef>
                <a:spcPts val="0"/>
              </a:spcBef>
              <a:spcAft>
                <a:spcPts val="0"/>
              </a:spcAft>
              <a:defRPr/>
            </a:pPr>
            <a:r>
              <a:rPr lang="de-DE" sz="2800" dirty="0">
                <a:solidFill>
                  <a:srgbClr val="002060"/>
                </a:solidFill>
              </a:rPr>
              <a:t>Fach 3</a:t>
            </a:r>
            <a:endParaRPr lang="de-DE" sz="4000" dirty="0">
              <a:solidFill>
                <a:srgbClr val="002060"/>
              </a:solidFill>
            </a:endParaRPr>
          </a:p>
          <a:p>
            <a:pPr algn="ctr" fontAlgn="auto">
              <a:spcBef>
                <a:spcPts val="0"/>
              </a:spcBef>
              <a:spcAft>
                <a:spcPts val="0"/>
              </a:spcAft>
              <a:defRPr/>
            </a:pPr>
            <a:endParaRPr lang="de-DE" sz="4000" dirty="0">
              <a:solidFill>
                <a:srgbClr val="FF0000"/>
              </a:solidFill>
            </a:endParaRPr>
          </a:p>
        </p:txBody>
      </p:sp>
      <p:sp>
        <p:nvSpPr>
          <p:cNvPr id="35" name="Ellipse 34"/>
          <p:cNvSpPr/>
          <p:nvPr/>
        </p:nvSpPr>
        <p:spPr>
          <a:xfrm>
            <a:off x="1619250" y="2565400"/>
            <a:ext cx="2159000" cy="1079500"/>
          </a:xfrm>
          <a:prstGeom prst="ellipse">
            <a:avLst/>
          </a:prstGeom>
          <a:solidFill>
            <a:schemeClr val="bg2">
              <a:lumMod val="20000"/>
              <a:lumOff val="80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sz="4000" dirty="0">
              <a:solidFill>
                <a:srgbClr val="FF0000"/>
              </a:solidFill>
            </a:endParaRPr>
          </a:p>
          <a:p>
            <a:pPr algn="ctr" fontAlgn="auto">
              <a:spcBef>
                <a:spcPts val="0"/>
              </a:spcBef>
              <a:spcAft>
                <a:spcPts val="0"/>
              </a:spcAft>
              <a:defRPr/>
            </a:pPr>
            <a:r>
              <a:rPr lang="de-DE" sz="2800" dirty="0">
                <a:solidFill>
                  <a:srgbClr val="002060"/>
                </a:solidFill>
              </a:rPr>
              <a:t>Bezug zu</a:t>
            </a:r>
          </a:p>
          <a:p>
            <a:pPr algn="ctr" fontAlgn="auto">
              <a:spcBef>
                <a:spcPts val="0"/>
              </a:spcBef>
              <a:spcAft>
                <a:spcPts val="0"/>
              </a:spcAft>
              <a:defRPr/>
            </a:pPr>
            <a:r>
              <a:rPr lang="de-DE" sz="2800" dirty="0">
                <a:solidFill>
                  <a:srgbClr val="002060"/>
                </a:solidFill>
              </a:rPr>
              <a:t>Fach 1</a:t>
            </a:r>
            <a:endParaRPr lang="de-DE" sz="4000" dirty="0">
              <a:solidFill>
                <a:srgbClr val="002060"/>
              </a:solidFill>
            </a:endParaRPr>
          </a:p>
          <a:p>
            <a:pPr algn="ctr" fontAlgn="auto">
              <a:spcBef>
                <a:spcPts val="0"/>
              </a:spcBef>
              <a:spcAft>
                <a:spcPts val="0"/>
              </a:spcAft>
              <a:defRPr/>
            </a:pPr>
            <a:endParaRPr lang="de-DE" sz="4000" dirty="0">
              <a:solidFill>
                <a:srgbClr val="FF0000"/>
              </a:solidFill>
            </a:endParaRPr>
          </a:p>
        </p:txBody>
      </p:sp>
      <p:sp>
        <p:nvSpPr>
          <p:cNvPr id="36" name="Ellipse 35"/>
          <p:cNvSpPr/>
          <p:nvPr/>
        </p:nvSpPr>
        <p:spPr>
          <a:xfrm>
            <a:off x="5651500" y="3068638"/>
            <a:ext cx="2160588" cy="1079500"/>
          </a:xfrm>
          <a:prstGeom prst="ellipse">
            <a:avLst/>
          </a:prstGeom>
          <a:solidFill>
            <a:schemeClr val="bg2">
              <a:lumMod val="20000"/>
              <a:lumOff val="80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sz="4000" dirty="0">
              <a:solidFill>
                <a:srgbClr val="FF0000"/>
              </a:solidFill>
            </a:endParaRPr>
          </a:p>
          <a:p>
            <a:pPr algn="ctr" fontAlgn="auto">
              <a:spcBef>
                <a:spcPts val="0"/>
              </a:spcBef>
              <a:spcAft>
                <a:spcPts val="0"/>
              </a:spcAft>
              <a:defRPr/>
            </a:pPr>
            <a:r>
              <a:rPr lang="de-DE" sz="2800" dirty="0">
                <a:solidFill>
                  <a:srgbClr val="002060"/>
                </a:solidFill>
              </a:rPr>
              <a:t>Bezug zu</a:t>
            </a:r>
          </a:p>
          <a:p>
            <a:pPr algn="ctr" fontAlgn="auto">
              <a:spcBef>
                <a:spcPts val="0"/>
              </a:spcBef>
              <a:spcAft>
                <a:spcPts val="0"/>
              </a:spcAft>
              <a:defRPr/>
            </a:pPr>
            <a:r>
              <a:rPr lang="de-DE" sz="2800" dirty="0">
                <a:solidFill>
                  <a:srgbClr val="002060"/>
                </a:solidFill>
              </a:rPr>
              <a:t>Fach 2</a:t>
            </a:r>
            <a:endParaRPr lang="de-DE" sz="4000" dirty="0">
              <a:solidFill>
                <a:srgbClr val="002060"/>
              </a:solidFill>
            </a:endParaRPr>
          </a:p>
          <a:p>
            <a:pPr algn="ctr" fontAlgn="auto">
              <a:spcBef>
                <a:spcPts val="0"/>
              </a:spcBef>
              <a:spcAft>
                <a:spcPts val="0"/>
              </a:spcAft>
              <a:defRPr/>
            </a:pPr>
            <a:endParaRPr lang="de-DE" sz="4000" dirty="0">
              <a:solidFill>
                <a:srgbClr val="FF0000"/>
              </a:solidFill>
            </a:endParaRPr>
          </a:p>
        </p:txBody>
      </p:sp>
      <p:grpSp>
        <p:nvGrpSpPr>
          <p:cNvPr id="19464" name="Gruppieren 33"/>
          <p:cNvGrpSpPr>
            <a:grpSpLocks/>
          </p:cNvGrpSpPr>
          <p:nvPr/>
        </p:nvGrpSpPr>
        <p:grpSpPr bwMode="auto">
          <a:xfrm>
            <a:off x="3348038" y="2636838"/>
            <a:ext cx="2439987" cy="2736850"/>
            <a:chOff x="6228176" y="2060848"/>
            <a:chExt cx="1126654" cy="1145433"/>
          </a:xfrm>
        </p:grpSpPr>
        <p:pic>
          <p:nvPicPr>
            <p:cNvPr id="19465" name="Grafik 22" descr="Puzzle_grau.png"/>
            <p:cNvPicPr>
              <a:picLocks noChangeAspect="1"/>
            </p:cNvPicPr>
            <p:nvPr/>
          </p:nvPicPr>
          <p:blipFill>
            <a:blip r:embed="rId3" cstate="print"/>
            <a:srcRect/>
            <a:stretch>
              <a:fillRect/>
            </a:stretch>
          </p:blipFill>
          <p:spPr bwMode="auto">
            <a:xfrm>
              <a:off x="6228176" y="2060848"/>
              <a:ext cx="1126654" cy="1145433"/>
            </a:xfrm>
            <a:prstGeom prst="rect">
              <a:avLst/>
            </a:prstGeom>
            <a:noFill/>
            <a:ln w="9525">
              <a:noFill/>
              <a:miter lim="800000"/>
              <a:headEnd/>
              <a:tailEnd/>
            </a:ln>
          </p:spPr>
        </p:pic>
        <p:sp>
          <p:nvSpPr>
            <p:cNvPr id="19466" name="Textfeld 23"/>
            <p:cNvSpPr txBox="1">
              <a:spLocks noChangeArrowheads="1"/>
            </p:cNvSpPr>
            <p:nvPr/>
          </p:nvSpPr>
          <p:spPr bwMode="auto">
            <a:xfrm>
              <a:off x="6345525" y="2362300"/>
              <a:ext cx="889212" cy="662240"/>
            </a:xfrm>
            <a:prstGeom prst="rect">
              <a:avLst/>
            </a:prstGeom>
            <a:noFill/>
            <a:ln w="9525">
              <a:noFill/>
              <a:miter lim="800000"/>
              <a:headEnd/>
              <a:tailEnd/>
            </a:ln>
          </p:spPr>
          <p:txBody>
            <a:bodyPr>
              <a:spAutoFit/>
            </a:bodyPr>
            <a:lstStyle/>
            <a:p>
              <a:pPr algn="ctr"/>
              <a:r>
                <a:rPr lang="de-DE" altLang="de-DE" sz="2600" b="1">
                  <a:solidFill>
                    <a:srgbClr val="002060"/>
                  </a:solidFill>
                  <a:cs typeface="Verdana" pitchFamily="34" charset="0"/>
                </a:rPr>
                <a:t>über-</a:t>
              </a:r>
              <a:br>
                <a:rPr lang="de-DE" altLang="de-DE" sz="2600" b="1">
                  <a:solidFill>
                    <a:srgbClr val="002060"/>
                  </a:solidFill>
                  <a:cs typeface="Verdana" pitchFamily="34" charset="0"/>
                </a:rPr>
              </a:br>
              <a:r>
                <a:rPr lang="de-DE" altLang="de-DE" sz="2600" b="1">
                  <a:solidFill>
                    <a:srgbClr val="002060"/>
                  </a:solidFill>
                  <a:cs typeface="Verdana" pitchFamily="34" charset="0"/>
                </a:rPr>
                <a:t>greifendes Thema </a:t>
              </a:r>
              <a:br>
                <a:rPr lang="de-DE" altLang="de-DE" sz="2600" b="1">
                  <a:solidFill>
                    <a:srgbClr val="002060"/>
                  </a:solidFill>
                  <a:cs typeface="Verdana" pitchFamily="34" charset="0"/>
                </a:rPr>
              </a:br>
              <a:r>
                <a:rPr lang="de-DE" altLang="de-DE" sz="2600" b="1">
                  <a:solidFill>
                    <a:srgbClr val="002060"/>
                  </a:solidFill>
                  <a:cs typeface="Verdana" pitchFamily="34" charset="0"/>
                </a:rPr>
                <a:t>im Fach</a:t>
              </a: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2500"/>
                                  </p:stCondLst>
                                  <p:childTnLst>
                                    <p:set>
                                      <p:cBhvr>
                                        <p:cTn id="9" dur="1" fill="hold">
                                          <p:stCondLst>
                                            <p:cond delay="0"/>
                                          </p:stCondLst>
                                        </p:cTn>
                                        <p:tgtEl>
                                          <p:spTgt spid="36"/>
                                        </p:tgtEl>
                                        <p:attrNameLst>
                                          <p:attrName>style.visibility</p:attrName>
                                        </p:attrNameLst>
                                      </p:cBhvr>
                                      <p:to>
                                        <p:strVal val="visible"/>
                                      </p:to>
                                    </p:set>
                                  </p:childTnLst>
                                </p:cTn>
                              </p:par>
                            </p:childTnLst>
                          </p:cTn>
                        </p:par>
                        <p:par>
                          <p:cTn id="10" fill="hold" nodeType="afterGroup">
                            <p:stCondLst>
                              <p:cond delay="2500"/>
                            </p:stCondLst>
                            <p:childTnLst>
                              <p:par>
                                <p:cTn id="11" presetID="1" presetClass="entr" presetSubtype="0" fill="hold" grpId="0" nodeType="afterEffect">
                                  <p:stCondLst>
                                    <p:cond delay="5000"/>
                                  </p:stCondLst>
                                  <p:childTnLst>
                                    <p:set>
                                      <p:cBhvr>
                                        <p:cTn id="1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5" grpId="0" animBg="1"/>
      <p:bldP spid="3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Ellipse 41"/>
          <p:cNvSpPr/>
          <p:nvPr/>
        </p:nvSpPr>
        <p:spPr>
          <a:xfrm>
            <a:off x="611188" y="1628775"/>
            <a:ext cx="7921625" cy="4895850"/>
          </a:xfrm>
          <a:prstGeom prst="ellipse">
            <a:avLst/>
          </a:prstGeom>
          <a:solidFill>
            <a:schemeClr val="bg2">
              <a:lumMod val="20000"/>
              <a:lumOff val="80000"/>
            </a:schemeClr>
          </a:solid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sz="2800" dirty="0">
                <a:solidFill>
                  <a:srgbClr val="FF0000"/>
                </a:solidFill>
              </a:rPr>
              <a:t> </a:t>
            </a:r>
            <a:br>
              <a:rPr lang="de-DE" sz="2800" dirty="0">
                <a:solidFill>
                  <a:srgbClr val="FF0000"/>
                </a:solidFill>
              </a:rPr>
            </a:br>
            <a:r>
              <a:rPr lang="de-DE" sz="2800" dirty="0">
                <a:solidFill>
                  <a:srgbClr val="FF0000"/>
                </a:solidFill>
              </a:rPr>
              <a:t>    </a:t>
            </a:r>
          </a:p>
          <a:p>
            <a:pPr algn="ctr" fontAlgn="auto">
              <a:spcBef>
                <a:spcPts val="0"/>
              </a:spcBef>
              <a:spcAft>
                <a:spcPts val="0"/>
              </a:spcAft>
              <a:defRPr/>
            </a:pPr>
            <a:endParaRPr lang="de-DE" sz="2800" dirty="0">
              <a:solidFill>
                <a:srgbClr val="FF0000"/>
              </a:solidFill>
            </a:endParaRPr>
          </a:p>
          <a:p>
            <a:pPr algn="ctr" fontAlgn="auto">
              <a:spcBef>
                <a:spcPts val="0"/>
              </a:spcBef>
              <a:spcAft>
                <a:spcPts val="0"/>
              </a:spcAft>
              <a:defRPr/>
            </a:pPr>
            <a:r>
              <a:rPr lang="de-DE" sz="2800" dirty="0">
                <a:solidFill>
                  <a:srgbClr val="FF0000"/>
                </a:solidFill>
              </a:rPr>
              <a:t> </a:t>
            </a:r>
          </a:p>
          <a:p>
            <a:pPr algn="ctr" fontAlgn="auto">
              <a:spcBef>
                <a:spcPts val="0"/>
              </a:spcBef>
              <a:spcAft>
                <a:spcPts val="0"/>
              </a:spcAft>
              <a:defRPr/>
            </a:pPr>
            <a:endParaRPr lang="de-DE" sz="4000" dirty="0">
              <a:solidFill>
                <a:srgbClr val="FF0000"/>
              </a:solidFill>
            </a:endParaRPr>
          </a:p>
          <a:p>
            <a:pPr algn="ctr" fontAlgn="auto">
              <a:spcBef>
                <a:spcPts val="0"/>
              </a:spcBef>
              <a:spcAft>
                <a:spcPts val="0"/>
              </a:spcAft>
              <a:defRPr/>
            </a:pPr>
            <a:endParaRPr lang="de-DE" sz="4000" dirty="0">
              <a:solidFill>
                <a:srgbClr val="FF0000"/>
              </a:solidFill>
            </a:endParaRPr>
          </a:p>
          <a:p>
            <a:pPr algn="ctr" fontAlgn="auto">
              <a:spcBef>
                <a:spcPts val="0"/>
              </a:spcBef>
              <a:spcAft>
                <a:spcPts val="0"/>
              </a:spcAft>
              <a:defRPr/>
            </a:pPr>
            <a:endParaRPr lang="de-DE" sz="4000" dirty="0">
              <a:solidFill>
                <a:srgbClr val="FF0000"/>
              </a:solidFill>
            </a:endParaRPr>
          </a:p>
          <a:p>
            <a:pPr algn="ctr" fontAlgn="auto">
              <a:spcBef>
                <a:spcPts val="0"/>
              </a:spcBef>
              <a:spcAft>
                <a:spcPts val="0"/>
              </a:spcAft>
              <a:defRPr/>
            </a:pPr>
            <a:endParaRPr lang="de-DE" sz="4000" dirty="0">
              <a:solidFill>
                <a:srgbClr val="FF0000"/>
              </a:solidFill>
            </a:endParaRPr>
          </a:p>
          <a:p>
            <a:pPr algn="ctr" fontAlgn="auto">
              <a:spcBef>
                <a:spcPts val="0"/>
              </a:spcBef>
              <a:spcAft>
                <a:spcPts val="0"/>
              </a:spcAft>
              <a:defRPr/>
            </a:pPr>
            <a:endParaRPr lang="de-DE" sz="4000" dirty="0">
              <a:solidFill>
                <a:srgbClr val="FF0000"/>
              </a:solidFill>
            </a:endParaRPr>
          </a:p>
        </p:txBody>
      </p:sp>
      <p:sp>
        <p:nvSpPr>
          <p:cNvPr id="20483" name="Titel 1"/>
          <p:cNvSpPr>
            <a:spLocks noGrp="1"/>
          </p:cNvSpPr>
          <p:nvPr>
            <p:ph type="title"/>
          </p:nvPr>
        </p:nvSpPr>
        <p:spPr>
          <a:xfrm>
            <a:off x="250825" y="836613"/>
            <a:ext cx="8642350" cy="857250"/>
          </a:xfrm>
        </p:spPr>
        <p:txBody>
          <a:bodyPr/>
          <a:lstStyle/>
          <a:p>
            <a:pPr eaLnBrk="1" hangingPunct="1"/>
            <a:r>
              <a:rPr lang="de-DE" altLang="de-DE" smtClean="0"/>
              <a:t>Fächerverbindende Umsetzung</a:t>
            </a:r>
            <a:br>
              <a:rPr lang="de-DE" altLang="de-DE" smtClean="0"/>
            </a:br>
            <a:endParaRPr lang="de-DE" altLang="de-DE" smtClean="0"/>
          </a:p>
        </p:txBody>
      </p:sp>
      <p:sp>
        <p:nvSpPr>
          <p:cNvPr id="20484" name="Foliennummernplatzhalter 3"/>
          <p:cNvSpPr>
            <a:spLocks noGrp="1"/>
          </p:cNvSpPr>
          <p:nvPr>
            <p:ph type="sldNum" sz="quarter" idx="11"/>
          </p:nvPr>
        </p:nvSpPr>
        <p:spPr>
          <a:xfrm>
            <a:off x="8293100" y="6597650"/>
            <a:ext cx="600075" cy="285750"/>
          </a:xfrm>
          <a:noFill/>
        </p:spPr>
        <p:txBody>
          <a:bodyPr/>
          <a:lstStyle/>
          <a:p>
            <a:pPr eaLnBrk="0" hangingPunct="0"/>
            <a:fld id="{8AE1449D-F89D-4617-BD37-D3EBBF243C55}" type="slidenum">
              <a:rPr lang="de-DE" altLang="de-DE" sz="1000" smtClean="0">
                <a:solidFill>
                  <a:srgbClr val="909090"/>
                </a:solidFill>
                <a:latin typeface="Arial" charset="0"/>
                <a:cs typeface="Verdana" pitchFamily="34" charset="0"/>
              </a:rPr>
              <a:pPr eaLnBrk="0" hangingPunct="0"/>
              <a:t>16</a:t>
            </a:fld>
            <a:endParaRPr lang="de-DE" altLang="de-DE" sz="1000" smtClean="0">
              <a:solidFill>
                <a:srgbClr val="909090"/>
              </a:solidFill>
              <a:latin typeface="Arial" charset="0"/>
              <a:cs typeface="Verdana" pitchFamily="34" charset="0"/>
            </a:endParaRPr>
          </a:p>
        </p:txBody>
      </p:sp>
      <p:sp>
        <p:nvSpPr>
          <p:cNvPr id="33" name="Ellipse 32"/>
          <p:cNvSpPr/>
          <p:nvPr/>
        </p:nvSpPr>
        <p:spPr>
          <a:xfrm rot="19630183">
            <a:off x="1658938" y="4195763"/>
            <a:ext cx="3825875" cy="1320800"/>
          </a:xfrm>
          <a:prstGeom prst="ellipse">
            <a:avLst/>
          </a:prstGeom>
          <a:solidFill>
            <a:schemeClr val="bg2">
              <a:lumMod val="20000"/>
              <a:lumOff val="80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sz="4000" dirty="0">
              <a:solidFill>
                <a:srgbClr val="FF0000"/>
              </a:solidFill>
            </a:endParaRPr>
          </a:p>
          <a:p>
            <a:pPr fontAlgn="auto">
              <a:spcBef>
                <a:spcPts val="0"/>
              </a:spcBef>
              <a:spcAft>
                <a:spcPts val="0"/>
              </a:spcAft>
              <a:defRPr/>
            </a:pPr>
            <a:r>
              <a:rPr lang="de-DE" sz="2800" dirty="0">
                <a:solidFill>
                  <a:srgbClr val="002060"/>
                </a:solidFill>
              </a:rPr>
              <a:t>    Fach 3</a:t>
            </a:r>
            <a:endParaRPr lang="de-DE" sz="4000" dirty="0">
              <a:solidFill>
                <a:srgbClr val="002060"/>
              </a:solidFill>
            </a:endParaRPr>
          </a:p>
          <a:p>
            <a:pPr algn="ctr" fontAlgn="auto">
              <a:spcBef>
                <a:spcPts val="0"/>
              </a:spcBef>
              <a:spcAft>
                <a:spcPts val="0"/>
              </a:spcAft>
              <a:defRPr/>
            </a:pPr>
            <a:endParaRPr lang="de-DE" sz="4000" dirty="0">
              <a:solidFill>
                <a:srgbClr val="FF0000"/>
              </a:solidFill>
            </a:endParaRPr>
          </a:p>
        </p:txBody>
      </p:sp>
      <p:sp>
        <p:nvSpPr>
          <p:cNvPr id="35" name="Ellipse 34"/>
          <p:cNvSpPr/>
          <p:nvPr/>
        </p:nvSpPr>
        <p:spPr>
          <a:xfrm rot="1621728">
            <a:off x="1719263" y="2511425"/>
            <a:ext cx="3825875" cy="1320800"/>
          </a:xfrm>
          <a:prstGeom prst="ellipse">
            <a:avLst/>
          </a:prstGeom>
          <a:solidFill>
            <a:schemeClr val="bg2">
              <a:lumMod val="20000"/>
              <a:lumOff val="80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sz="4000" dirty="0">
              <a:solidFill>
                <a:srgbClr val="FF0000"/>
              </a:solidFill>
            </a:endParaRPr>
          </a:p>
          <a:p>
            <a:pPr fontAlgn="auto">
              <a:spcBef>
                <a:spcPts val="0"/>
              </a:spcBef>
              <a:spcAft>
                <a:spcPts val="0"/>
              </a:spcAft>
              <a:defRPr/>
            </a:pPr>
            <a:r>
              <a:rPr lang="de-DE" sz="2800" dirty="0">
                <a:solidFill>
                  <a:srgbClr val="002060"/>
                </a:solidFill>
              </a:rPr>
              <a:t>      Fach 1   </a:t>
            </a:r>
            <a:endParaRPr lang="de-DE" sz="4000" dirty="0">
              <a:solidFill>
                <a:srgbClr val="002060"/>
              </a:solidFill>
            </a:endParaRPr>
          </a:p>
          <a:p>
            <a:pPr algn="ctr" fontAlgn="auto">
              <a:spcBef>
                <a:spcPts val="0"/>
              </a:spcBef>
              <a:spcAft>
                <a:spcPts val="0"/>
              </a:spcAft>
              <a:defRPr/>
            </a:pPr>
            <a:endParaRPr lang="de-DE" sz="4000" dirty="0">
              <a:solidFill>
                <a:srgbClr val="FF0000"/>
              </a:solidFill>
            </a:endParaRPr>
          </a:p>
        </p:txBody>
      </p:sp>
      <p:sp>
        <p:nvSpPr>
          <p:cNvPr id="36" name="Ellipse 35"/>
          <p:cNvSpPr/>
          <p:nvPr/>
        </p:nvSpPr>
        <p:spPr>
          <a:xfrm>
            <a:off x="4706938" y="3255963"/>
            <a:ext cx="3825875" cy="1320800"/>
          </a:xfrm>
          <a:prstGeom prst="ellipse">
            <a:avLst/>
          </a:prstGeom>
          <a:solidFill>
            <a:schemeClr val="bg2">
              <a:lumMod val="20000"/>
              <a:lumOff val="80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sz="4000" dirty="0">
              <a:solidFill>
                <a:srgbClr val="FF0000"/>
              </a:solidFill>
            </a:endParaRPr>
          </a:p>
          <a:p>
            <a:pPr algn="ctr" fontAlgn="auto">
              <a:spcBef>
                <a:spcPts val="0"/>
              </a:spcBef>
              <a:spcAft>
                <a:spcPts val="0"/>
              </a:spcAft>
              <a:defRPr/>
            </a:pPr>
            <a:r>
              <a:rPr lang="de-DE" sz="2800" dirty="0">
                <a:solidFill>
                  <a:srgbClr val="002060"/>
                </a:solidFill>
              </a:rPr>
              <a:t>Fach 2</a:t>
            </a:r>
            <a:endParaRPr lang="de-DE" sz="4000" dirty="0">
              <a:solidFill>
                <a:srgbClr val="002060"/>
              </a:solidFill>
            </a:endParaRPr>
          </a:p>
          <a:p>
            <a:pPr algn="ctr" fontAlgn="auto">
              <a:spcBef>
                <a:spcPts val="0"/>
              </a:spcBef>
              <a:spcAft>
                <a:spcPts val="0"/>
              </a:spcAft>
              <a:defRPr/>
            </a:pPr>
            <a:endParaRPr lang="de-DE" sz="4000" dirty="0">
              <a:solidFill>
                <a:srgbClr val="FF0000"/>
              </a:solidFill>
            </a:endParaRPr>
          </a:p>
        </p:txBody>
      </p:sp>
      <p:sp>
        <p:nvSpPr>
          <p:cNvPr id="37" name="Ellipse 36"/>
          <p:cNvSpPr/>
          <p:nvPr/>
        </p:nvSpPr>
        <p:spPr>
          <a:xfrm rot="1621728">
            <a:off x="1725613" y="2508250"/>
            <a:ext cx="3825875" cy="1320800"/>
          </a:xfrm>
          <a:prstGeom prst="ellipse">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sz="4000" dirty="0">
              <a:solidFill>
                <a:srgbClr val="FF0000"/>
              </a:solidFill>
            </a:endParaRPr>
          </a:p>
          <a:p>
            <a:pPr algn="ctr" fontAlgn="auto">
              <a:spcBef>
                <a:spcPts val="0"/>
              </a:spcBef>
              <a:spcAft>
                <a:spcPts val="0"/>
              </a:spcAft>
              <a:defRPr/>
            </a:pPr>
            <a:endParaRPr lang="de-DE" sz="4000" dirty="0">
              <a:solidFill>
                <a:srgbClr val="FF0000"/>
              </a:solidFill>
            </a:endParaRPr>
          </a:p>
        </p:txBody>
      </p:sp>
      <p:sp>
        <p:nvSpPr>
          <p:cNvPr id="38" name="Ellipse 37"/>
          <p:cNvSpPr/>
          <p:nvPr/>
        </p:nvSpPr>
        <p:spPr>
          <a:xfrm rot="19620000">
            <a:off x="1654175" y="4195763"/>
            <a:ext cx="3825875" cy="1320800"/>
          </a:xfrm>
          <a:prstGeom prst="ellipse">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sz="4000" dirty="0">
              <a:solidFill>
                <a:srgbClr val="FF0000"/>
              </a:solidFill>
            </a:endParaRPr>
          </a:p>
        </p:txBody>
      </p:sp>
      <p:sp>
        <p:nvSpPr>
          <p:cNvPr id="40" name="Ellipse 39"/>
          <p:cNvSpPr/>
          <p:nvPr/>
        </p:nvSpPr>
        <p:spPr>
          <a:xfrm>
            <a:off x="4703763" y="3259138"/>
            <a:ext cx="3825875" cy="1320800"/>
          </a:xfrm>
          <a:prstGeom prst="ellipse">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sz="4000" dirty="0">
              <a:solidFill>
                <a:srgbClr val="FF0000"/>
              </a:solidFill>
            </a:endParaRPr>
          </a:p>
          <a:p>
            <a:pPr algn="ctr" fontAlgn="auto">
              <a:spcBef>
                <a:spcPts val="0"/>
              </a:spcBef>
              <a:spcAft>
                <a:spcPts val="0"/>
              </a:spcAft>
              <a:defRPr/>
            </a:pPr>
            <a:endParaRPr lang="de-DE" sz="4000" dirty="0">
              <a:solidFill>
                <a:srgbClr val="FF0000"/>
              </a:solidFill>
            </a:endParaRPr>
          </a:p>
        </p:txBody>
      </p:sp>
      <p:sp>
        <p:nvSpPr>
          <p:cNvPr id="14" name="Ellipse 13"/>
          <p:cNvSpPr/>
          <p:nvPr/>
        </p:nvSpPr>
        <p:spPr>
          <a:xfrm>
            <a:off x="4743450" y="3722688"/>
            <a:ext cx="431800" cy="43338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nvGrpSpPr>
          <p:cNvPr id="2" name="Gruppieren 33"/>
          <p:cNvGrpSpPr>
            <a:grpSpLocks/>
          </p:cNvGrpSpPr>
          <p:nvPr/>
        </p:nvGrpSpPr>
        <p:grpSpPr bwMode="auto">
          <a:xfrm>
            <a:off x="3796913" y="2924175"/>
            <a:ext cx="1783155" cy="1944688"/>
            <a:chOff x="6228183" y="2060848"/>
            <a:chExt cx="1434568" cy="1458478"/>
          </a:xfrm>
        </p:grpSpPr>
        <p:pic>
          <p:nvPicPr>
            <p:cNvPr id="20493" name="Grafik 22" descr="Puzzle_grau.png"/>
            <p:cNvPicPr>
              <a:picLocks noChangeAspect="1"/>
            </p:cNvPicPr>
            <p:nvPr/>
          </p:nvPicPr>
          <p:blipFill>
            <a:blip r:embed="rId3" cstate="print"/>
            <a:srcRect/>
            <a:stretch>
              <a:fillRect/>
            </a:stretch>
          </p:blipFill>
          <p:spPr bwMode="auto">
            <a:xfrm>
              <a:off x="6228183" y="2060848"/>
              <a:ext cx="1434568" cy="1458478"/>
            </a:xfrm>
            <a:prstGeom prst="rect">
              <a:avLst/>
            </a:prstGeom>
            <a:noFill/>
            <a:ln w="9525">
              <a:noFill/>
              <a:miter lim="800000"/>
              <a:headEnd/>
              <a:tailEnd/>
            </a:ln>
          </p:spPr>
        </p:pic>
        <p:sp>
          <p:nvSpPr>
            <p:cNvPr id="20494" name="Textfeld 23"/>
            <p:cNvSpPr txBox="1">
              <a:spLocks noChangeArrowheads="1"/>
            </p:cNvSpPr>
            <p:nvPr/>
          </p:nvSpPr>
          <p:spPr bwMode="auto">
            <a:xfrm>
              <a:off x="6444037" y="2278293"/>
              <a:ext cx="976511" cy="1038719"/>
            </a:xfrm>
            <a:prstGeom prst="rect">
              <a:avLst/>
            </a:prstGeom>
            <a:noFill/>
            <a:ln w="9525">
              <a:noFill/>
              <a:miter lim="800000"/>
              <a:headEnd/>
              <a:tailEnd/>
            </a:ln>
          </p:spPr>
          <p:txBody>
            <a:bodyPr wrap="none">
              <a:spAutoFit/>
            </a:bodyPr>
            <a:lstStyle/>
            <a:p>
              <a:pPr algn="ctr"/>
              <a:r>
                <a:rPr lang="de-DE" altLang="de-DE" sz="2800" b="1" dirty="0" err="1" smtClean="0">
                  <a:solidFill>
                    <a:srgbClr val="002060"/>
                  </a:solidFill>
                  <a:cs typeface="Verdana" pitchFamily="34" charset="0"/>
                </a:rPr>
                <a:t>Verbin</a:t>
              </a:r>
              <a:r>
                <a:rPr lang="de-DE" altLang="de-DE" sz="2800" b="1" dirty="0" smtClean="0">
                  <a:solidFill>
                    <a:srgbClr val="002060"/>
                  </a:solidFill>
                  <a:cs typeface="Verdana" pitchFamily="34" charset="0"/>
                </a:rPr>
                <a:t>-</a:t>
              </a:r>
            </a:p>
            <a:p>
              <a:pPr algn="ctr"/>
              <a:r>
                <a:rPr lang="de-DE" altLang="de-DE" sz="2800" b="1" dirty="0" err="1" smtClean="0">
                  <a:solidFill>
                    <a:srgbClr val="002060"/>
                  </a:solidFill>
                  <a:cs typeface="Verdana" pitchFamily="34" charset="0"/>
                </a:rPr>
                <a:t>dendes</a:t>
              </a:r>
              <a:r>
                <a:rPr lang="de-DE" altLang="de-DE" sz="2800" b="1" dirty="0">
                  <a:solidFill>
                    <a:srgbClr val="002060"/>
                  </a:solidFill>
                  <a:cs typeface="Verdana" pitchFamily="34" charset="0"/>
                </a:rPr>
                <a:t/>
              </a:r>
              <a:br>
                <a:rPr lang="de-DE" altLang="de-DE" sz="2800" b="1" dirty="0">
                  <a:solidFill>
                    <a:srgbClr val="002060"/>
                  </a:solidFill>
                  <a:cs typeface="Verdana" pitchFamily="34" charset="0"/>
                </a:rPr>
              </a:br>
              <a:r>
                <a:rPr lang="de-DE" altLang="de-DE" sz="2800" b="1" dirty="0">
                  <a:solidFill>
                    <a:srgbClr val="002060"/>
                  </a:solidFill>
                  <a:cs typeface="Verdana" pitchFamily="34" charset="0"/>
                </a:rPr>
                <a:t>Thema</a:t>
              </a: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childTnLst>
                          </p:cTn>
                        </p:par>
                        <p:par>
                          <p:cTn id="9" fill="hold" nodeType="afterGroup">
                            <p:stCondLst>
                              <p:cond delay="0"/>
                            </p:stCondLst>
                            <p:childTnLst>
                              <p:par>
                                <p:cTn id="10" presetID="1" presetClass="entr" presetSubtype="0" fill="hold" grpId="0" nodeType="afterEffect">
                                  <p:stCondLst>
                                    <p:cond delay="2000"/>
                                  </p:stCondLst>
                                  <p:childTnLst>
                                    <p:set>
                                      <p:cBhvr>
                                        <p:cTn id="11" dur="1" fill="hold">
                                          <p:stCondLst>
                                            <p:cond delay="0"/>
                                          </p:stCondLst>
                                        </p:cTn>
                                        <p:tgtEl>
                                          <p:spTgt spid="36"/>
                                        </p:tgtEl>
                                        <p:attrNameLst>
                                          <p:attrName>style.visibility</p:attrName>
                                        </p:attrNameLst>
                                      </p:cBhvr>
                                      <p:to>
                                        <p:strVal val="visible"/>
                                      </p:to>
                                    </p:set>
                                  </p:childTnLst>
                                </p:cTn>
                              </p:par>
                              <p:par>
                                <p:cTn id="12" presetID="1" presetClass="entr" presetSubtype="0" fill="hold" grpId="0" nodeType="withEffect">
                                  <p:stCondLst>
                                    <p:cond delay="2000"/>
                                  </p:stCondLst>
                                  <p:childTnLst>
                                    <p:set>
                                      <p:cBhvr>
                                        <p:cTn id="13" dur="1" fill="hold">
                                          <p:stCondLst>
                                            <p:cond delay="0"/>
                                          </p:stCondLst>
                                        </p:cTn>
                                        <p:tgtEl>
                                          <p:spTgt spid="40"/>
                                        </p:tgtEl>
                                        <p:attrNameLst>
                                          <p:attrName>style.visibility</p:attrName>
                                        </p:attrNameLst>
                                      </p:cBhvr>
                                      <p:to>
                                        <p:strVal val="visible"/>
                                      </p:to>
                                    </p:set>
                                  </p:childTnLst>
                                </p:cTn>
                              </p:par>
                            </p:childTnLst>
                          </p:cTn>
                        </p:par>
                        <p:par>
                          <p:cTn id="14" fill="hold" nodeType="afterGroup">
                            <p:stCondLst>
                              <p:cond delay="2000"/>
                            </p:stCondLst>
                            <p:childTnLst>
                              <p:par>
                                <p:cTn id="15" presetID="1" presetClass="entr" presetSubtype="0" fill="hold" grpId="0" nodeType="afterEffect">
                                  <p:stCondLst>
                                    <p:cond delay="200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nodeType="withEffect">
                                  <p:stCondLst>
                                    <p:cond delay="2000"/>
                                  </p:stCondLst>
                                  <p:childTnLst>
                                    <p:set>
                                      <p:cBhvr>
                                        <p:cTn id="18" dur="1" fill="hold">
                                          <p:stCondLst>
                                            <p:cond delay="0"/>
                                          </p:stCondLst>
                                        </p:cTn>
                                        <p:tgtEl>
                                          <p:spTgt spid="38"/>
                                        </p:tgtEl>
                                        <p:attrNameLst>
                                          <p:attrName>style.visibility</p:attrName>
                                        </p:attrNameLst>
                                      </p:cBhvr>
                                      <p:to>
                                        <p:strVal val="visible"/>
                                      </p:to>
                                    </p:set>
                                  </p:childTnLst>
                                </p:cTn>
                              </p:par>
                            </p:childTnLst>
                          </p:cTn>
                        </p:par>
                        <p:par>
                          <p:cTn id="19" fill="hold" nodeType="afterGroup">
                            <p:stCondLst>
                              <p:cond delay="4000"/>
                            </p:stCondLst>
                            <p:childTnLst>
                              <p:par>
                                <p:cTn id="20" presetID="53" presetClass="entr" presetSubtype="0" fill="hold" grpId="0" nodeType="afterEffect">
                                  <p:stCondLst>
                                    <p:cond delay="250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fltVal val="0"/>
                                          </p:val>
                                        </p:tav>
                                        <p:tav tm="100000">
                                          <p:val>
                                            <p:strVal val="#ppt_h"/>
                                          </p:val>
                                        </p:tav>
                                      </p:tavLst>
                                    </p:anim>
                                    <p:animEffect transition="in" filter="fade">
                                      <p:cBhvr>
                                        <p:cTn id="24" dur="500"/>
                                        <p:tgtEl>
                                          <p:spTgt spid="14"/>
                                        </p:tgtEl>
                                      </p:cBhvr>
                                    </p:animEffect>
                                  </p:childTnLst>
                                </p:cTn>
                              </p:par>
                              <p:par>
                                <p:cTn id="25" presetID="55" presetClass="entr" presetSubtype="0" fill="hold" nodeType="withEffect">
                                  <p:stCondLst>
                                    <p:cond delay="2500"/>
                                  </p:stCondLst>
                                  <p:childTnLst>
                                    <p:set>
                                      <p:cBhvr>
                                        <p:cTn id="26" dur="1" fill="hold">
                                          <p:stCondLst>
                                            <p:cond delay="0"/>
                                          </p:stCondLst>
                                        </p:cTn>
                                        <p:tgtEl>
                                          <p:spTgt spid="42">
                                            <p:txEl>
                                              <p:pRg st="0" end="0"/>
                                            </p:txEl>
                                          </p:spTgt>
                                        </p:tgtEl>
                                        <p:attrNameLst>
                                          <p:attrName>style.visibility</p:attrName>
                                        </p:attrNameLst>
                                      </p:cBhvr>
                                      <p:to>
                                        <p:strVal val="visible"/>
                                      </p:to>
                                    </p:set>
                                    <p:anim calcmode="lin" valueType="num">
                                      <p:cBhvr>
                                        <p:cTn id="27" dur="2000" fill="hold"/>
                                        <p:tgtEl>
                                          <p:spTgt spid="42">
                                            <p:txEl>
                                              <p:pRg st="0" end="0"/>
                                            </p:txEl>
                                          </p:spTgt>
                                        </p:tgtEl>
                                        <p:attrNameLst>
                                          <p:attrName>ppt_w</p:attrName>
                                        </p:attrNameLst>
                                      </p:cBhvr>
                                      <p:tavLst>
                                        <p:tav tm="0">
                                          <p:val>
                                            <p:strVal val="#ppt_w*0.70"/>
                                          </p:val>
                                        </p:tav>
                                        <p:tav tm="100000">
                                          <p:val>
                                            <p:strVal val="#ppt_w"/>
                                          </p:val>
                                        </p:tav>
                                      </p:tavLst>
                                    </p:anim>
                                    <p:anim calcmode="lin" valueType="num">
                                      <p:cBhvr>
                                        <p:cTn id="28" dur="2000" fill="hold"/>
                                        <p:tgtEl>
                                          <p:spTgt spid="42">
                                            <p:txEl>
                                              <p:pRg st="0" end="0"/>
                                            </p:txEl>
                                          </p:spTgt>
                                        </p:tgtEl>
                                        <p:attrNameLst>
                                          <p:attrName>ppt_h</p:attrName>
                                        </p:attrNameLst>
                                      </p:cBhvr>
                                      <p:tavLst>
                                        <p:tav tm="0">
                                          <p:val>
                                            <p:strVal val="#ppt_h"/>
                                          </p:val>
                                        </p:tav>
                                        <p:tav tm="100000">
                                          <p:val>
                                            <p:strVal val="#ppt_h"/>
                                          </p:val>
                                        </p:tav>
                                      </p:tavLst>
                                    </p:anim>
                                    <p:animEffect transition="in" filter="fade">
                                      <p:cBhvr>
                                        <p:cTn id="29" dur="2000"/>
                                        <p:tgtEl>
                                          <p:spTgt spid="42">
                                            <p:txEl>
                                              <p:pRg st="0" end="0"/>
                                            </p:txEl>
                                          </p:spTgt>
                                        </p:tgtEl>
                                      </p:cBhvr>
                                    </p:animEffect>
                                  </p:childTnLst>
                                </p:cTn>
                              </p:par>
                            </p:childTnLst>
                          </p:cTn>
                        </p:par>
                        <p:par>
                          <p:cTn id="30" fill="hold" nodeType="afterGroup">
                            <p:stCondLst>
                              <p:cond delay="8500"/>
                            </p:stCondLst>
                            <p:childTnLst>
                              <p:par>
                                <p:cTn id="31" presetID="53" presetClass="entr" presetSubtype="0" fill="hold" nodeType="afterEffect">
                                  <p:stCondLst>
                                    <p:cond delay="150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5" grpId="0" animBg="1"/>
      <p:bldP spid="36" grpId="0" animBg="1"/>
      <p:bldP spid="37" grpId="0" animBg="1"/>
      <p:bldP spid="40"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4"/>
          <p:cNvSpPr>
            <a:spLocks noGrp="1"/>
          </p:cNvSpPr>
          <p:nvPr>
            <p:ph type="title"/>
          </p:nvPr>
        </p:nvSpPr>
        <p:spPr>
          <a:xfrm>
            <a:off x="250825" y="836613"/>
            <a:ext cx="8642350" cy="857250"/>
          </a:xfrm>
        </p:spPr>
        <p:txBody>
          <a:bodyPr/>
          <a:lstStyle/>
          <a:p>
            <a:pPr eaLnBrk="1" hangingPunct="1"/>
            <a:r>
              <a:rPr lang="de-DE" altLang="de-DE" smtClean="0"/>
              <a:t>Arbeitsphase</a:t>
            </a:r>
          </a:p>
        </p:txBody>
      </p:sp>
      <p:sp>
        <p:nvSpPr>
          <p:cNvPr id="21507" name="Foliennummernplatzhalter 2"/>
          <p:cNvSpPr>
            <a:spLocks noGrp="1"/>
          </p:cNvSpPr>
          <p:nvPr>
            <p:ph type="sldNum" sz="quarter" idx="11"/>
          </p:nvPr>
        </p:nvSpPr>
        <p:spPr>
          <a:noFill/>
        </p:spPr>
        <p:txBody>
          <a:bodyPr/>
          <a:lstStyle/>
          <a:p>
            <a:fld id="{45FF6B1C-7D11-4993-88D9-47DCE101C10B}" type="slidenum">
              <a:rPr lang="de-DE" altLang="de-DE" smtClean="0">
                <a:cs typeface="Verdana" pitchFamily="34" charset="0"/>
              </a:rPr>
              <a:pPr/>
              <a:t>17</a:t>
            </a:fld>
            <a:endParaRPr lang="de-DE" altLang="de-DE" smtClean="0">
              <a:cs typeface="Verdana" pitchFamily="34" charset="0"/>
            </a:endParaRPr>
          </a:p>
        </p:txBody>
      </p:sp>
      <p:grpSp>
        <p:nvGrpSpPr>
          <p:cNvPr id="21508" name="Gruppieren 4"/>
          <p:cNvGrpSpPr>
            <a:grpSpLocks/>
          </p:cNvGrpSpPr>
          <p:nvPr/>
        </p:nvGrpSpPr>
        <p:grpSpPr bwMode="auto">
          <a:xfrm>
            <a:off x="539552" y="2132856"/>
            <a:ext cx="5659437" cy="3079750"/>
            <a:chOff x="374650" y="3281363"/>
            <a:chExt cx="5659438" cy="3079750"/>
          </a:xfrm>
        </p:grpSpPr>
        <p:sp>
          <p:nvSpPr>
            <p:cNvPr id="6" name="Ovale Legende 5"/>
            <p:cNvSpPr/>
            <p:nvPr/>
          </p:nvSpPr>
          <p:spPr>
            <a:xfrm rot="19911300" flipH="1">
              <a:off x="374650" y="3757613"/>
              <a:ext cx="1384300" cy="1174750"/>
            </a:xfrm>
            <a:prstGeom prst="wedgeEllipseCallout">
              <a:avLst>
                <a:gd name="adj1" fmla="val -55656"/>
                <a:gd name="adj2" fmla="val 81419"/>
              </a:avLst>
            </a:prstGeom>
            <a:solidFill>
              <a:schemeClr val="bg1">
                <a:lumMod val="75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7" name="Ovale Legende 6"/>
            <p:cNvSpPr/>
            <p:nvPr/>
          </p:nvSpPr>
          <p:spPr>
            <a:xfrm rot="19911300">
              <a:off x="2568575" y="3281363"/>
              <a:ext cx="1382712" cy="704850"/>
            </a:xfrm>
            <a:prstGeom prst="wedgeEllipseCallout">
              <a:avLst>
                <a:gd name="adj1" fmla="val -34549"/>
                <a:gd name="adj2" fmla="val 128553"/>
              </a:avLst>
            </a:prstGeom>
            <a:solidFill>
              <a:schemeClr val="bg1">
                <a:lumMod val="75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8" name="Ovale Legende 7"/>
            <p:cNvSpPr/>
            <p:nvPr/>
          </p:nvSpPr>
          <p:spPr>
            <a:xfrm rot="1529566">
              <a:off x="4551363" y="3398838"/>
              <a:ext cx="1482725" cy="1246187"/>
            </a:xfrm>
            <a:prstGeom prst="wedgeEllipseCallout">
              <a:avLst>
                <a:gd name="adj1" fmla="val -29892"/>
                <a:gd name="adj2" fmla="val 96925"/>
              </a:avLst>
            </a:prstGeom>
            <a:solidFill>
              <a:schemeClr val="bg1">
                <a:lumMod val="75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grpSp>
          <p:nvGrpSpPr>
            <p:cNvPr id="21514" name="Gruppieren 13"/>
            <p:cNvGrpSpPr>
              <a:grpSpLocks/>
            </p:cNvGrpSpPr>
            <p:nvPr/>
          </p:nvGrpSpPr>
          <p:grpSpPr bwMode="auto">
            <a:xfrm>
              <a:off x="1908175" y="4686300"/>
              <a:ext cx="833438" cy="1550988"/>
              <a:chOff x="2380708" y="5013176"/>
              <a:chExt cx="833215" cy="1550270"/>
            </a:xfrm>
          </p:grpSpPr>
          <p:sp>
            <p:nvSpPr>
              <p:cNvPr id="16" name="Freihandform 15"/>
              <p:cNvSpPr/>
              <p:nvPr/>
            </p:nvSpPr>
            <p:spPr>
              <a:xfrm rot="5649121">
                <a:off x="2216559" y="5566082"/>
                <a:ext cx="1161512" cy="833214"/>
              </a:xfrm>
              <a:custGeom>
                <a:avLst/>
                <a:gdLst>
                  <a:gd name="connsiteX0" fmla="*/ 1131207 w 1512168"/>
                  <a:gd name="connsiteY0" fmla="*/ 807171 h 864096"/>
                  <a:gd name="connsiteX1" fmla="*/ 519200 w 1512168"/>
                  <a:gd name="connsiteY1" fmla="*/ 842344 h 864096"/>
                  <a:gd name="connsiteX2" fmla="*/ 71524 w 1512168"/>
                  <a:gd name="connsiteY2" fmla="*/ 248620 h 864096"/>
                  <a:gd name="connsiteX3" fmla="*/ 756085 w 1512168"/>
                  <a:gd name="connsiteY3" fmla="*/ 0 h 864096"/>
                  <a:gd name="connsiteX4" fmla="*/ 1131207 w 1512168"/>
                  <a:gd name="connsiteY4" fmla="*/ 807171 h 864096"/>
                  <a:gd name="connsiteX0" fmla="*/ 1252177 w 1252177"/>
                  <a:gd name="connsiteY0" fmla="*/ 807172 h 880710"/>
                  <a:gd name="connsiteX1" fmla="*/ 640170 w 1252177"/>
                  <a:gd name="connsiteY1" fmla="*/ 842345 h 880710"/>
                  <a:gd name="connsiteX2" fmla="*/ 192494 w 1252177"/>
                  <a:gd name="connsiteY2" fmla="*/ 248621 h 880710"/>
                  <a:gd name="connsiteX3" fmla="*/ 1032282 w 1252177"/>
                  <a:gd name="connsiteY3" fmla="*/ 0 h 880710"/>
                  <a:gd name="connsiteX4" fmla="*/ 1252177 w 1252177"/>
                  <a:gd name="connsiteY4" fmla="*/ 807172 h 880710"/>
                  <a:gd name="connsiteX0" fmla="*/ 1220930 w 1220930"/>
                  <a:gd name="connsiteY0" fmla="*/ 807172 h 880710"/>
                  <a:gd name="connsiteX1" fmla="*/ 608923 w 1220930"/>
                  <a:gd name="connsiteY1" fmla="*/ 842345 h 880710"/>
                  <a:gd name="connsiteX2" fmla="*/ 192494 w 1220930"/>
                  <a:gd name="connsiteY2" fmla="*/ 279854 h 880710"/>
                  <a:gd name="connsiteX3" fmla="*/ 1001035 w 1220930"/>
                  <a:gd name="connsiteY3" fmla="*/ 0 h 880710"/>
                  <a:gd name="connsiteX4" fmla="*/ 1220930 w 1220930"/>
                  <a:gd name="connsiteY4" fmla="*/ 807172 h 880710"/>
                  <a:gd name="connsiteX0" fmla="*/ 1161590 w 1161590"/>
                  <a:gd name="connsiteY0" fmla="*/ 807172 h 880710"/>
                  <a:gd name="connsiteX1" fmla="*/ 549583 w 1161590"/>
                  <a:gd name="connsiteY1" fmla="*/ 842345 h 880710"/>
                  <a:gd name="connsiteX2" fmla="*/ 133154 w 1161590"/>
                  <a:gd name="connsiteY2" fmla="*/ 279854 h 880710"/>
                  <a:gd name="connsiteX3" fmla="*/ 941695 w 1161590"/>
                  <a:gd name="connsiteY3" fmla="*/ 0 h 880710"/>
                  <a:gd name="connsiteX4" fmla="*/ 1161590 w 1161590"/>
                  <a:gd name="connsiteY4" fmla="*/ 807172 h 880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1590" h="880710">
                    <a:moveTo>
                      <a:pt x="1161590" y="807172"/>
                    </a:moveTo>
                    <a:cubicBezTo>
                      <a:pt x="975529" y="867927"/>
                      <a:pt x="753090" y="880710"/>
                      <a:pt x="549583" y="842345"/>
                    </a:cubicBezTo>
                    <a:cubicBezTo>
                      <a:pt x="119009" y="761172"/>
                      <a:pt x="0" y="388683"/>
                      <a:pt x="133154" y="279854"/>
                    </a:cubicBezTo>
                    <a:cubicBezTo>
                      <a:pt x="257656" y="128133"/>
                      <a:pt x="648441" y="0"/>
                      <a:pt x="941695" y="0"/>
                    </a:cubicBezTo>
                    <a:lnTo>
                      <a:pt x="1161590" y="807172"/>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17" name="Ellipse 16"/>
              <p:cNvSpPr/>
              <p:nvPr/>
            </p:nvSpPr>
            <p:spPr>
              <a:xfrm>
                <a:off x="2483867" y="5013176"/>
                <a:ext cx="647527" cy="504591"/>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grpSp>
        <p:grpSp>
          <p:nvGrpSpPr>
            <p:cNvPr id="21515" name="Gruppieren 14"/>
            <p:cNvGrpSpPr>
              <a:grpSpLocks/>
            </p:cNvGrpSpPr>
            <p:nvPr/>
          </p:nvGrpSpPr>
          <p:grpSpPr bwMode="auto">
            <a:xfrm flipH="1">
              <a:off x="3821113" y="4686300"/>
              <a:ext cx="895350" cy="1550988"/>
              <a:chOff x="2380708" y="5013176"/>
              <a:chExt cx="833215" cy="1550270"/>
            </a:xfrm>
          </p:grpSpPr>
          <p:sp>
            <p:nvSpPr>
              <p:cNvPr id="14" name="Freihandform 13"/>
              <p:cNvSpPr/>
              <p:nvPr/>
            </p:nvSpPr>
            <p:spPr>
              <a:xfrm rot="5649121">
                <a:off x="2216559" y="5566082"/>
                <a:ext cx="1161512" cy="833215"/>
              </a:xfrm>
              <a:custGeom>
                <a:avLst/>
                <a:gdLst>
                  <a:gd name="connsiteX0" fmla="*/ 1131207 w 1512168"/>
                  <a:gd name="connsiteY0" fmla="*/ 807171 h 864096"/>
                  <a:gd name="connsiteX1" fmla="*/ 519200 w 1512168"/>
                  <a:gd name="connsiteY1" fmla="*/ 842344 h 864096"/>
                  <a:gd name="connsiteX2" fmla="*/ 71524 w 1512168"/>
                  <a:gd name="connsiteY2" fmla="*/ 248620 h 864096"/>
                  <a:gd name="connsiteX3" fmla="*/ 756085 w 1512168"/>
                  <a:gd name="connsiteY3" fmla="*/ 0 h 864096"/>
                  <a:gd name="connsiteX4" fmla="*/ 1131207 w 1512168"/>
                  <a:gd name="connsiteY4" fmla="*/ 807171 h 864096"/>
                  <a:gd name="connsiteX0" fmla="*/ 1252177 w 1252177"/>
                  <a:gd name="connsiteY0" fmla="*/ 807172 h 880710"/>
                  <a:gd name="connsiteX1" fmla="*/ 640170 w 1252177"/>
                  <a:gd name="connsiteY1" fmla="*/ 842345 h 880710"/>
                  <a:gd name="connsiteX2" fmla="*/ 192494 w 1252177"/>
                  <a:gd name="connsiteY2" fmla="*/ 248621 h 880710"/>
                  <a:gd name="connsiteX3" fmla="*/ 1032282 w 1252177"/>
                  <a:gd name="connsiteY3" fmla="*/ 0 h 880710"/>
                  <a:gd name="connsiteX4" fmla="*/ 1252177 w 1252177"/>
                  <a:gd name="connsiteY4" fmla="*/ 807172 h 880710"/>
                  <a:gd name="connsiteX0" fmla="*/ 1220930 w 1220930"/>
                  <a:gd name="connsiteY0" fmla="*/ 807172 h 880710"/>
                  <a:gd name="connsiteX1" fmla="*/ 608923 w 1220930"/>
                  <a:gd name="connsiteY1" fmla="*/ 842345 h 880710"/>
                  <a:gd name="connsiteX2" fmla="*/ 192494 w 1220930"/>
                  <a:gd name="connsiteY2" fmla="*/ 279854 h 880710"/>
                  <a:gd name="connsiteX3" fmla="*/ 1001035 w 1220930"/>
                  <a:gd name="connsiteY3" fmla="*/ 0 h 880710"/>
                  <a:gd name="connsiteX4" fmla="*/ 1220930 w 1220930"/>
                  <a:gd name="connsiteY4" fmla="*/ 807172 h 880710"/>
                  <a:gd name="connsiteX0" fmla="*/ 1161590 w 1161590"/>
                  <a:gd name="connsiteY0" fmla="*/ 807172 h 880710"/>
                  <a:gd name="connsiteX1" fmla="*/ 549583 w 1161590"/>
                  <a:gd name="connsiteY1" fmla="*/ 842345 h 880710"/>
                  <a:gd name="connsiteX2" fmla="*/ 133154 w 1161590"/>
                  <a:gd name="connsiteY2" fmla="*/ 279854 h 880710"/>
                  <a:gd name="connsiteX3" fmla="*/ 941695 w 1161590"/>
                  <a:gd name="connsiteY3" fmla="*/ 0 h 880710"/>
                  <a:gd name="connsiteX4" fmla="*/ 1161590 w 1161590"/>
                  <a:gd name="connsiteY4" fmla="*/ 807172 h 880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1590" h="880710">
                    <a:moveTo>
                      <a:pt x="1161590" y="807172"/>
                    </a:moveTo>
                    <a:cubicBezTo>
                      <a:pt x="975529" y="867927"/>
                      <a:pt x="753090" y="880710"/>
                      <a:pt x="549583" y="842345"/>
                    </a:cubicBezTo>
                    <a:cubicBezTo>
                      <a:pt x="119009" y="761172"/>
                      <a:pt x="0" y="388683"/>
                      <a:pt x="133154" y="279854"/>
                    </a:cubicBezTo>
                    <a:cubicBezTo>
                      <a:pt x="257656" y="128133"/>
                      <a:pt x="648441" y="0"/>
                      <a:pt x="941695" y="0"/>
                    </a:cubicBezTo>
                    <a:lnTo>
                      <a:pt x="1161590" y="807172"/>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15" name="Ellipse 14"/>
              <p:cNvSpPr/>
              <p:nvPr/>
            </p:nvSpPr>
            <p:spPr>
              <a:xfrm>
                <a:off x="2484121" y="5013176"/>
                <a:ext cx="647071" cy="504591"/>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grpSp>
        <p:sp>
          <p:nvSpPr>
            <p:cNvPr id="11" name="Ellipse 10"/>
            <p:cNvSpPr/>
            <p:nvPr/>
          </p:nvSpPr>
          <p:spPr>
            <a:xfrm>
              <a:off x="2916237" y="4470400"/>
              <a:ext cx="719138" cy="649288"/>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12" name="Freihandform 11"/>
            <p:cNvSpPr/>
            <p:nvPr/>
          </p:nvSpPr>
          <p:spPr>
            <a:xfrm>
              <a:off x="2916237" y="5084763"/>
              <a:ext cx="792163" cy="1087437"/>
            </a:xfrm>
            <a:custGeom>
              <a:avLst/>
              <a:gdLst>
                <a:gd name="connsiteX0" fmla="*/ 0 w 576064"/>
                <a:gd name="connsiteY0" fmla="*/ 612068 h 1224136"/>
                <a:gd name="connsiteX1" fmla="*/ 27415 w 576064"/>
                <a:gd name="connsiteY1" fmla="*/ 351451 h 1224136"/>
                <a:gd name="connsiteX2" fmla="*/ 288033 w 576064"/>
                <a:gd name="connsiteY2" fmla="*/ 0 h 1224136"/>
                <a:gd name="connsiteX3" fmla="*/ 548649 w 576064"/>
                <a:gd name="connsiteY3" fmla="*/ 351452 h 1224136"/>
                <a:gd name="connsiteX4" fmla="*/ 576064 w 576064"/>
                <a:gd name="connsiteY4" fmla="*/ 612069 h 1224136"/>
                <a:gd name="connsiteX5" fmla="*/ 548649 w 576064"/>
                <a:gd name="connsiteY5" fmla="*/ 872686 h 1224136"/>
                <a:gd name="connsiteX6" fmla="*/ 288032 w 576064"/>
                <a:gd name="connsiteY6" fmla="*/ 1224137 h 1224136"/>
                <a:gd name="connsiteX7" fmla="*/ 27416 w 576064"/>
                <a:gd name="connsiteY7" fmla="*/ 872685 h 1224136"/>
                <a:gd name="connsiteX8" fmla="*/ 1 w 576064"/>
                <a:gd name="connsiteY8" fmla="*/ 612068 h 1224136"/>
                <a:gd name="connsiteX9" fmla="*/ 0 w 576064"/>
                <a:gd name="connsiteY9" fmla="*/ 612068 h 1224136"/>
                <a:gd name="connsiteX0" fmla="*/ 0 w 576064"/>
                <a:gd name="connsiteY0" fmla="*/ 612069 h 1087212"/>
                <a:gd name="connsiteX1" fmla="*/ 27415 w 576064"/>
                <a:gd name="connsiteY1" fmla="*/ 351452 h 1087212"/>
                <a:gd name="connsiteX2" fmla="*/ 288033 w 576064"/>
                <a:gd name="connsiteY2" fmla="*/ 1 h 1087212"/>
                <a:gd name="connsiteX3" fmla="*/ 548649 w 576064"/>
                <a:gd name="connsiteY3" fmla="*/ 351453 h 1087212"/>
                <a:gd name="connsiteX4" fmla="*/ 576064 w 576064"/>
                <a:gd name="connsiteY4" fmla="*/ 612070 h 1087212"/>
                <a:gd name="connsiteX5" fmla="*/ 548649 w 576064"/>
                <a:gd name="connsiteY5" fmla="*/ 872687 h 1087212"/>
                <a:gd name="connsiteX6" fmla="*/ 288032 w 576064"/>
                <a:gd name="connsiteY6" fmla="*/ 1008113 h 1087212"/>
                <a:gd name="connsiteX7" fmla="*/ 27416 w 576064"/>
                <a:gd name="connsiteY7" fmla="*/ 872686 h 1087212"/>
                <a:gd name="connsiteX8" fmla="*/ 1 w 576064"/>
                <a:gd name="connsiteY8" fmla="*/ 612069 h 1087212"/>
                <a:gd name="connsiteX9" fmla="*/ 0 w 576064"/>
                <a:gd name="connsiteY9" fmla="*/ 612069 h 108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6064" h="1087212">
                  <a:moveTo>
                    <a:pt x="0" y="612069"/>
                  </a:moveTo>
                  <a:cubicBezTo>
                    <a:pt x="0" y="521968"/>
                    <a:pt x="9361" y="432977"/>
                    <a:pt x="27415" y="351452"/>
                  </a:cubicBezTo>
                  <a:cubicBezTo>
                    <a:pt x="74923" y="136926"/>
                    <a:pt x="176460" y="0"/>
                    <a:pt x="288033" y="1"/>
                  </a:cubicBezTo>
                  <a:cubicBezTo>
                    <a:pt x="399606" y="2"/>
                    <a:pt x="501142" y="136928"/>
                    <a:pt x="548649" y="351453"/>
                  </a:cubicBezTo>
                  <a:cubicBezTo>
                    <a:pt x="566703" y="432978"/>
                    <a:pt x="576064" y="521968"/>
                    <a:pt x="576064" y="612070"/>
                  </a:cubicBezTo>
                  <a:cubicBezTo>
                    <a:pt x="576064" y="702171"/>
                    <a:pt x="566703" y="791161"/>
                    <a:pt x="548649" y="872687"/>
                  </a:cubicBezTo>
                  <a:cubicBezTo>
                    <a:pt x="501142" y="1087212"/>
                    <a:pt x="399605" y="1008113"/>
                    <a:pt x="288032" y="1008113"/>
                  </a:cubicBezTo>
                  <a:cubicBezTo>
                    <a:pt x="176459" y="1008113"/>
                    <a:pt x="74923" y="1087212"/>
                    <a:pt x="27416" y="872686"/>
                  </a:cubicBezTo>
                  <a:cubicBezTo>
                    <a:pt x="9362" y="791161"/>
                    <a:pt x="1" y="702171"/>
                    <a:pt x="1" y="612069"/>
                  </a:cubicBezTo>
                  <a:lnTo>
                    <a:pt x="0" y="612069"/>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13" name="Freihandform 12"/>
            <p:cNvSpPr/>
            <p:nvPr/>
          </p:nvSpPr>
          <p:spPr>
            <a:xfrm>
              <a:off x="2051050" y="6092825"/>
              <a:ext cx="2228850" cy="268288"/>
            </a:xfrm>
            <a:custGeom>
              <a:avLst/>
              <a:gdLst>
                <a:gd name="connsiteX0" fmla="*/ 0 w 2367676"/>
                <a:gd name="connsiteY0" fmla="*/ 138659 h 273071"/>
                <a:gd name="connsiteX1" fmla="*/ 41275 w 2367676"/>
                <a:gd name="connsiteY1" fmla="*/ 135484 h 273071"/>
                <a:gd name="connsiteX2" fmla="*/ 50800 w 2367676"/>
                <a:gd name="connsiteY2" fmla="*/ 132309 h 273071"/>
                <a:gd name="connsiteX3" fmla="*/ 63500 w 2367676"/>
                <a:gd name="connsiteY3" fmla="*/ 129134 h 273071"/>
                <a:gd name="connsiteX4" fmla="*/ 73025 w 2367676"/>
                <a:gd name="connsiteY4" fmla="*/ 125959 h 273071"/>
                <a:gd name="connsiteX5" fmla="*/ 92075 w 2367676"/>
                <a:gd name="connsiteY5" fmla="*/ 122784 h 273071"/>
                <a:gd name="connsiteX6" fmla="*/ 104775 w 2367676"/>
                <a:gd name="connsiteY6" fmla="*/ 119609 h 273071"/>
                <a:gd name="connsiteX7" fmla="*/ 142875 w 2367676"/>
                <a:gd name="connsiteY7" fmla="*/ 116434 h 273071"/>
                <a:gd name="connsiteX8" fmla="*/ 209550 w 2367676"/>
                <a:gd name="connsiteY8" fmla="*/ 106909 h 273071"/>
                <a:gd name="connsiteX9" fmla="*/ 231775 w 2367676"/>
                <a:gd name="connsiteY9" fmla="*/ 100559 h 273071"/>
                <a:gd name="connsiteX10" fmla="*/ 244475 w 2367676"/>
                <a:gd name="connsiteY10" fmla="*/ 94209 h 273071"/>
                <a:gd name="connsiteX11" fmla="*/ 260350 w 2367676"/>
                <a:gd name="connsiteY11" fmla="*/ 91034 h 273071"/>
                <a:gd name="connsiteX12" fmla="*/ 269875 w 2367676"/>
                <a:gd name="connsiteY12" fmla="*/ 84684 h 273071"/>
                <a:gd name="connsiteX13" fmla="*/ 282575 w 2367676"/>
                <a:gd name="connsiteY13" fmla="*/ 81509 h 273071"/>
                <a:gd name="connsiteX14" fmla="*/ 330200 w 2367676"/>
                <a:gd name="connsiteY14" fmla="*/ 75159 h 273071"/>
                <a:gd name="connsiteX15" fmla="*/ 371475 w 2367676"/>
                <a:gd name="connsiteY15" fmla="*/ 68809 h 273071"/>
                <a:gd name="connsiteX16" fmla="*/ 441325 w 2367676"/>
                <a:gd name="connsiteY16" fmla="*/ 62459 h 273071"/>
                <a:gd name="connsiteX17" fmla="*/ 469900 w 2367676"/>
                <a:gd name="connsiteY17" fmla="*/ 56109 h 273071"/>
                <a:gd name="connsiteX18" fmla="*/ 482600 w 2367676"/>
                <a:gd name="connsiteY18" fmla="*/ 52934 h 273071"/>
                <a:gd name="connsiteX19" fmla="*/ 501650 w 2367676"/>
                <a:gd name="connsiteY19" fmla="*/ 49759 h 273071"/>
                <a:gd name="connsiteX20" fmla="*/ 511175 w 2367676"/>
                <a:gd name="connsiteY20" fmla="*/ 46584 h 273071"/>
                <a:gd name="connsiteX21" fmla="*/ 542925 w 2367676"/>
                <a:gd name="connsiteY21" fmla="*/ 40234 h 273071"/>
                <a:gd name="connsiteX22" fmla="*/ 587375 w 2367676"/>
                <a:gd name="connsiteY22" fmla="*/ 37059 h 273071"/>
                <a:gd name="connsiteX23" fmla="*/ 600075 w 2367676"/>
                <a:gd name="connsiteY23" fmla="*/ 33884 h 273071"/>
                <a:gd name="connsiteX24" fmla="*/ 619125 w 2367676"/>
                <a:gd name="connsiteY24" fmla="*/ 27534 h 273071"/>
                <a:gd name="connsiteX25" fmla="*/ 669925 w 2367676"/>
                <a:gd name="connsiteY25" fmla="*/ 18009 h 273071"/>
                <a:gd name="connsiteX26" fmla="*/ 685800 w 2367676"/>
                <a:gd name="connsiteY26" fmla="*/ 14834 h 273071"/>
                <a:gd name="connsiteX27" fmla="*/ 739775 w 2367676"/>
                <a:gd name="connsiteY27" fmla="*/ 8484 h 273071"/>
                <a:gd name="connsiteX28" fmla="*/ 755650 w 2367676"/>
                <a:gd name="connsiteY28" fmla="*/ 2134 h 273071"/>
                <a:gd name="connsiteX29" fmla="*/ 904875 w 2367676"/>
                <a:gd name="connsiteY29" fmla="*/ 8484 h 273071"/>
                <a:gd name="connsiteX30" fmla="*/ 933450 w 2367676"/>
                <a:gd name="connsiteY30" fmla="*/ 14834 h 273071"/>
                <a:gd name="connsiteX31" fmla="*/ 968375 w 2367676"/>
                <a:gd name="connsiteY31" fmla="*/ 21184 h 273071"/>
                <a:gd name="connsiteX32" fmla="*/ 1006475 w 2367676"/>
                <a:gd name="connsiteY32" fmla="*/ 33884 h 273071"/>
                <a:gd name="connsiteX33" fmla="*/ 1022350 w 2367676"/>
                <a:gd name="connsiteY33" fmla="*/ 40234 h 273071"/>
                <a:gd name="connsiteX34" fmla="*/ 1057275 w 2367676"/>
                <a:gd name="connsiteY34" fmla="*/ 46584 h 273071"/>
                <a:gd name="connsiteX35" fmla="*/ 1085850 w 2367676"/>
                <a:gd name="connsiteY35" fmla="*/ 59284 h 273071"/>
                <a:gd name="connsiteX36" fmla="*/ 1101725 w 2367676"/>
                <a:gd name="connsiteY36" fmla="*/ 71984 h 273071"/>
                <a:gd name="connsiteX37" fmla="*/ 1130300 w 2367676"/>
                <a:gd name="connsiteY37" fmla="*/ 81509 h 273071"/>
                <a:gd name="connsiteX38" fmla="*/ 1181100 w 2367676"/>
                <a:gd name="connsiteY38" fmla="*/ 84684 h 273071"/>
                <a:gd name="connsiteX39" fmla="*/ 1263650 w 2367676"/>
                <a:gd name="connsiteY39" fmla="*/ 94209 h 273071"/>
                <a:gd name="connsiteX40" fmla="*/ 1276350 w 2367676"/>
                <a:gd name="connsiteY40" fmla="*/ 97384 h 273071"/>
                <a:gd name="connsiteX41" fmla="*/ 1809750 w 2367676"/>
                <a:gd name="connsiteY41" fmla="*/ 103734 h 273071"/>
                <a:gd name="connsiteX42" fmla="*/ 1892300 w 2367676"/>
                <a:gd name="connsiteY42" fmla="*/ 110084 h 273071"/>
                <a:gd name="connsiteX43" fmla="*/ 2006600 w 2367676"/>
                <a:gd name="connsiteY43" fmla="*/ 113259 h 273071"/>
                <a:gd name="connsiteX44" fmla="*/ 2051050 w 2367676"/>
                <a:gd name="connsiteY44" fmla="*/ 122784 h 273071"/>
                <a:gd name="connsiteX45" fmla="*/ 2257425 w 2367676"/>
                <a:gd name="connsiteY45" fmla="*/ 132309 h 273071"/>
                <a:gd name="connsiteX46" fmla="*/ 2289175 w 2367676"/>
                <a:gd name="connsiteY46" fmla="*/ 138659 h 273071"/>
                <a:gd name="connsiteX47" fmla="*/ 2311400 w 2367676"/>
                <a:gd name="connsiteY47" fmla="*/ 154534 h 273071"/>
                <a:gd name="connsiteX48" fmla="*/ 2333625 w 2367676"/>
                <a:gd name="connsiteY48" fmla="*/ 167234 h 273071"/>
                <a:gd name="connsiteX49" fmla="*/ 2349500 w 2367676"/>
                <a:gd name="connsiteY49" fmla="*/ 176759 h 273071"/>
                <a:gd name="connsiteX50" fmla="*/ 2365375 w 2367676"/>
                <a:gd name="connsiteY50" fmla="*/ 179934 h 273071"/>
                <a:gd name="connsiteX51" fmla="*/ 2343150 w 2367676"/>
                <a:gd name="connsiteY51" fmla="*/ 198984 h 273071"/>
                <a:gd name="connsiteX52" fmla="*/ 2305050 w 2367676"/>
                <a:gd name="connsiteY52" fmla="*/ 214859 h 273071"/>
                <a:gd name="connsiteX53" fmla="*/ 2279650 w 2367676"/>
                <a:gd name="connsiteY53" fmla="*/ 227559 h 273071"/>
                <a:gd name="connsiteX54" fmla="*/ 2260600 w 2367676"/>
                <a:gd name="connsiteY54" fmla="*/ 237084 h 273071"/>
                <a:gd name="connsiteX55" fmla="*/ 2209800 w 2367676"/>
                <a:gd name="connsiteY55" fmla="*/ 246609 h 273071"/>
                <a:gd name="connsiteX56" fmla="*/ 2184400 w 2367676"/>
                <a:gd name="connsiteY56" fmla="*/ 256134 h 273071"/>
                <a:gd name="connsiteX57" fmla="*/ 2162175 w 2367676"/>
                <a:gd name="connsiteY57" fmla="*/ 259309 h 273071"/>
                <a:gd name="connsiteX58" fmla="*/ 2143125 w 2367676"/>
                <a:gd name="connsiteY58" fmla="*/ 262484 h 273071"/>
                <a:gd name="connsiteX59" fmla="*/ 2092325 w 2367676"/>
                <a:gd name="connsiteY59" fmla="*/ 272009 h 273071"/>
                <a:gd name="connsiteX60" fmla="*/ 1993900 w 2367676"/>
                <a:gd name="connsiteY60" fmla="*/ 268834 h 273071"/>
                <a:gd name="connsiteX61" fmla="*/ 1924050 w 2367676"/>
                <a:gd name="connsiteY61" fmla="*/ 243434 h 273071"/>
                <a:gd name="connsiteX62" fmla="*/ 1885950 w 2367676"/>
                <a:gd name="connsiteY62" fmla="*/ 237084 h 273071"/>
                <a:gd name="connsiteX63" fmla="*/ 1870075 w 2367676"/>
                <a:gd name="connsiteY63" fmla="*/ 233909 h 273071"/>
                <a:gd name="connsiteX64" fmla="*/ 1854200 w 2367676"/>
                <a:gd name="connsiteY64" fmla="*/ 227559 h 273071"/>
                <a:gd name="connsiteX65" fmla="*/ 1819275 w 2367676"/>
                <a:gd name="connsiteY65" fmla="*/ 224384 h 273071"/>
                <a:gd name="connsiteX66" fmla="*/ 1800225 w 2367676"/>
                <a:gd name="connsiteY66" fmla="*/ 221209 h 273071"/>
                <a:gd name="connsiteX67" fmla="*/ 1778000 w 2367676"/>
                <a:gd name="connsiteY67" fmla="*/ 218034 h 273071"/>
                <a:gd name="connsiteX68" fmla="*/ 1755775 w 2367676"/>
                <a:gd name="connsiteY68" fmla="*/ 211684 h 273071"/>
                <a:gd name="connsiteX69" fmla="*/ 1736725 w 2367676"/>
                <a:gd name="connsiteY69" fmla="*/ 208509 h 273071"/>
                <a:gd name="connsiteX70" fmla="*/ 1625600 w 2367676"/>
                <a:gd name="connsiteY70" fmla="*/ 195809 h 273071"/>
                <a:gd name="connsiteX71" fmla="*/ 1603375 w 2367676"/>
                <a:gd name="connsiteY71" fmla="*/ 192634 h 273071"/>
                <a:gd name="connsiteX72" fmla="*/ 1546225 w 2367676"/>
                <a:gd name="connsiteY72" fmla="*/ 186284 h 273071"/>
                <a:gd name="connsiteX73" fmla="*/ 1470025 w 2367676"/>
                <a:gd name="connsiteY73" fmla="*/ 179934 h 273071"/>
                <a:gd name="connsiteX74" fmla="*/ 1450975 w 2367676"/>
                <a:gd name="connsiteY74" fmla="*/ 176759 h 273071"/>
                <a:gd name="connsiteX75" fmla="*/ 1403350 w 2367676"/>
                <a:gd name="connsiteY75" fmla="*/ 173584 h 273071"/>
                <a:gd name="connsiteX76" fmla="*/ 1384300 w 2367676"/>
                <a:gd name="connsiteY76" fmla="*/ 167234 h 273071"/>
                <a:gd name="connsiteX77" fmla="*/ 1371600 w 2367676"/>
                <a:gd name="connsiteY77" fmla="*/ 160884 h 273071"/>
                <a:gd name="connsiteX78" fmla="*/ 790575 w 2367676"/>
                <a:gd name="connsiteY78" fmla="*/ 157709 h 273071"/>
                <a:gd name="connsiteX79" fmla="*/ 730250 w 2367676"/>
                <a:gd name="connsiteY79" fmla="*/ 148184 h 273071"/>
                <a:gd name="connsiteX80" fmla="*/ 698500 w 2367676"/>
                <a:gd name="connsiteY80" fmla="*/ 145009 h 273071"/>
                <a:gd name="connsiteX81" fmla="*/ 593725 w 2367676"/>
                <a:gd name="connsiteY81" fmla="*/ 132309 h 273071"/>
                <a:gd name="connsiteX82" fmla="*/ 558800 w 2367676"/>
                <a:gd name="connsiteY82" fmla="*/ 125959 h 273071"/>
                <a:gd name="connsiteX83" fmla="*/ 495300 w 2367676"/>
                <a:gd name="connsiteY83" fmla="*/ 119609 h 273071"/>
                <a:gd name="connsiteX84" fmla="*/ 457200 w 2367676"/>
                <a:gd name="connsiteY84" fmla="*/ 110084 h 273071"/>
                <a:gd name="connsiteX85" fmla="*/ 342900 w 2367676"/>
                <a:gd name="connsiteY85" fmla="*/ 94209 h 273071"/>
                <a:gd name="connsiteX86" fmla="*/ 314325 w 2367676"/>
                <a:gd name="connsiteY86" fmla="*/ 91034 h 273071"/>
                <a:gd name="connsiteX87" fmla="*/ 295275 w 2367676"/>
                <a:gd name="connsiteY87" fmla="*/ 87859 h 273071"/>
                <a:gd name="connsiteX88" fmla="*/ 273050 w 2367676"/>
                <a:gd name="connsiteY88" fmla="*/ 84684 h 273071"/>
                <a:gd name="connsiteX89" fmla="*/ 247650 w 2367676"/>
                <a:gd name="connsiteY89" fmla="*/ 78334 h 273071"/>
                <a:gd name="connsiteX90" fmla="*/ 136525 w 2367676"/>
                <a:gd name="connsiteY90" fmla="*/ 71984 h 273071"/>
                <a:gd name="connsiteX91" fmla="*/ 79375 w 2367676"/>
                <a:gd name="connsiteY91" fmla="*/ 135484 h 273071"/>
                <a:gd name="connsiteX92" fmla="*/ 76200 w 2367676"/>
                <a:gd name="connsiteY92" fmla="*/ 145009 h 273071"/>
                <a:gd name="connsiteX93" fmla="*/ 142875 w 2367676"/>
                <a:gd name="connsiteY93" fmla="*/ 157709 h 273071"/>
                <a:gd name="connsiteX94" fmla="*/ 152400 w 2367676"/>
                <a:gd name="connsiteY94" fmla="*/ 154534 h 273071"/>
                <a:gd name="connsiteX95" fmla="*/ 165100 w 2367676"/>
                <a:gd name="connsiteY95" fmla="*/ 148184 h 273071"/>
                <a:gd name="connsiteX96" fmla="*/ 317500 w 2367676"/>
                <a:gd name="connsiteY96" fmla="*/ 145009 h 273071"/>
                <a:gd name="connsiteX97" fmla="*/ 346075 w 2367676"/>
                <a:gd name="connsiteY97" fmla="*/ 138659 h 273071"/>
                <a:gd name="connsiteX0" fmla="*/ 0 w 2367676"/>
                <a:gd name="connsiteY0" fmla="*/ 138659 h 273071"/>
                <a:gd name="connsiteX1" fmla="*/ 41275 w 2367676"/>
                <a:gd name="connsiteY1" fmla="*/ 135484 h 273071"/>
                <a:gd name="connsiteX2" fmla="*/ 50800 w 2367676"/>
                <a:gd name="connsiteY2" fmla="*/ 132309 h 273071"/>
                <a:gd name="connsiteX3" fmla="*/ 63500 w 2367676"/>
                <a:gd name="connsiteY3" fmla="*/ 129134 h 273071"/>
                <a:gd name="connsiteX4" fmla="*/ 73025 w 2367676"/>
                <a:gd name="connsiteY4" fmla="*/ 125959 h 273071"/>
                <a:gd name="connsiteX5" fmla="*/ 92075 w 2367676"/>
                <a:gd name="connsiteY5" fmla="*/ 122784 h 273071"/>
                <a:gd name="connsiteX6" fmla="*/ 104775 w 2367676"/>
                <a:gd name="connsiteY6" fmla="*/ 119609 h 273071"/>
                <a:gd name="connsiteX7" fmla="*/ 142875 w 2367676"/>
                <a:gd name="connsiteY7" fmla="*/ 116434 h 273071"/>
                <a:gd name="connsiteX8" fmla="*/ 209550 w 2367676"/>
                <a:gd name="connsiteY8" fmla="*/ 106909 h 273071"/>
                <a:gd name="connsiteX9" fmla="*/ 231775 w 2367676"/>
                <a:gd name="connsiteY9" fmla="*/ 100559 h 273071"/>
                <a:gd name="connsiteX10" fmla="*/ 244475 w 2367676"/>
                <a:gd name="connsiteY10" fmla="*/ 94209 h 273071"/>
                <a:gd name="connsiteX11" fmla="*/ 260350 w 2367676"/>
                <a:gd name="connsiteY11" fmla="*/ 91034 h 273071"/>
                <a:gd name="connsiteX12" fmla="*/ 269875 w 2367676"/>
                <a:gd name="connsiteY12" fmla="*/ 84684 h 273071"/>
                <a:gd name="connsiteX13" fmla="*/ 282575 w 2367676"/>
                <a:gd name="connsiteY13" fmla="*/ 81509 h 273071"/>
                <a:gd name="connsiteX14" fmla="*/ 330200 w 2367676"/>
                <a:gd name="connsiteY14" fmla="*/ 75159 h 273071"/>
                <a:gd name="connsiteX15" fmla="*/ 371475 w 2367676"/>
                <a:gd name="connsiteY15" fmla="*/ 68809 h 273071"/>
                <a:gd name="connsiteX16" fmla="*/ 441325 w 2367676"/>
                <a:gd name="connsiteY16" fmla="*/ 62459 h 273071"/>
                <a:gd name="connsiteX17" fmla="*/ 469900 w 2367676"/>
                <a:gd name="connsiteY17" fmla="*/ 56109 h 273071"/>
                <a:gd name="connsiteX18" fmla="*/ 482600 w 2367676"/>
                <a:gd name="connsiteY18" fmla="*/ 52934 h 273071"/>
                <a:gd name="connsiteX19" fmla="*/ 501650 w 2367676"/>
                <a:gd name="connsiteY19" fmla="*/ 49759 h 273071"/>
                <a:gd name="connsiteX20" fmla="*/ 511175 w 2367676"/>
                <a:gd name="connsiteY20" fmla="*/ 46584 h 273071"/>
                <a:gd name="connsiteX21" fmla="*/ 542925 w 2367676"/>
                <a:gd name="connsiteY21" fmla="*/ 40234 h 273071"/>
                <a:gd name="connsiteX22" fmla="*/ 587375 w 2367676"/>
                <a:gd name="connsiteY22" fmla="*/ 37059 h 273071"/>
                <a:gd name="connsiteX23" fmla="*/ 600075 w 2367676"/>
                <a:gd name="connsiteY23" fmla="*/ 33884 h 273071"/>
                <a:gd name="connsiteX24" fmla="*/ 619125 w 2367676"/>
                <a:gd name="connsiteY24" fmla="*/ 27534 h 273071"/>
                <a:gd name="connsiteX25" fmla="*/ 669925 w 2367676"/>
                <a:gd name="connsiteY25" fmla="*/ 18009 h 273071"/>
                <a:gd name="connsiteX26" fmla="*/ 685800 w 2367676"/>
                <a:gd name="connsiteY26" fmla="*/ 14834 h 273071"/>
                <a:gd name="connsiteX27" fmla="*/ 739775 w 2367676"/>
                <a:gd name="connsiteY27" fmla="*/ 8484 h 273071"/>
                <a:gd name="connsiteX28" fmla="*/ 755650 w 2367676"/>
                <a:gd name="connsiteY28" fmla="*/ 2134 h 273071"/>
                <a:gd name="connsiteX29" fmla="*/ 904875 w 2367676"/>
                <a:gd name="connsiteY29" fmla="*/ 8484 h 273071"/>
                <a:gd name="connsiteX30" fmla="*/ 933450 w 2367676"/>
                <a:gd name="connsiteY30" fmla="*/ 14834 h 273071"/>
                <a:gd name="connsiteX31" fmla="*/ 968375 w 2367676"/>
                <a:gd name="connsiteY31" fmla="*/ 21184 h 273071"/>
                <a:gd name="connsiteX32" fmla="*/ 1006475 w 2367676"/>
                <a:gd name="connsiteY32" fmla="*/ 33884 h 273071"/>
                <a:gd name="connsiteX33" fmla="*/ 1022350 w 2367676"/>
                <a:gd name="connsiteY33" fmla="*/ 40234 h 273071"/>
                <a:gd name="connsiteX34" fmla="*/ 1057275 w 2367676"/>
                <a:gd name="connsiteY34" fmla="*/ 46584 h 273071"/>
                <a:gd name="connsiteX35" fmla="*/ 1085850 w 2367676"/>
                <a:gd name="connsiteY35" fmla="*/ 59284 h 273071"/>
                <a:gd name="connsiteX36" fmla="*/ 1101725 w 2367676"/>
                <a:gd name="connsiteY36" fmla="*/ 71984 h 273071"/>
                <a:gd name="connsiteX37" fmla="*/ 1130300 w 2367676"/>
                <a:gd name="connsiteY37" fmla="*/ 81509 h 273071"/>
                <a:gd name="connsiteX38" fmla="*/ 1181100 w 2367676"/>
                <a:gd name="connsiteY38" fmla="*/ 84684 h 273071"/>
                <a:gd name="connsiteX39" fmla="*/ 1263650 w 2367676"/>
                <a:gd name="connsiteY39" fmla="*/ 94209 h 273071"/>
                <a:gd name="connsiteX40" fmla="*/ 1276350 w 2367676"/>
                <a:gd name="connsiteY40" fmla="*/ 97384 h 273071"/>
                <a:gd name="connsiteX41" fmla="*/ 1809750 w 2367676"/>
                <a:gd name="connsiteY41" fmla="*/ 103734 h 273071"/>
                <a:gd name="connsiteX42" fmla="*/ 1892300 w 2367676"/>
                <a:gd name="connsiteY42" fmla="*/ 110084 h 273071"/>
                <a:gd name="connsiteX43" fmla="*/ 2006600 w 2367676"/>
                <a:gd name="connsiteY43" fmla="*/ 113259 h 273071"/>
                <a:gd name="connsiteX44" fmla="*/ 2051050 w 2367676"/>
                <a:gd name="connsiteY44" fmla="*/ 122784 h 273071"/>
                <a:gd name="connsiteX45" fmla="*/ 2257425 w 2367676"/>
                <a:gd name="connsiteY45" fmla="*/ 132309 h 273071"/>
                <a:gd name="connsiteX46" fmla="*/ 2289175 w 2367676"/>
                <a:gd name="connsiteY46" fmla="*/ 138659 h 273071"/>
                <a:gd name="connsiteX47" fmla="*/ 2311400 w 2367676"/>
                <a:gd name="connsiteY47" fmla="*/ 154534 h 273071"/>
                <a:gd name="connsiteX48" fmla="*/ 2333625 w 2367676"/>
                <a:gd name="connsiteY48" fmla="*/ 167234 h 273071"/>
                <a:gd name="connsiteX49" fmla="*/ 2349500 w 2367676"/>
                <a:gd name="connsiteY49" fmla="*/ 176759 h 273071"/>
                <a:gd name="connsiteX50" fmla="*/ 2365375 w 2367676"/>
                <a:gd name="connsiteY50" fmla="*/ 179934 h 273071"/>
                <a:gd name="connsiteX51" fmla="*/ 2343150 w 2367676"/>
                <a:gd name="connsiteY51" fmla="*/ 198984 h 273071"/>
                <a:gd name="connsiteX52" fmla="*/ 2305050 w 2367676"/>
                <a:gd name="connsiteY52" fmla="*/ 214859 h 273071"/>
                <a:gd name="connsiteX53" fmla="*/ 2279650 w 2367676"/>
                <a:gd name="connsiteY53" fmla="*/ 227559 h 273071"/>
                <a:gd name="connsiteX54" fmla="*/ 2260600 w 2367676"/>
                <a:gd name="connsiteY54" fmla="*/ 237084 h 273071"/>
                <a:gd name="connsiteX55" fmla="*/ 2209800 w 2367676"/>
                <a:gd name="connsiteY55" fmla="*/ 246609 h 273071"/>
                <a:gd name="connsiteX56" fmla="*/ 2184400 w 2367676"/>
                <a:gd name="connsiteY56" fmla="*/ 256134 h 273071"/>
                <a:gd name="connsiteX57" fmla="*/ 2162175 w 2367676"/>
                <a:gd name="connsiteY57" fmla="*/ 259309 h 273071"/>
                <a:gd name="connsiteX58" fmla="*/ 2143125 w 2367676"/>
                <a:gd name="connsiteY58" fmla="*/ 262484 h 273071"/>
                <a:gd name="connsiteX59" fmla="*/ 2092325 w 2367676"/>
                <a:gd name="connsiteY59" fmla="*/ 272009 h 273071"/>
                <a:gd name="connsiteX60" fmla="*/ 1993900 w 2367676"/>
                <a:gd name="connsiteY60" fmla="*/ 268834 h 273071"/>
                <a:gd name="connsiteX61" fmla="*/ 1924050 w 2367676"/>
                <a:gd name="connsiteY61" fmla="*/ 243434 h 273071"/>
                <a:gd name="connsiteX62" fmla="*/ 1885950 w 2367676"/>
                <a:gd name="connsiteY62" fmla="*/ 237084 h 273071"/>
                <a:gd name="connsiteX63" fmla="*/ 1870075 w 2367676"/>
                <a:gd name="connsiteY63" fmla="*/ 233909 h 273071"/>
                <a:gd name="connsiteX64" fmla="*/ 1854200 w 2367676"/>
                <a:gd name="connsiteY64" fmla="*/ 227559 h 273071"/>
                <a:gd name="connsiteX65" fmla="*/ 1819275 w 2367676"/>
                <a:gd name="connsiteY65" fmla="*/ 224384 h 273071"/>
                <a:gd name="connsiteX66" fmla="*/ 1800225 w 2367676"/>
                <a:gd name="connsiteY66" fmla="*/ 221209 h 273071"/>
                <a:gd name="connsiteX67" fmla="*/ 1778000 w 2367676"/>
                <a:gd name="connsiteY67" fmla="*/ 218034 h 273071"/>
                <a:gd name="connsiteX68" fmla="*/ 1755775 w 2367676"/>
                <a:gd name="connsiteY68" fmla="*/ 211684 h 273071"/>
                <a:gd name="connsiteX69" fmla="*/ 1736725 w 2367676"/>
                <a:gd name="connsiteY69" fmla="*/ 208509 h 273071"/>
                <a:gd name="connsiteX70" fmla="*/ 1625600 w 2367676"/>
                <a:gd name="connsiteY70" fmla="*/ 195809 h 273071"/>
                <a:gd name="connsiteX71" fmla="*/ 1603375 w 2367676"/>
                <a:gd name="connsiteY71" fmla="*/ 192634 h 273071"/>
                <a:gd name="connsiteX72" fmla="*/ 1546225 w 2367676"/>
                <a:gd name="connsiteY72" fmla="*/ 186284 h 273071"/>
                <a:gd name="connsiteX73" fmla="*/ 1470025 w 2367676"/>
                <a:gd name="connsiteY73" fmla="*/ 179934 h 273071"/>
                <a:gd name="connsiteX74" fmla="*/ 1450975 w 2367676"/>
                <a:gd name="connsiteY74" fmla="*/ 176759 h 273071"/>
                <a:gd name="connsiteX75" fmla="*/ 1403350 w 2367676"/>
                <a:gd name="connsiteY75" fmla="*/ 173584 h 273071"/>
                <a:gd name="connsiteX76" fmla="*/ 1384300 w 2367676"/>
                <a:gd name="connsiteY76" fmla="*/ 167234 h 273071"/>
                <a:gd name="connsiteX77" fmla="*/ 1371600 w 2367676"/>
                <a:gd name="connsiteY77" fmla="*/ 160884 h 273071"/>
                <a:gd name="connsiteX78" fmla="*/ 790575 w 2367676"/>
                <a:gd name="connsiteY78" fmla="*/ 157709 h 273071"/>
                <a:gd name="connsiteX79" fmla="*/ 730250 w 2367676"/>
                <a:gd name="connsiteY79" fmla="*/ 148184 h 273071"/>
                <a:gd name="connsiteX80" fmla="*/ 698500 w 2367676"/>
                <a:gd name="connsiteY80" fmla="*/ 145009 h 273071"/>
                <a:gd name="connsiteX81" fmla="*/ 593725 w 2367676"/>
                <a:gd name="connsiteY81" fmla="*/ 132309 h 273071"/>
                <a:gd name="connsiteX82" fmla="*/ 558800 w 2367676"/>
                <a:gd name="connsiteY82" fmla="*/ 125959 h 273071"/>
                <a:gd name="connsiteX83" fmla="*/ 495300 w 2367676"/>
                <a:gd name="connsiteY83" fmla="*/ 119609 h 273071"/>
                <a:gd name="connsiteX84" fmla="*/ 457200 w 2367676"/>
                <a:gd name="connsiteY84" fmla="*/ 110084 h 273071"/>
                <a:gd name="connsiteX85" fmla="*/ 342900 w 2367676"/>
                <a:gd name="connsiteY85" fmla="*/ 94209 h 273071"/>
                <a:gd name="connsiteX86" fmla="*/ 314325 w 2367676"/>
                <a:gd name="connsiteY86" fmla="*/ 91034 h 273071"/>
                <a:gd name="connsiteX87" fmla="*/ 295275 w 2367676"/>
                <a:gd name="connsiteY87" fmla="*/ 87859 h 273071"/>
                <a:gd name="connsiteX88" fmla="*/ 273050 w 2367676"/>
                <a:gd name="connsiteY88" fmla="*/ 84684 h 273071"/>
                <a:gd name="connsiteX89" fmla="*/ 247650 w 2367676"/>
                <a:gd name="connsiteY89" fmla="*/ 78334 h 273071"/>
                <a:gd name="connsiteX90" fmla="*/ 136525 w 2367676"/>
                <a:gd name="connsiteY90" fmla="*/ 71984 h 273071"/>
                <a:gd name="connsiteX91" fmla="*/ 79375 w 2367676"/>
                <a:gd name="connsiteY91" fmla="*/ 135484 h 273071"/>
                <a:gd name="connsiteX92" fmla="*/ 76200 w 2367676"/>
                <a:gd name="connsiteY92" fmla="*/ 145009 h 273071"/>
                <a:gd name="connsiteX93" fmla="*/ 142875 w 2367676"/>
                <a:gd name="connsiteY93" fmla="*/ 157709 h 273071"/>
                <a:gd name="connsiteX94" fmla="*/ 152400 w 2367676"/>
                <a:gd name="connsiteY94" fmla="*/ 154534 h 273071"/>
                <a:gd name="connsiteX95" fmla="*/ 317500 w 2367676"/>
                <a:gd name="connsiteY95" fmla="*/ 145009 h 273071"/>
                <a:gd name="connsiteX96" fmla="*/ 346075 w 2367676"/>
                <a:gd name="connsiteY96" fmla="*/ 138659 h 273071"/>
                <a:gd name="connsiteX0" fmla="*/ 0 w 2367676"/>
                <a:gd name="connsiteY0" fmla="*/ 138659 h 273071"/>
                <a:gd name="connsiteX1" fmla="*/ 41275 w 2367676"/>
                <a:gd name="connsiteY1" fmla="*/ 135484 h 273071"/>
                <a:gd name="connsiteX2" fmla="*/ 50800 w 2367676"/>
                <a:gd name="connsiteY2" fmla="*/ 132309 h 273071"/>
                <a:gd name="connsiteX3" fmla="*/ 63500 w 2367676"/>
                <a:gd name="connsiteY3" fmla="*/ 129134 h 273071"/>
                <a:gd name="connsiteX4" fmla="*/ 73025 w 2367676"/>
                <a:gd name="connsiteY4" fmla="*/ 125959 h 273071"/>
                <a:gd name="connsiteX5" fmla="*/ 92075 w 2367676"/>
                <a:gd name="connsiteY5" fmla="*/ 122784 h 273071"/>
                <a:gd name="connsiteX6" fmla="*/ 104775 w 2367676"/>
                <a:gd name="connsiteY6" fmla="*/ 119609 h 273071"/>
                <a:gd name="connsiteX7" fmla="*/ 142875 w 2367676"/>
                <a:gd name="connsiteY7" fmla="*/ 116434 h 273071"/>
                <a:gd name="connsiteX8" fmla="*/ 209550 w 2367676"/>
                <a:gd name="connsiteY8" fmla="*/ 106909 h 273071"/>
                <a:gd name="connsiteX9" fmla="*/ 231775 w 2367676"/>
                <a:gd name="connsiteY9" fmla="*/ 100559 h 273071"/>
                <a:gd name="connsiteX10" fmla="*/ 244475 w 2367676"/>
                <a:gd name="connsiteY10" fmla="*/ 94209 h 273071"/>
                <a:gd name="connsiteX11" fmla="*/ 260350 w 2367676"/>
                <a:gd name="connsiteY11" fmla="*/ 91034 h 273071"/>
                <a:gd name="connsiteX12" fmla="*/ 269875 w 2367676"/>
                <a:gd name="connsiteY12" fmla="*/ 84684 h 273071"/>
                <a:gd name="connsiteX13" fmla="*/ 282575 w 2367676"/>
                <a:gd name="connsiteY13" fmla="*/ 81509 h 273071"/>
                <a:gd name="connsiteX14" fmla="*/ 330200 w 2367676"/>
                <a:gd name="connsiteY14" fmla="*/ 75159 h 273071"/>
                <a:gd name="connsiteX15" fmla="*/ 371475 w 2367676"/>
                <a:gd name="connsiteY15" fmla="*/ 68809 h 273071"/>
                <a:gd name="connsiteX16" fmla="*/ 441325 w 2367676"/>
                <a:gd name="connsiteY16" fmla="*/ 62459 h 273071"/>
                <a:gd name="connsiteX17" fmla="*/ 469900 w 2367676"/>
                <a:gd name="connsiteY17" fmla="*/ 56109 h 273071"/>
                <a:gd name="connsiteX18" fmla="*/ 482600 w 2367676"/>
                <a:gd name="connsiteY18" fmla="*/ 52934 h 273071"/>
                <a:gd name="connsiteX19" fmla="*/ 501650 w 2367676"/>
                <a:gd name="connsiteY19" fmla="*/ 49759 h 273071"/>
                <a:gd name="connsiteX20" fmla="*/ 511175 w 2367676"/>
                <a:gd name="connsiteY20" fmla="*/ 46584 h 273071"/>
                <a:gd name="connsiteX21" fmla="*/ 542925 w 2367676"/>
                <a:gd name="connsiteY21" fmla="*/ 40234 h 273071"/>
                <a:gd name="connsiteX22" fmla="*/ 587375 w 2367676"/>
                <a:gd name="connsiteY22" fmla="*/ 37059 h 273071"/>
                <a:gd name="connsiteX23" fmla="*/ 600075 w 2367676"/>
                <a:gd name="connsiteY23" fmla="*/ 33884 h 273071"/>
                <a:gd name="connsiteX24" fmla="*/ 619125 w 2367676"/>
                <a:gd name="connsiteY24" fmla="*/ 27534 h 273071"/>
                <a:gd name="connsiteX25" fmla="*/ 669925 w 2367676"/>
                <a:gd name="connsiteY25" fmla="*/ 18009 h 273071"/>
                <a:gd name="connsiteX26" fmla="*/ 685800 w 2367676"/>
                <a:gd name="connsiteY26" fmla="*/ 14834 h 273071"/>
                <a:gd name="connsiteX27" fmla="*/ 739775 w 2367676"/>
                <a:gd name="connsiteY27" fmla="*/ 8484 h 273071"/>
                <a:gd name="connsiteX28" fmla="*/ 755650 w 2367676"/>
                <a:gd name="connsiteY28" fmla="*/ 2134 h 273071"/>
                <a:gd name="connsiteX29" fmla="*/ 904875 w 2367676"/>
                <a:gd name="connsiteY29" fmla="*/ 8484 h 273071"/>
                <a:gd name="connsiteX30" fmla="*/ 933450 w 2367676"/>
                <a:gd name="connsiteY30" fmla="*/ 14834 h 273071"/>
                <a:gd name="connsiteX31" fmla="*/ 968375 w 2367676"/>
                <a:gd name="connsiteY31" fmla="*/ 21184 h 273071"/>
                <a:gd name="connsiteX32" fmla="*/ 1006475 w 2367676"/>
                <a:gd name="connsiteY32" fmla="*/ 33884 h 273071"/>
                <a:gd name="connsiteX33" fmla="*/ 1022350 w 2367676"/>
                <a:gd name="connsiteY33" fmla="*/ 40234 h 273071"/>
                <a:gd name="connsiteX34" fmla="*/ 1057275 w 2367676"/>
                <a:gd name="connsiteY34" fmla="*/ 46584 h 273071"/>
                <a:gd name="connsiteX35" fmla="*/ 1085850 w 2367676"/>
                <a:gd name="connsiteY35" fmla="*/ 59284 h 273071"/>
                <a:gd name="connsiteX36" fmla="*/ 1101725 w 2367676"/>
                <a:gd name="connsiteY36" fmla="*/ 71984 h 273071"/>
                <a:gd name="connsiteX37" fmla="*/ 1130300 w 2367676"/>
                <a:gd name="connsiteY37" fmla="*/ 81509 h 273071"/>
                <a:gd name="connsiteX38" fmla="*/ 1181100 w 2367676"/>
                <a:gd name="connsiteY38" fmla="*/ 84684 h 273071"/>
                <a:gd name="connsiteX39" fmla="*/ 1263650 w 2367676"/>
                <a:gd name="connsiteY39" fmla="*/ 94209 h 273071"/>
                <a:gd name="connsiteX40" fmla="*/ 1276350 w 2367676"/>
                <a:gd name="connsiteY40" fmla="*/ 97384 h 273071"/>
                <a:gd name="connsiteX41" fmla="*/ 1809750 w 2367676"/>
                <a:gd name="connsiteY41" fmla="*/ 103734 h 273071"/>
                <a:gd name="connsiteX42" fmla="*/ 1892300 w 2367676"/>
                <a:gd name="connsiteY42" fmla="*/ 110084 h 273071"/>
                <a:gd name="connsiteX43" fmla="*/ 2006600 w 2367676"/>
                <a:gd name="connsiteY43" fmla="*/ 113259 h 273071"/>
                <a:gd name="connsiteX44" fmla="*/ 2051050 w 2367676"/>
                <a:gd name="connsiteY44" fmla="*/ 122784 h 273071"/>
                <a:gd name="connsiteX45" fmla="*/ 2257425 w 2367676"/>
                <a:gd name="connsiteY45" fmla="*/ 132309 h 273071"/>
                <a:gd name="connsiteX46" fmla="*/ 2289175 w 2367676"/>
                <a:gd name="connsiteY46" fmla="*/ 138659 h 273071"/>
                <a:gd name="connsiteX47" fmla="*/ 2311400 w 2367676"/>
                <a:gd name="connsiteY47" fmla="*/ 154534 h 273071"/>
                <a:gd name="connsiteX48" fmla="*/ 2333625 w 2367676"/>
                <a:gd name="connsiteY48" fmla="*/ 167234 h 273071"/>
                <a:gd name="connsiteX49" fmla="*/ 2349500 w 2367676"/>
                <a:gd name="connsiteY49" fmla="*/ 176759 h 273071"/>
                <a:gd name="connsiteX50" fmla="*/ 2365375 w 2367676"/>
                <a:gd name="connsiteY50" fmla="*/ 179934 h 273071"/>
                <a:gd name="connsiteX51" fmla="*/ 2343150 w 2367676"/>
                <a:gd name="connsiteY51" fmla="*/ 198984 h 273071"/>
                <a:gd name="connsiteX52" fmla="*/ 2305050 w 2367676"/>
                <a:gd name="connsiteY52" fmla="*/ 214859 h 273071"/>
                <a:gd name="connsiteX53" fmla="*/ 2279650 w 2367676"/>
                <a:gd name="connsiteY53" fmla="*/ 227559 h 273071"/>
                <a:gd name="connsiteX54" fmla="*/ 2260600 w 2367676"/>
                <a:gd name="connsiteY54" fmla="*/ 237084 h 273071"/>
                <a:gd name="connsiteX55" fmla="*/ 2209800 w 2367676"/>
                <a:gd name="connsiteY55" fmla="*/ 246609 h 273071"/>
                <a:gd name="connsiteX56" fmla="*/ 2184400 w 2367676"/>
                <a:gd name="connsiteY56" fmla="*/ 256134 h 273071"/>
                <a:gd name="connsiteX57" fmla="*/ 2162175 w 2367676"/>
                <a:gd name="connsiteY57" fmla="*/ 259309 h 273071"/>
                <a:gd name="connsiteX58" fmla="*/ 2143125 w 2367676"/>
                <a:gd name="connsiteY58" fmla="*/ 262484 h 273071"/>
                <a:gd name="connsiteX59" fmla="*/ 2092325 w 2367676"/>
                <a:gd name="connsiteY59" fmla="*/ 272009 h 273071"/>
                <a:gd name="connsiteX60" fmla="*/ 1993900 w 2367676"/>
                <a:gd name="connsiteY60" fmla="*/ 268834 h 273071"/>
                <a:gd name="connsiteX61" fmla="*/ 1924050 w 2367676"/>
                <a:gd name="connsiteY61" fmla="*/ 243434 h 273071"/>
                <a:gd name="connsiteX62" fmla="*/ 1885950 w 2367676"/>
                <a:gd name="connsiteY62" fmla="*/ 237084 h 273071"/>
                <a:gd name="connsiteX63" fmla="*/ 1870075 w 2367676"/>
                <a:gd name="connsiteY63" fmla="*/ 233909 h 273071"/>
                <a:gd name="connsiteX64" fmla="*/ 1854200 w 2367676"/>
                <a:gd name="connsiteY64" fmla="*/ 227559 h 273071"/>
                <a:gd name="connsiteX65" fmla="*/ 1819275 w 2367676"/>
                <a:gd name="connsiteY65" fmla="*/ 224384 h 273071"/>
                <a:gd name="connsiteX66" fmla="*/ 1800225 w 2367676"/>
                <a:gd name="connsiteY66" fmla="*/ 221209 h 273071"/>
                <a:gd name="connsiteX67" fmla="*/ 1778000 w 2367676"/>
                <a:gd name="connsiteY67" fmla="*/ 218034 h 273071"/>
                <a:gd name="connsiteX68" fmla="*/ 1755775 w 2367676"/>
                <a:gd name="connsiteY68" fmla="*/ 211684 h 273071"/>
                <a:gd name="connsiteX69" fmla="*/ 1736725 w 2367676"/>
                <a:gd name="connsiteY69" fmla="*/ 208509 h 273071"/>
                <a:gd name="connsiteX70" fmla="*/ 1625600 w 2367676"/>
                <a:gd name="connsiteY70" fmla="*/ 195809 h 273071"/>
                <a:gd name="connsiteX71" fmla="*/ 1603375 w 2367676"/>
                <a:gd name="connsiteY71" fmla="*/ 192634 h 273071"/>
                <a:gd name="connsiteX72" fmla="*/ 1546225 w 2367676"/>
                <a:gd name="connsiteY72" fmla="*/ 186284 h 273071"/>
                <a:gd name="connsiteX73" fmla="*/ 1470025 w 2367676"/>
                <a:gd name="connsiteY73" fmla="*/ 179934 h 273071"/>
                <a:gd name="connsiteX74" fmla="*/ 1450975 w 2367676"/>
                <a:gd name="connsiteY74" fmla="*/ 176759 h 273071"/>
                <a:gd name="connsiteX75" fmla="*/ 1403350 w 2367676"/>
                <a:gd name="connsiteY75" fmla="*/ 173584 h 273071"/>
                <a:gd name="connsiteX76" fmla="*/ 1384300 w 2367676"/>
                <a:gd name="connsiteY76" fmla="*/ 167234 h 273071"/>
                <a:gd name="connsiteX77" fmla="*/ 1371600 w 2367676"/>
                <a:gd name="connsiteY77" fmla="*/ 160884 h 273071"/>
                <a:gd name="connsiteX78" fmla="*/ 790575 w 2367676"/>
                <a:gd name="connsiteY78" fmla="*/ 157709 h 273071"/>
                <a:gd name="connsiteX79" fmla="*/ 730250 w 2367676"/>
                <a:gd name="connsiteY79" fmla="*/ 148184 h 273071"/>
                <a:gd name="connsiteX80" fmla="*/ 698500 w 2367676"/>
                <a:gd name="connsiteY80" fmla="*/ 145009 h 273071"/>
                <a:gd name="connsiteX81" fmla="*/ 593725 w 2367676"/>
                <a:gd name="connsiteY81" fmla="*/ 132309 h 273071"/>
                <a:gd name="connsiteX82" fmla="*/ 558800 w 2367676"/>
                <a:gd name="connsiteY82" fmla="*/ 125959 h 273071"/>
                <a:gd name="connsiteX83" fmla="*/ 495300 w 2367676"/>
                <a:gd name="connsiteY83" fmla="*/ 119609 h 273071"/>
                <a:gd name="connsiteX84" fmla="*/ 457200 w 2367676"/>
                <a:gd name="connsiteY84" fmla="*/ 110084 h 273071"/>
                <a:gd name="connsiteX85" fmla="*/ 342900 w 2367676"/>
                <a:gd name="connsiteY85" fmla="*/ 94209 h 273071"/>
                <a:gd name="connsiteX86" fmla="*/ 314325 w 2367676"/>
                <a:gd name="connsiteY86" fmla="*/ 91034 h 273071"/>
                <a:gd name="connsiteX87" fmla="*/ 295275 w 2367676"/>
                <a:gd name="connsiteY87" fmla="*/ 87859 h 273071"/>
                <a:gd name="connsiteX88" fmla="*/ 273050 w 2367676"/>
                <a:gd name="connsiteY88" fmla="*/ 84684 h 273071"/>
                <a:gd name="connsiteX89" fmla="*/ 247650 w 2367676"/>
                <a:gd name="connsiteY89" fmla="*/ 78334 h 273071"/>
                <a:gd name="connsiteX90" fmla="*/ 136525 w 2367676"/>
                <a:gd name="connsiteY90" fmla="*/ 71984 h 273071"/>
                <a:gd name="connsiteX91" fmla="*/ 79375 w 2367676"/>
                <a:gd name="connsiteY91" fmla="*/ 135484 h 273071"/>
                <a:gd name="connsiteX92" fmla="*/ 76200 w 2367676"/>
                <a:gd name="connsiteY92" fmla="*/ 145009 h 273071"/>
                <a:gd name="connsiteX93" fmla="*/ 152400 w 2367676"/>
                <a:gd name="connsiteY93" fmla="*/ 154534 h 273071"/>
                <a:gd name="connsiteX94" fmla="*/ 317500 w 2367676"/>
                <a:gd name="connsiteY94" fmla="*/ 145009 h 273071"/>
                <a:gd name="connsiteX95" fmla="*/ 346075 w 2367676"/>
                <a:gd name="connsiteY95" fmla="*/ 138659 h 273071"/>
                <a:gd name="connsiteX0" fmla="*/ 0 w 2367676"/>
                <a:gd name="connsiteY0" fmla="*/ 138659 h 273071"/>
                <a:gd name="connsiteX1" fmla="*/ 41275 w 2367676"/>
                <a:gd name="connsiteY1" fmla="*/ 135484 h 273071"/>
                <a:gd name="connsiteX2" fmla="*/ 50800 w 2367676"/>
                <a:gd name="connsiteY2" fmla="*/ 132309 h 273071"/>
                <a:gd name="connsiteX3" fmla="*/ 63500 w 2367676"/>
                <a:gd name="connsiteY3" fmla="*/ 129134 h 273071"/>
                <a:gd name="connsiteX4" fmla="*/ 73025 w 2367676"/>
                <a:gd name="connsiteY4" fmla="*/ 125959 h 273071"/>
                <a:gd name="connsiteX5" fmla="*/ 92075 w 2367676"/>
                <a:gd name="connsiteY5" fmla="*/ 122784 h 273071"/>
                <a:gd name="connsiteX6" fmla="*/ 104775 w 2367676"/>
                <a:gd name="connsiteY6" fmla="*/ 119609 h 273071"/>
                <a:gd name="connsiteX7" fmla="*/ 142875 w 2367676"/>
                <a:gd name="connsiteY7" fmla="*/ 116434 h 273071"/>
                <a:gd name="connsiteX8" fmla="*/ 209550 w 2367676"/>
                <a:gd name="connsiteY8" fmla="*/ 106909 h 273071"/>
                <a:gd name="connsiteX9" fmla="*/ 231775 w 2367676"/>
                <a:gd name="connsiteY9" fmla="*/ 100559 h 273071"/>
                <a:gd name="connsiteX10" fmla="*/ 244475 w 2367676"/>
                <a:gd name="connsiteY10" fmla="*/ 94209 h 273071"/>
                <a:gd name="connsiteX11" fmla="*/ 260350 w 2367676"/>
                <a:gd name="connsiteY11" fmla="*/ 91034 h 273071"/>
                <a:gd name="connsiteX12" fmla="*/ 269875 w 2367676"/>
                <a:gd name="connsiteY12" fmla="*/ 84684 h 273071"/>
                <a:gd name="connsiteX13" fmla="*/ 282575 w 2367676"/>
                <a:gd name="connsiteY13" fmla="*/ 81509 h 273071"/>
                <a:gd name="connsiteX14" fmla="*/ 330200 w 2367676"/>
                <a:gd name="connsiteY14" fmla="*/ 75159 h 273071"/>
                <a:gd name="connsiteX15" fmla="*/ 371475 w 2367676"/>
                <a:gd name="connsiteY15" fmla="*/ 68809 h 273071"/>
                <a:gd name="connsiteX16" fmla="*/ 441325 w 2367676"/>
                <a:gd name="connsiteY16" fmla="*/ 62459 h 273071"/>
                <a:gd name="connsiteX17" fmla="*/ 469900 w 2367676"/>
                <a:gd name="connsiteY17" fmla="*/ 56109 h 273071"/>
                <a:gd name="connsiteX18" fmla="*/ 482600 w 2367676"/>
                <a:gd name="connsiteY18" fmla="*/ 52934 h 273071"/>
                <a:gd name="connsiteX19" fmla="*/ 501650 w 2367676"/>
                <a:gd name="connsiteY19" fmla="*/ 49759 h 273071"/>
                <a:gd name="connsiteX20" fmla="*/ 511175 w 2367676"/>
                <a:gd name="connsiteY20" fmla="*/ 46584 h 273071"/>
                <a:gd name="connsiteX21" fmla="*/ 542925 w 2367676"/>
                <a:gd name="connsiteY21" fmla="*/ 40234 h 273071"/>
                <a:gd name="connsiteX22" fmla="*/ 587375 w 2367676"/>
                <a:gd name="connsiteY22" fmla="*/ 37059 h 273071"/>
                <a:gd name="connsiteX23" fmla="*/ 600075 w 2367676"/>
                <a:gd name="connsiteY23" fmla="*/ 33884 h 273071"/>
                <a:gd name="connsiteX24" fmla="*/ 619125 w 2367676"/>
                <a:gd name="connsiteY24" fmla="*/ 27534 h 273071"/>
                <a:gd name="connsiteX25" fmla="*/ 669925 w 2367676"/>
                <a:gd name="connsiteY25" fmla="*/ 18009 h 273071"/>
                <a:gd name="connsiteX26" fmla="*/ 685800 w 2367676"/>
                <a:gd name="connsiteY26" fmla="*/ 14834 h 273071"/>
                <a:gd name="connsiteX27" fmla="*/ 739775 w 2367676"/>
                <a:gd name="connsiteY27" fmla="*/ 8484 h 273071"/>
                <a:gd name="connsiteX28" fmla="*/ 755650 w 2367676"/>
                <a:gd name="connsiteY28" fmla="*/ 2134 h 273071"/>
                <a:gd name="connsiteX29" fmla="*/ 904875 w 2367676"/>
                <a:gd name="connsiteY29" fmla="*/ 8484 h 273071"/>
                <a:gd name="connsiteX30" fmla="*/ 933450 w 2367676"/>
                <a:gd name="connsiteY30" fmla="*/ 14834 h 273071"/>
                <a:gd name="connsiteX31" fmla="*/ 968375 w 2367676"/>
                <a:gd name="connsiteY31" fmla="*/ 21184 h 273071"/>
                <a:gd name="connsiteX32" fmla="*/ 1006475 w 2367676"/>
                <a:gd name="connsiteY32" fmla="*/ 33884 h 273071"/>
                <a:gd name="connsiteX33" fmla="*/ 1022350 w 2367676"/>
                <a:gd name="connsiteY33" fmla="*/ 40234 h 273071"/>
                <a:gd name="connsiteX34" fmla="*/ 1057275 w 2367676"/>
                <a:gd name="connsiteY34" fmla="*/ 46584 h 273071"/>
                <a:gd name="connsiteX35" fmla="*/ 1085850 w 2367676"/>
                <a:gd name="connsiteY35" fmla="*/ 59284 h 273071"/>
                <a:gd name="connsiteX36" fmla="*/ 1101725 w 2367676"/>
                <a:gd name="connsiteY36" fmla="*/ 71984 h 273071"/>
                <a:gd name="connsiteX37" fmla="*/ 1130300 w 2367676"/>
                <a:gd name="connsiteY37" fmla="*/ 81509 h 273071"/>
                <a:gd name="connsiteX38" fmla="*/ 1181100 w 2367676"/>
                <a:gd name="connsiteY38" fmla="*/ 84684 h 273071"/>
                <a:gd name="connsiteX39" fmla="*/ 1263650 w 2367676"/>
                <a:gd name="connsiteY39" fmla="*/ 94209 h 273071"/>
                <a:gd name="connsiteX40" fmla="*/ 1276350 w 2367676"/>
                <a:gd name="connsiteY40" fmla="*/ 97384 h 273071"/>
                <a:gd name="connsiteX41" fmla="*/ 1809750 w 2367676"/>
                <a:gd name="connsiteY41" fmla="*/ 103734 h 273071"/>
                <a:gd name="connsiteX42" fmla="*/ 1892300 w 2367676"/>
                <a:gd name="connsiteY42" fmla="*/ 110084 h 273071"/>
                <a:gd name="connsiteX43" fmla="*/ 2006600 w 2367676"/>
                <a:gd name="connsiteY43" fmla="*/ 113259 h 273071"/>
                <a:gd name="connsiteX44" fmla="*/ 2051050 w 2367676"/>
                <a:gd name="connsiteY44" fmla="*/ 122784 h 273071"/>
                <a:gd name="connsiteX45" fmla="*/ 2257425 w 2367676"/>
                <a:gd name="connsiteY45" fmla="*/ 132309 h 273071"/>
                <a:gd name="connsiteX46" fmla="*/ 2289175 w 2367676"/>
                <a:gd name="connsiteY46" fmla="*/ 138659 h 273071"/>
                <a:gd name="connsiteX47" fmla="*/ 2311400 w 2367676"/>
                <a:gd name="connsiteY47" fmla="*/ 154534 h 273071"/>
                <a:gd name="connsiteX48" fmla="*/ 2333625 w 2367676"/>
                <a:gd name="connsiteY48" fmla="*/ 167234 h 273071"/>
                <a:gd name="connsiteX49" fmla="*/ 2349500 w 2367676"/>
                <a:gd name="connsiteY49" fmla="*/ 176759 h 273071"/>
                <a:gd name="connsiteX50" fmla="*/ 2365375 w 2367676"/>
                <a:gd name="connsiteY50" fmla="*/ 179934 h 273071"/>
                <a:gd name="connsiteX51" fmla="*/ 2343150 w 2367676"/>
                <a:gd name="connsiteY51" fmla="*/ 198984 h 273071"/>
                <a:gd name="connsiteX52" fmla="*/ 2305050 w 2367676"/>
                <a:gd name="connsiteY52" fmla="*/ 214859 h 273071"/>
                <a:gd name="connsiteX53" fmla="*/ 2279650 w 2367676"/>
                <a:gd name="connsiteY53" fmla="*/ 227559 h 273071"/>
                <a:gd name="connsiteX54" fmla="*/ 2260600 w 2367676"/>
                <a:gd name="connsiteY54" fmla="*/ 237084 h 273071"/>
                <a:gd name="connsiteX55" fmla="*/ 2209800 w 2367676"/>
                <a:gd name="connsiteY55" fmla="*/ 246609 h 273071"/>
                <a:gd name="connsiteX56" fmla="*/ 2184400 w 2367676"/>
                <a:gd name="connsiteY56" fmla="*/ 256134 h 273071"/>
                <a:gd name="connsiteX57" fmla="*/ 2162175 w 2367676"/>
                <a:gd name="connsiteY57" fmla="*/ 259309 h 273071"/>
                <a:gd name="connsiteX58" fmla="*/ 2143125 w 2367676"/>
                <a:gd name="connsiteY58" fmla="*/ 262484 h 273071"/>
                <a:gd name="connsiteX59" fmla="*/ 2092325 w 2367676"/>
                <a:gd name="connsiteY59" fmla="*/ 272009 h 273071"/>
                <a:gd name="connsiteX60" fmla="*/ 1993900 w 2367676"/>
                <a:gd name="connsiteY60" fmla="*/ 268834 h 273071"/>
                <a:gd name="connsiteX61" fmla="*/ 1924050 w 2367676"/>
                <a:gd name="connsiteY61" fmla="*/ 243434 h 273071"/>
                <a:gd name="connsiteX62" fmla="*/ 1885950 w 2367676"/>
                <a:gd name="connsiteY62" fmla="*/ 237084 h 273071"/>
                <a:gd name="connsiteX63" fmla="*/ 1870075 w 2367676"/>
                <a:gd name="connsiteY63" fmla="*/ 233909 h 273071"/>
                <a:gd name="connsiteX64" fmla="*/ 1854200 w 2367676"/>
                <a:gd name="connsiteY64" fmla="*/ 227559 h 273071"/>
                <a:gd name="connsiteX65" fmla="*/ 1819275 w 2367676"/>
                <a:gd name="connsiteY65" fmla="*/ 224384 h 273071"/>
                <a:gd name="connsiteX66" fmla="*/ 1800225 w 2367676"/>
                <a:gd name="connsiteY66" fmla="*/ 221209 h 273071"/>
                <a:gd name="connsiteX67" fmla="*/ 1778000 w 2367676"/>
                <a:gd name="connsiteY67" fmla="*/ 218034 h 273071"/>
                <a:gd name="connsiteX68" fmla="*/ 1755775 w 2367676"/>
                <a:gd name="connsiteY68" fmla="*/ 211684 h 273071"/>
                <a:gd name="connsiteX69" fmla="*/ 1736725 w 2367676"/>
                <a:gd name="connsiteY69" fmla="*/ 208509 h 273071"/>
                <a:gd name="connsiteX70" fmla="*/ 1625600 w 2367676"/>
                <a:gd name="connsiteY70" fmla="*/ 195809 h 273071"/>
                <a:gd name="connsiteX71" fmla="*/ 1603375 w 2367676"/>
                <a:gd name="connsiteY71" fmla="*/ 192634 h 273071"/>
                <a:gd name="connsiteX72" fmla="*/ 1546225 w 2367676"/>
                <a:gd name="connsiteY72" fmla="*/ 186284 h 273071"/>
                <a:gd name="connsiteX73" fmla="*/ 1470025 w 2367676"/>
                <a:gd name="connsiteY73" fmla="*/ 179934 h 273071"/>
                <a:gd name="connsiteX74" fmla="*/ 1450975 w 2367676"/>
                <a:gd name="connsiteY74" fmla="*/ 176759 h 273071"/>
                <a:gd name="connsiteX75" fmla="*/ 1403350 w 2367676"/>
                <a:gd name="connsiteY75" fmla="*/ 173584 h 273071"/>
                <a:gd name="connsiteX76" fmla="*/ 1384300 w 2367676"/>
                <a:gd name="connsiteY76" fmla="*/ 167234 h 273071"/>
                <a:gd name="connsiteX77" fmla="*/ 1371600 w 2367676"/>
                <a:gd name="connsiteY77" fmla="*/ 160884 h 273071"/>
                <a:gd name="connsiteX78" fmla="*/ 790575 w 2367676"/>
                <a:gd name="connsiteY78" fmla="*/ 157709 h 273071"/>
                <a:gd name="connsiteX79" fmla="*/ 730250 w 2367676"/>
                <a:gd name="connsiteY79" fmla="*/ 148184 h 273071"/>
                <a:gd name="connsiteX80" fmla="*/ 698500 w 2367676"/>
                <a:gd name="connsiteY80" fmla="*/ 145009 h 273071"/>
                <a:gd name="connsiteX81" fmla="*/ 593725 w 2367676"/>
                <a:gd name="connsiteY81" fmla="*/ 132309 h 273071"/>
                <a:gd name="connsiteX82" fmla="*/ 558800 w 2367676"/>
                <a:gd name="connsiteY82" fmla="*/ 125959 h 273071"/>
                <a:gd name="connsiteX83" fmla="*/ 495300 w 2367676"/>
                <a:gd name="connsiteY83" fmla="*/ 119609 h 273071"/>
                <a:gd name="connsiteX84" fmla="*/ 457200 w 2367676"/>
                <a:gd name="connsiteY84" fmla="*/ 110084 h 273071"/>
                <a:gd name="connsiteX85" fmla="*/ 342900 w 2367676"/>
                <a:gd name="connsiteY85" fmla="*/ 94209 h 273071"/>
                <a:gd name="connsiteX86" fmla="*/ 314325 w 2367676"/>
                <a:gd name="connsiteY86" fmla="*/ 91034 h 273071"/>
                <a:gd name="connsiteX87" fmla="*/ 295275 w 2367676"/>
                <a:gd name="connsiteY87" fmla="*/ 87859 h 273071"/>
                <a:gd name="connsiteX88" fmla="*/ 273050 w 2367676"/>
                <a:gd name="connsiteY88" fmla="*/ 84684 h 273071"/>
                <a:gd name="connsiteX89" fmla="*/ 247650 w 2367676"/>
                <a:gd name="connsiteY89" fmla="*/ 78334 h 273071"/>
                <a:gd name="connsiteX90" fmla="*/ 136525 w 2367676"/>
                <a:gd name="connsiteY90" fmla="*/ 71984 h 273071"/>
                <a:gd name="connsiteX91" fmla="*/ 79375 w 2367676"/>
                <a:gd name="connsiteY91" fmla="*/ 135484 h 273071"/>
                <a:gd name="connsiteX92" fmla="*/ 152400 w 2367676"/>
                <a:gd name="connsiteY92" fmla="*/ 154534 h 273071"/>
                <a:gd name="connsiteX93" fmla="*/ 317500 w 2367676"/>
                <a:gd name="connsiteY93" fmla="*/ 145009 h 273071"/>
                <a:gd name="connsiteX94" fmla="*/ 346075 w 2367676"/>
                <a:gd name="connsiteY94" fmla="*/ 138659 h 273071"/>
                <a:gd name="connsiteX0" fmla="*/ 0 w 2326401"/>
                <a:gd name="connsiteY0" fmla="*/ 135484 h 273071"/>
                <a:gd name="connsiteX1" fmla="*/ 9525 w 2326401"/>
                <a:gd name="connsiteY1" fmla="*/ 132309 h 273071"/>
                <a:gd name="connsiteX2" fmla="*/ 22225 w 2326401"/>
                <a:gd name="connsiteY2" fmla="*/ 129134 h 273071"/>
                <a:gd name="connsiteX3" fmla="*/ 31750 w 2326401"/>
                <a:gd name="connsiteY3" fmla="*/ 125959 h 273071"/>
                <a:gd name="connsiteX4" fmla="*/ 50800 w 2326401"/>
                <a:gd name="connsiteY4" fmla="*/ 122784 h 273071"/>
                <a:gd name="connsiteX5" fmla="*/ 63500 w 2326401"/>
                <a:gd name="connsiteY5" fmla="*/ 119609 h 273071"/>
                <a:gd name="connsiteX6" fmla="*/ 101600 w 2326401"/>
                <a:gd name="connsiteY6" fmla="*/ 116434 h 273071"/>
                <a:gd name="connsiteX7" fmla="*/ 168275 w 2326401"/>
                <a:gd name="connsiteY7" fmla="*/ 106909 h 273071"/>
                <a:gd name="connsiteX8" fmla="*/ 190500 w 2326401"/>
                <a:gd name="connsiteY8" fmla="*/ 100559 h 273071"/>
                <a:gd name="connsiteX9" fmla="*/ 203200 w 2326401"/>
                <a:gd name="connsiteY9" fmla="*/ 94209 h 273071"/>
                <a:gd name="connsiteX10" fmla="*/ 219075 w 2326401"/>
                <a:gd name="connsiteY10" fmla="*/ 91034 h 273071"/>
                <a:gd name="connsiteX11" fmla="*/ 228600 w 2326401"/>
                <a:gd name="connsiteY11" fmla="*/ 84684 h 273071"/>
                <a:gd name="connsiteX12" fmla="*/ 241300 w 2326401"/>
                <a:gd name="connsiteY12" fmla="*/ 81509 h 273071"/>
                <a:gd name="connsiteX13" fmla="*/ 288925 w 2326401"/>
                <a:gd name="connsiteY13" fmla="*/ 75159 h 273071"/>
                <a:gd name="connsiteX14" fmla="*/ 330200 w 2326401"/>
                <a:gd name="connsiteY14" fmla="*/ 68809 h 273071"/>
                <a:gd name="connsiteX15" fmla="*/ 400050 w 2326401"/>
                <a:gd name="connsiteY15" fmla="*/ 62459 h 273071"/>
                <a:gd name="connsiteX16" fmla="*/ 428625 w 2326401"/>
                <a:gd name="connsiteY16" fmla="*/ 56109 h 273071"/>
                <a:gd name="connsiteX17" fmla="*/ 441325 w 2326401"/>
                <a:gd name="connsiteY17" fmla="*/ 52934 h 273071"/>
                <a:gd name="connsiteX18" fmla="*/ 460375 w 2326401"/>
                <a:gd name="connsiteY18" fmla="*/ 49759 h 273071"/>
                <a:gd name="connsiteX19" fmla="*/ 469900 w 2326401"/>
                <a:gd name="connsiteY19" fmla="*/ 46584 h 273071"/>
                <a:gd name="connsiteX20" fmla="*/ 501650 w 2326401"/>
                <a:gd name="connsiteY20" fmla="*/ 40234 h 273071"/>
                <a:gd name="connsiteX21" fmla="*/ 546100 w 2326401"/>
                <a:gd name="connsiteY21" fmla="*/ 37059 h 273071"/>
                <a:gd name="connsiteX22" fmla="*/ 558800 w 2326401"/>
                <a:gd name="connsiteY22" fmla="*/ 33884 h 273071"/>
                <a:gd name="connsiteX23" fmla="*/ 577850 w 2326401"/>
                <a:gd name="connsiteY23" fmla="*/ 27534 h 273071"/>
                <a:gd name="connsiteX24" fmla="*/ 628650 w 2326401"/>
                <a:gd name="connsiteY24" fmla="*/ 18009 h 273071"/>
                <a:gd name="connsiteX25" fmla="*/ 644525 w 2326401"/>
                <a:gd name="connsiteY25" fmla="*/ 14834 h 273071"/>
                <a:gd name="connsiteX26" fmla="*/ 698500 w 2326401"/>
                <a:gd name="connsiteY26" fmla="*/ 8484 h 273071"/>
                <a:gd name="connsiteX27" fmla="*/ 714375 w 2326401"/>
                <a:gd name="connsiteY27" fmla="*/ 2134 h 273071"/>
                <a:gd name="connsiteX28" fmla="*/ 863600 w 2326401"/>
                <a:gd name="connsiteY28" fmla="*/ 8484 h 273071"/>
                <a:gd name="connsiteX29" fmla="*/ 892175 w 2326401"/>
                <a:gd name="connsiteY29" fmla="*/ 14834 h 273071"/>
                <a:gd name="connsiteX30" fmla="*/ 927100 w 2326401"/>
                <a:gd name="connsiteY30" fmla="*/ 21184 h 273071"/>
                <a:gd name="connsiteX31" fmla="*/ 965200 w 2326401"/>
                <a:gd name="connsiteY31" fmla="*/ 33884 h 273071"/>
                <a:gd name="connsiteX32" fmla="*/ 981075 w 2326401"/>
                <a:gd name="connsiteY32" fmla="*/ 40234 h 273071"/>
                <a:gd name="connsiteX33" fmla="*/ 1016000 w 2326401"/>
                <a:gd name="connsiteY33" fmla="*/ 46584 h 273071"/>
                <a:gd name="connsiteX34" fmla="*/ 1044575 w 2326401"/>
                <a:gd name="connsiteY34" fmla="*/ 59284 h 273071"/>
                <a:gd name="connsiteX35" fmla="*/ 1060450 w 2326401"/>
                <a:gd name="connsiteY35" fmla="*/ 71984 h 273071"/>
                <a:gd name="connsiteX36" fmla="*/ 1089025 w 2326401"/>
                <a:gd name="connsiteY36" fmla="*/ 81509 h 273071"/>
                <a:gd name="connsiteX37" fmla="*/ 1139825 w 2326401"/>
                <a:gd name="connsiteY37" fmla="*/ 84684 h 273071"/>
                <a:gd name="connsiteX38" fmla="*/ 1222375 w 2326401"/>
                <a:gd name="connsiteY38" fmla="*/ 94209 h 273071"/>
                <a:gd name="connsiteX39" fmla="*/ 1235075 w 2326401"/>
                <a:gd name="connsiteY39" fmla="*/ 97384 h 273071"/>
                <a:gd name="connsiteX40" fmla="*/ 1768475 w 2326401"/>
                <a:gd name="connsiteY40" fmla="*/ 103734 h 273071"/>
                <a:gd name="connsiteX41" fmla="*/ 1851025 w 2326401"/>
                <a:gd name="connsiteY41" fmla="*/ 110084 h 273071"/>
                <a:gd name="connsiteX42" fmla="*/ 1965325 w 2326401"/>
                <a:gd name="connsiteY42" fmla="*/ 113259 h 273071"/>
                <a:gd name="connsiteX43" fmla="*/ 2009775 w 2326401"/>
                <a:gd name="connsiteY43" fmla="*/ 122784 h 273071"/>
                <a:gd name="connsiteX44" fmla="*/ 2216150 w 2326401"/>
                <a:gd name="connsiteY44" fmla="*/ 132309 h 273071"/>
                <a:gd name="connsiteX45" fmla="*/ 2247900 w 2326401"/>
                <a:gd name="connsiteY45" fmla="*/ 138659 h 273071"/>
                <a:gd name="connsiteX46" fmla="*/ 2270125 w 2326401"/>
                <a:gd name="connsiteY46" fmla="*/ 154534 h 273071"/>
                <a:gd name="connsiteX47" fmla="*/ 2292350 w 2326401"/>
                <a:gd name="connsiteY47" fmla="*/ 167234 h 273071"/>
                <a:gd name="connsiteX48" fmla="*/ 2308225 w 2326401"/>
                <a:gd name="connsiteY48" fmla="*/ 176759 h 273071"/>
                <a:gd name="connsiteX49" fmla="*/ 2324100 w 2326401"/>
                <a:gd name="connsiteY49" fmla="*/ 179934 h 273071"/>
                <a:gd name="connsiteX50" fmla="*/ 2301875 w 2326401"/>
                <a:gd name="connsiteY50" fmla="*/ 198984 h 273071"/>
                <a:gd name="connsiteX51" fmla="*/ 2263775 w 2326401"/>
                <a:gd name="connsiteY51" fmla="*/ 214859 h 273071"/>
                <a:gd name="connsiteX52" fmla="*/ 2238375 w 2326401"/>
                <a:gd name="connsiteY52" fmla="*/ 227559 h 273071"/>
                <a:gd name="connsiteX53" fmla="*/ 2219325 w 2326401"/>
                <a:gd name="connsiteY53" fmla="*/ 237084 h 273071"/>
                <a:gd name="connsiteX54" fmla="*/ 2168525 w 2326401"/>
                <a:gd name="connsiteY54" fmla="*/ 246609 h 273071"/>
                <a:gd name="connsiteX55" fmla="*/ 2143125 w 2326401"/>
                <a:gd name="connsiteY55" fmla="*/ 256134 h 273071"/>
                <a:gd name="connsiteX56" fmla="*/ 2120900 w 2326401"/>
                <a:gd name="connsiteY56" fmla="*/ 259309 h 273071"/>
                <a:gd name="connsiteX57" fmla="*/ 2101850 w 2326401"/>
                <a:gd name="connsiteY57" fmla="*/ 262484 h 273071"/>
                <a:gd name="connsiteX58" fmla="*/ 2051050 w 2326401"/>
                <a:gd name="connsiteY58" fmla="*/ 272009 h 273071"/>
                <a:gd name="connsiteX59" fmla="*/ 1952625 w 2326401"/>
                <a:gd name="connsiteY59" fmla="*/ 268834 h 273071"/>
                <a:gd name="connsiteX60" fmla="*/ 1882775 w 2326401"/>
                <a:gd name="connsiteY60" fmla="*/ 243434 h 273071"/>
                <a:gd name="connsiteX61" fmla="*/ 1844675 w 2326401"/>
                <a:gd name="connsiteY61" fmla="*/ 237084 h 273071"/>
                <a:gd name="connsiteX62" fmla="*/ 1828800 w 2326401"/>
                <a:gd name="connsiteY62" fmla="*/ 233909 h 273071"/>
                <a:gd name="connsiteX63" fmla="*/ 1812925 w 2326401"/>
                <a:gd name="connsiteY63" fmla="*/ 227559 h 273071"/>
                <a:gd name="connsiteX64" fmla="*/ 1778000 w 2326401"/>
                <a:gd name="connsiteY64" fmla="*/ 224384 h 273071"/>
                <a:gd name="connsiteX65" fmla="*/ 1758950 w 2326401"/>
                <a:gd name="connsiteY65" fmla="*/ 221209 h 273071"/>
                <a:gd name="connsiteX66" fmla="*/ 1736725 w 2326401"/>
                <a:gd name="connsiteY66" fmla="*/ 218034 h 273071"/>
                <a:gd name="connsiteX67" fmla="*/ 1714500 w 2326401"/>
                <a:gd name="connsiteY67" fmla="*/ 211684 h 273071"/>
                <a:gd name="connsiteX68" fmla="*/ 1695450 w 2326401"/>
                <a:gd name="connsiteY68" fmla="*/ 208509 h 273071"/>
                <a:gd name="connsiteX69" fmla="*/ 1584325 w 2326401"/>
                <a:gd name="connsiteY69" fmla="*/ 195809 h 273071"/>
                <a:gd name="connsiteX70" fmla="*/ 1562100 w 2326401"/>
                <a:gd name="connsiteY70" fmla="*/ 192634 h 273071"/>
                <a:gd name="connsiteX71" fmla="*/ 1504950 w 2326401"/>
                <a:gd name="connsiteY71" fmla="*/ 186284 h 273071"/>
                <a:gd name="connsiteX72" fmla="*/ 1428750 w 2326401"/>
                <a:gd name="connsiteY72" fmla="*/ 179934 h 273071"/>
                <a:gd name="connsiteX73" fmla="*/ 1409700 w 2326401"/>
                <a:gd name="connsiteY73" fmla="*/ 176759 h 273071"/>
                <a:gd name="connsiteX74" fmla="*/ 1362075 w 2326401"/>
                <a:gd name="connsiteY74" fmla="*/ 173584 h 273071"/>
                <a:gd name="connsiteX75" fmla="*/ 1343025 w 2326401"/>
                <a:gd name="connsiteY75" fmla="*/ 167234 h 273071"/>
                <a:gd name="connsiteX76" fmla="*/ 1330325 w 2326401"/>
                <a:gd name="connsiteY76" fmla="*/ 160884 h 273071"/>
                <a:gd name="connsiteX77" fmla="*/ 749300 w 2326401"/>
                <a:gd name="connsiteY77" fmla="*/ 157709 h 273071"/>
                <a:gd name="connsiteX78" fmla="*/ 688975 w 2326401"/>
                <a:gd name="connsiteY78" fmla="*/ 148184 h 273071"/>
                <a:gd name="connsiteX79" fmla="*/ 657225 w 2326401"/>
                <a:gd name="connsiteY79" fmla="*/ 145009 h 273071"/>
                <a:gd name="connsiteX80" fmla="*/ 552450 w 2326401"/>
                <a:gd name="connsiteY80" fmla="*/ 132309 h 273071"/>
                <a:gd name="connsiteX81" fmla="*/ 517525 w 2326401"/>
                <a:gd name="connsiteY81" fmla="*/ 125959 h 273071"/>
                <a:gd name="connsiteX82" fmla="*/ 454025 w 2326401"/>
                <a:gd name="connsiteY82" fmla="*/ 119609 h 273071"/>
                <a:gd name="connsiteX83" fmla="*/ 415925 w 2326401"/>
                <a:gd name="connsiteY83" fmla="*/ 110084 h 273071"/>
                <a:gd name="connsiteX84" fmla="*/ 301625 w 2326401"/>
                <a:gd name="connsiteY84" fmla="*/ 94209 h 273071"/>
                <a:gd name="connsiteX85" fmla="*/ 273050 w 2326401"/>
                <a:gd name="connsiteY85" fmla="*/ 91034 h 273071"/>
                <a:gd name="connsiteX86" fmla="*/ 254000 w 2326401"/>
                <a:gd name="connsiteY86" fmla="*/ 87859 h 273071"/>
                <a:gd name="connsiteX87" fmla="*/ 231775 w 2326401"/>
                <a:gd name="connsiteY87" fmla="*/ 84684 h 273071"/>
                <a:gd name="connsiteX88" fmla="*/ 206375 w 2326401"/>
                <a:gd name="connsiteY88" fmla="*/ 78334 h 273071"/>
                <a:gd name="connsiteX89" fmla="*/ 95250 w 2326401"/>
                <a:gd name="connsiteY89" fmla="*/ 71984 h 273071"/>
                <a:gd name="connsiteX90" fmla="*/ 38100 w 2326401"/>
                <a:gd name="connsiteY90" fmla="*/ 135484 h 273071"/>
                <a:gd name="connsiteX91" fmla="*/ 111125 w 2326401"/>
                <a:gd name="connsiteY91" fmla="*/ 154534 h 273071"/>
                <a:gd name="connsiteX92" fmla="*/ 276225 w 2326401"/>
                <a:gd name="connsiteY92" fmla="*/ 145009 h 273071"/>
                <a:gd name="connsiteX93" fmla="*/ 304800 w 2326401"/>
                <a:gd name="connsiteY93" fmla="*/ 138659 h 273071"/>
                <a:gd name="connsiteX0" fmla="*/ 0 w 2326401"/>
                <a:gd name="connsiteY0" fmla="*/ 135484 h 273071"/>
                <a:gd name="connsiteX1" fmla="*/ 9525 w 2326401"/>
                <a:gd name="connsiteY1" fmla="*/ 132309 h 273071"/>
                <a:gd name="connsiteX2" fmla="*/ 22225 w 2326401"/>
                <a:gd name="connsiteY2" fmla="*/ 129134 h 273071"/>
                <a:gd name="connsiteX3" fmla="*/ 31750 w 2326401"/>
                <a:gd name="connsiteY3" fmla="*/ 125959 h 273071"/>
                <a:gd name="connsiteX4" fmla="*/ 50800 w 2326401"/>
                <a:gd name="connsiteY4" fmla="*/ 122784 h 273071"/>
                <a:gd name="connsiteX5" fmla="*/ 63500 w 2326401"/>
                <a:gd name="connsiteY5" fmla="*/ 119609 h 273071"/>
                <a:gd name="connsiteX6" fmla="*/ 101600 w 2326401"/>
                <a:gd name="connsiteY6" fmla="*/ 116434 h 273071"/>
                <a:gd name="connsiteX7" fmla="*/ 168275 w 2326401"/>
                <a:gd name="connsiteY7" fmla="*/ 106909 h 273071"/>
                <a:gd name="connsiteX8" fmla="*/ 190500 w 2326401"/>
                <a:gd name="connsiteY8" fmla="*/ 100559 h 273071"/>
                <a:gd name="connsiteX9" fmla="*/ 203200 w 2326401"/>
                <a:gd name="connsiteY9" fmla="*/ 94209 h 273071"/>
                <a:gd name="connsiteX10" fmla="*/ 219075 w 2326401"/>
                <a:gd name="connsiteY10" fmla="*/ 91034 h 273071"/>
                <a:gd name="connsiteX11" fmla="*/ 228600 w 2326401"/>
                <a:gd name="connsiteY11" fmla="*/ 84684 h 273071"/>
                <a:gd name="connsiteX12" fmla="*/ 241300 w 2326401"/>
                <a:gd name="connsiteY12" fmla="*/ 81509 h 273071"/>
                <a:gd name="connsiteX13" fmla="*/ 288925 w 2326401"/>
                <a:gd name="connsiteY13" fmla="*/ 75159 h 273071"/>
                <a:gd name="connsiteX14" fmla="*/ 330200 w 2326401"/>
                <a:gd name="connsiteY14" fmla="*/ 68809 h 273071"/>
                <a:gd name="connsiteX15" fmla="*/ 400050 w 2326401"/>
                <a:gd name="connsiteY15" fmla="*/ 62459 h 273071"/>
                <a:gd name="connsiteX16" fmla="*/ 428625 w 2326401"/>
                <a:gd name="connsiteY16" fmla="*/ 56109 h 273071"/>
                <a:gd name="connsiteX17" fmla="*/ 441325 w 2326401"/>
                <a:gd name="connsiteY17" fmla="*/ 52934 h 273071"/>
                <a:gd name="connsiteX18" fmla="*/ 460375 w 2326401"/>
                <a:gd name="connsiteY18" fmla="*/ 49759 h 273071"/>
                <a:gd name="connsiteX19" fmla="*/ 469900 w 2326401"/>
                <a:gd name="connsiteY19" fmla="*/ 46584 h 273071"/>
                <a:gd name="connsiteX20" fmla="*/ 501650 w 2326401"/>
                <a:gd name="connsiteY20" fmla="*/ 40234 h 273071"/>
                <a:gd name="connsiteX21" fmla="*/ 546100 w 2326401"/>
                <a:gd name="connsiteY21" fmla="*/ 37059 h 273071"/>
                <a:gd name="connsiteX22" fmla="*/ 558800 w 2326401"/>
                <a:gd name="connsiteY22" fmla="*/ 33884 h 273071"/>
                <a:gd name="connsiteX23" fmla="*/ 577850 w 2326401"/>
                <a:gd name="connsiteY23" fmla="*/ 27534 h 273071"/>
                <a:gd name="connsiteX24" fmla="*/ 628650 w 2326401"/>
                <a:gd name="connsiteY24" fmla="*/ 18009 h 273071"/>
                <a:gd name="connsiteX25" fmla="*/ 644525 w 2326401"/>
                <a:gd name="connsiteY25" fmla="*/ 14834 h 273071"/>
                <a:gd name="connsiteX26" fmla="*/ 698500 w 2326401"/>
                <a:gd name="connsiteY26" fmla="*/ 8484 h 273071"/>
                <a:gd name="connsiteX27" fmla="*/ 714375 w 2326401"/>
                <a:gd name="connsiteY27" fmla="*/ 2134 h 273071"/>
                <a:gd name="connsiteX28" fmla="*/ 863600 w 2326401"/>
                <a:gd name="connsiteY28" fmla="*/ 8484 h 273071"/>
                <a:gd name="connsiteX29" fmla="*/ 892175 w 2326401"/>
                <a:gd name="connsiteY29" fmla="*/ 14834 h 273071"/>
                <a:gd name="connsiteX30" fmla="*/ 927100 w 2326401"/>
                <a:gd name="connsiteY30" fmla="*/ 21184 h 273071"/>
                <a:gd name="connsiteX31" fmla="*/ 965200 w 2326401"/>
                <a:gd name="connsiteY31" fmla="*/ 33884 h 273071"/>
                <a:gd name="connsiteX32" fmla="*/ 981075 w 2326401"/>
                <a:gd name="connsiteY32" fmla="*/ 40234 h 273071"/>
                <a:gd name="connsiteX33" fmla="*/ 1016000 w 2326401"/>
                <a:gd name="connsiteY33" fmla="*/ 46584 h 273071"/>
                <a:gd name="connsiteX34" fmla="*/ 1044575 w 2326401"/>
                <a:gd name="connsiteY34" fmla="*/ 59284 h 273071"/>
                <a:gd name="connsiteX35" fmla="*/ 1060450 w 2326401"/>
                <a:gd name="connsiteY35" fmla="*/ 71984 h 273071"/>
                <a:gd name="connsiteX36" fmla="*/ 1089025 w 2326401"/>
                <a:gd name="connsiteY36" fmla="*/ 81509 h 273071"/>
                <a:gd name="connsiteX37" fmla="*/ 1139825 w 2326401"/>
                <a:gd name="connsiteY37" fmla="*/ 84684 h 273071"/>
                <a:gd name="connsiteX38" fmla="*/ 1222375 w 2326401"/>
                <a:gd name="connsiteY38" fmla="*/ 94209 h 273071"/>
                <a:gd name="connsiteX39" fmla="*/ 1235075 w 2326401"/>
                <a:gd name="connsiteY39" fmla="*/ 97384 h 273071"/>
                <a:gd name="connsiteX40" fmla="*/ 1768475 w 2326401"/>
                <a:gd name="connsiteY40" fmla="*/ 103734 h 273071"/>
                <a:gd name="connsiteX41" fmla="*/ 1851025 w 2326401"/>
                <a:gd name="connsiteY41" fmla="*/ 110084 h 273071"/>
                <a:gd name="connsiteX42" fmla="*/ 1965325 w 2326401"/>
                <a:gd name="connsiteY42" fmla="*/ 113259 h 273071"/>
                <a:gd name="connsiteX43" fmla="*/ 2009775 w 2326401"/>
                <a:gd name="connsiteY43" fmla="*/ 122784 h 273071"/>
                <a:gd name="connsiteX44" fmla="*/ 2216150 w 2326401"/>
                <a:gd name="connsiteY44" fmla="*/ 132309 h 273071"/>
                <a:gd name="connsiteX45" fmla="*/ 2247900 w 2326401"/>
                <a:gd name="connsiteY45" fmla="*/ 138659 h 273071"/>
                <a:gd name="connsiteX46" fmla="*/ 2270125 w 2326401"/>
                <a:gd name="connsiteY46" fmla="*/ 154534 h 273071"/>
                <a:gd name="connsiteX47" fmla="*/ 2292350 w 2326401"/>
                <a:gd name="connsiteY47" fmla="*/ 167234 h 273071"/>
                <a:gd name="connsiteX48" fmla="*/ 2308225 w 2326401"/>
                <a:gd name="connsiteY48" fmla="*/ 176759 h 273071"/>
                <a:gd name="connsiteX49" fmla="*/ 2324100 w 2326401"/>
                <a:gd name="connsiteY49" fmla="*/ 179934 h 273071"/>
                <a:gd name="connsiteX50" fmla="*/ 2301875 w 2326401"/>
                <a:gd name="connsiteY50" fmla="*/ 198984 h 273071"/>
                <a:gd name="connsiteX51" fmla="*/ 2263775 w 2326401"/>
                <a:gd name="connsiteY51" fmla="*/ 214859 h 273071"/>
                <a:gd name="connsiteX52" fmla="*/ 2238375 w 2326401"/>
                <a:gd name="connsiteY52" fmla="*/ 227559 h 273071"/>
                <a:gd name="connsiteX53" fmla="*/ 2219325 w 2326401"/>
                <a:gd name="connsiteY53" fmla="*/ 237084 h 273071"/>
                <a:gd name="connsiteX54" fmla="*/ 2168525 w 2326401"/>
                <a:gd name="connsiteY54" fmla="*/ 246609 h 273071"/>
                <a:gd name="connsiteX55" fmla="*/ 2143125 w 2326401"/>
                <a:gd name="connsiteY55" fmla="*/ 256134 h 273071"/>
                <a:gd name="connsiteX56" fmla="*/ 2120900 w 2326401"/>
                <a:gd name="connsiteY56" fmla="*/ 259309 h 273071"/>
                <a:gd name="connsiteX57" fmla="*/ 2101850 w 2326401"/>
                <a:gd name="connsiteY57" fmla="*/ 262484 h 273071"/>
                <a:gd name="connsiteX58" fmla="*/ 2051050 w 2326401"/>
                <a:gd name="connsiteY58" fmla="*/ 272009 h 273071"/>
                <a:gd name="connsiteX59" fmla="*/ 1952625 w 2326401"/>
                <a:gd name="connsiteY59" fmla="*/ 268834 h 273071"/>
                <a:gd name="connsiteX60" fmla="*/ 1882775 w 2326401"/>
                <a:gd name="connsiteY60" fmla="*/ 243434 h 273071"/>
                <a:gd name="connsiteX61" fmla="*/ 1844675 w 2326401"/>
                <a:gd name="connsiteY61" fmla="*/ 237084 h 273071"/>
                <a:gd name="connsiteX62" fmla="*/ 1828800 w 2326401"/>
                <a:gd name="connsiteY62" fmla="*/ 233909 h 273071"/>
                <a:gd name="connsiteX63" fmla="*/ 1812925 w 2326401"/>
                <a:gd name="connsiteY63" fmla="*/ 227559 h 273071"/>
                <a:gd name="connsiteX64" fmla="*/ 1778000 w 2326401"/>
                <a:gd name="connsiteY64" fmla="*/ 224384 h 273071"/>
                <a:gd name="connsiteX65" fmla="*/ 1758950 w 2326401"/>
                <a:gd name="connsiteY65" fmla="*/ 221209 h 273071"/>
                <a:gd name="connsiteX66" fmla="*/ 1736725 w 2326401"/>
                <a:gd name="connsiteY66" fmla="*/ 218034 h 273071"/>
                <a:gd name="connsiteX67" fmla="*/ 1714500 w 2326401"/>
                <a:gd name="connsiteY67" fmla="*/ 211684 h 273071"/>
                <a:gd name="connsiteX68" fmla="*/ 1695450 w 2326401"/>
                <a:gd name="connsiteY68" fmla="*/ 208509 h 273071"/>
                <a:gd name="connsiteX69" fmla="*/ 1584325 w 2326401"/>
                <a:gd name="connsiteY69" fmla="*/ 195809 h 273071"/>
                <a:gd name="connsiteX70" fmla="*/ 1562100 w 2326401"/>
                <a:gd name="connsiteY70" fmla="*/ 192634 h 273071"/>
                <a:gd name="connsiteX71" fmla="*/ 1504950 w 2326401"/>
                <a:gd name="connsiteY71" fmla="*/ 186284 h 273071"/>
                <a:gd name="connsiteX72" fmla="*/ 1428750 w 2326401"/>
                <a:gd name="connsiteY72" fmla="*/ 179934 h 273071"/>
                <a:gd name="connsiteX73" fmla="*/ 1409700 w 2326401"/>
                <a:gd name="connsiteY73" fmla="*/ 176759 h 273071"/>
                <a:gd name="connsiteX74" fmla="*/ 1362075 w 2326401"/>
                <a:gd name="connsiteY74" fmla="*/ 173584 h 273071"/>
                <a:gd name="connsiteX75" fmla="*/ 1343025 w 2326401"/>
                <a:gd name="connsiteY75" fmla="*/ 167234 h 273071"/>
                <a:gd name="connsiteX76" fmla="*/ 1330325 w 2326401"/>
                <a:gd name="connsiteY76" fmla="*/ 160884 h 273071"/>
                <a:gd name="connsiteX77" fmla="*/ 749300 w 2326401"/>
                <a:gd name="connsiteY77" fmla="*/ 157709 h 273071"/>
                <a:gd name="connsiteX78" fmla="*/ 688975 w 2326401"/>
                <a:gd name="connsiteY78" fmla="*/ 148184 h 273071"/>
                <a:gd name="connsiteX79" fmla="*/ 657225 w 2326401"/>
                <a:gd name="connsiteY79" fmla="*/ 145009 h 273071"/>
                <a:gd name="connsiteX80" fmla="*/ 552450 w 2326401"/>
                <a:gd name="connsiteY80" fmla="*/ 132309 h 273071"/>
                <a:gd name="connsiteX81" fmla="*/ 517525 w 2326401"/>
                <a:gd name="connsiteY81" fmla="*/ 125959 h 273071"/>
                <a:gd name="connsiteX82" fmla="*/ 454025 w 2326401"/>
                <a:gd name="connsiteY82" fmla="*/ 119609 h 273071"/>
                <a:gd name="connsiteX83" fmla="*/ 415925 w 2326401"/>
                <a:gd name="connsiteY83" fmla="*/ 110084 h 273071"/>
                <a:gd name="connsiteX84" fmla="*/ 301625 w 2326401"/>
                <a:gd name="connsiteY84" fmla="*/ 94209 h 273071"/>
                <a:gd name="connsiteX85" fmla="*/ 273050 w 2326401"/>
                <a:gd name="connsiteY85" fmla="*/ 91034 h 273071"/>
                <a:gd name="connsiteX86" fmla="*/ 254000 w 2326401"/>
                <a:gd name="connsiteY86" fmla="*/ 87859 h 273071"/>
                <a:gd name="connsiteX87" fmla="*/ 231775 w 2326401"/>
                <a:gd name="connsiteY87" fmla="*/ 84684 h 273071"/>
                <a:gd name="connsiteX88" fmla="*/ 206375 w 2326401"/>
                <a:gd name="connsiteY88" fmla="*/ 78334 h 273071"/>
                <a:gd name="connsiteX89" fmla="*/ 95250 w 2326401"/>
                <a:gd name="connsiteY89" fmla="*/ 71984 h 273071"/>
                <a:gd name="connsiteX90" fmla="*/ 111125 w 2326401"/>
                <a:gd name="connsiteY90" fmla="*/ 154534 h 273071"/>
                <a:gd name="connsiteX91" fmla="*/ 276225 w 2326401"/>
                <a:gd name="connsiteY91" fmla="*/ 145009 h 273071"/>
                <a:gd name="connsiteX92" fmla="*/ 304800 w 2326401"/>
                <a:gd name="connsiteY92" fmla="*/ 138659 h 273071"/>
                <a:gd name="connsiteX0" fmla="*/ 0 w 2316876"/>
                <a:gd name="connsiteY0" fmla="*/ 132309 h 273071"/>
                <a:gd name="connsiteX1" fmla="*/ 12700 w 2316876"/>
                <a:gd name="connsiteY1" fmla="*/ 129134 h 273071"/>
                <a:gd name="connsiteX2" fmla="*/ 22225 w 2316876"/>
                <a:gd name="connsiteY2" fmla="*/ 125959 h 273071"/>
                <a:gd name="connsiteX3" fmla="*/ 41275 w 2316876"/>
                <a:gd name="connsiteY3" fmla="*/ 122784 h 273071"/>
                <a:gd name="connsiteX4" fmla="*/ 53975 w 2316876"/>
                <a:gd name="connsiteY4" fmla="*/ 119609 h 273071"/>
                <a:gd name="connsiteX5" fmla="*/ 92075 w 2316876"/>
                <a:gd name="connsiteY5" fmla="*/ 116434 h 273071"/>
                <a:gd name="connsiteX6" fmla="*/ 158750 w 2316876"/>
                <a:gd name="connsiteY6" fmla="*/ 106909 h 273071"/>
                <a:gd name="connsiteX7" fmla="*/ 180975 w 2316876"/>
                <a:gd name="connsiteY7" fmla="*/ 100559 h 273071"/>
                <a:gd name="connsiteX8" fmla="*/ 193675 w 2316876"/>
                <a:gd name="connsiteY8" fmla="*/ 94209 h 273071"/>
                <a:gd name="connsiteX9" fmla="*/ 209550 w 2316876"/>
                <a:gd name="connsiteY9" fmla="*/ 91034 h 273071"/>
                <a:gd name="connsiteX10" fmla="*/ 219075 w 2316876"/>
                <a:gd name="connsiteY10" fmla="*/ 84684 h 273071"/>
                <a:gd name="connsiteX11" fmla="*/ 231775 w 2316876"/>
                <a:gd name="connsiteY11" fmla="*/ 81509 h 273071"/>
                <a:gd name="connsiteX12" fmla="*/ 279400 w 2316876"/>
                <a:gd name="connsiteY12" fmla="*/ 75159 h 273071"/>
                <a:gd name="connsiteX13" fmla="*/ 320675 w 2316876"/>
                <a:gd name="connsiteY13" fmla="*/ 68809 h 273071"/>
                <a:gd name="connsiteX14" fmla="*/ 390525 w 2316876"/>
                <a:gd name="connsiteY14" fmla="*/ 62459 h 273071"/>
                <a:gd name="connsiteX15" fmla="*/ 419100 w 2316876"/>
                <a:gd name="connsiteY15" fmla="*/ 56109 h 273071"/>
                <a:gd name="connsiteX16" fmla="*/ 431800 w 2316876"/>
                <a:gd name="connsiteY16" fmla="*/ 52934 h 273071"/>
                <a:gd name="connsiteX17" fmla="*/ 450850 w 2316876"/>
                <a:gd name="connsiteY17" fmla="*/ 49759 h 273071"/>
                <a:gd name="connsiteX18" fmla="*/ 460375 w 2316876"/>
                <a:gd name="connsiteY18" fmla="*/ 46584 h 273071"/>
                <a:gd name="connsiteX19" fmla="*/ 492125 w 2316876"/>
                <a:gd name="connsiteY19" fmla="*/ 40234 h 273071"/>
                <a:gd name="connsiteX20" fmla="*/ 536575 w 2316876"/>
                <a:gd name="connsiteY20" fmla="*/ 37059 h 273071"/>
                <a:gd name="connsiteX21" fmla="*/ 549275 w 2316876"/>
                <a:gd name="connsiteY21" fmla="*/ 33884 h 273071"/>
                <a:gd name="connsiteX22" fmla="*/ 568325 w 2316876"/>
                <a:gd name="connsiteY22" fmla="*/ 27534 h 273071"/>
                <a:gd name="connsiteX23" fmla="*/ 619125 w 2316876"/>
                <a:gd name="connsiteY23" fmla="*/ 18009 h 273071"/>
                <a:gd name="connsiteX24" fmla="*/ 635000 w 2316876"/>
                <a:gd name="connsiteY24" fmla="*/ 14834 h 273071"/>
                <a:gd name="connsiteX25" fmla="*/ 688975 w 2316876"/>
                <a:gd name="connsiteY25" fmla="*/ 8484 h 273071"/>
                <a:gd name="connsiteX26" fmla="*/ 704850 w 2316876"/>
                <a:gd name="connsiteY26" fmla="*/ 2134 h 273071"/>
                <a:gd name="connsiteX27" fmla="*/ 854075 w 2316876"/>
                <a:gd name="connsiteY27" fmla="*/ 8484 h 273071"/>
                <a:gd name="connsiteX28" fmla="*/ 882650 w 2316876"/>
                <a:gd name="connsiteY28" fmla="*/ 14834 h 273071"/>
                <a:gd name="connsiteX29" fmla="*/ 917575 w 2316876"/>
                <a:gd name="connsiteY29" fmla="*/ 21184 h 273071"/>
                <a:gd name="connsiteX30" fmla="*/ 955675 w 2316876"/>
                <a:gd name="connsiteY30" fmla="*/ 33884 h 273071"/>
                <a:gd name="connsiteX31" fmla="*/ 971550 w 2316876"/>
                <a:gd name="connsiteY31" fmla="*/ 40234 h 273071"/>
                <a:gd name="connsiteX32" fmla="*/ 1006475 w 2316876"/>
                <a:gd name="connsiteY32" fmla="*/ 46584 h 273071"/>
                <a:gd name="connsiteX33" fmla="*/ 1035050 w 2316876"/>
                <a:gd name="connsiteY33" fmla="*/ 59284 h 273071"/>
                <a:gd name="connsiteX34" fmla="*/ 1050925 w 2316876"/>
                <a:gd name="connsiteY34" fmla="*/ 71984 h 273071"/>
                <a:gd name="connsiteX35" fmla="*/ 1079500 w 2316876"/>
                <a:gd name="connsiteY35" fmla="*/ 81509 h 273071"/>
                <a:gd name="connsiteX36" fmla="*/ 1130300 w 2316876"/>
                <a:gd name="connsiteY36" fmla="*/ 84684 h 273071"/>
                <a:gd name="connsiteX37" fmla="*/ 1212850 w 2316876"/>
                <a:gd name="connsiteY37" fmla="*/ 94209 h 273071"/>
                <a:gd name="connsiteX38" fmla="*/ 1225550 w 2316876"/>
                <a:gd name="connsiteY38" fmla="*/ 97384 h 273071"/>
                <a:gd name="connsiteX39" fmla="*/ 1758950 w 2316876"/>
                <a:gd name="connsiteY39" fmla="*/ 103734 h 273071"/>
                <a:gd name="connsiteX40" fmla="*/ 1841500 w 2316876"/>
                <a:gd name="connsiteY40" fmla="*/ 110084 h 273071"/>
                <a:gd name="connsiteX41" fmla="*/ 1955800 w 2316876"/>
                <a:gd name="connsiteY41" fmla="*/ 113259 h 273071"/>
                <a:gd name="connsiteX42" fmla="*/ 2000250 w 2316876"/>
                <a:gd name="connsiteY42" fmla="*/ 122784 h 273071"/>
                <a:gd name="connsiteX43" fmla="*/ 2206625 w 2316876"/>
                <a:gd name="connsiteY43" fmla="*/ 132309 h 273071"/>
                <a:gd name="connsiteX44" fmla="*/ 2238375 w 2316876"/>
                <a:gd name="connsiteY44" fmla="*/ 138659 h 273071"/>
                <a:gd name="connsiteX45" fmla="*/ 2260600 w 2316876"/>
                <a:gd name="connsiteY45" fmla="*/ 154534 h 273071"/>
                <a:gd name="connsiteX46" fmla="*/ 2282825 w 2316876"/>
                <a:gd name="connsiteY46" fmla="*/ 167234 h 273071"/>
                <a:gd name="connsiteX47" fmla="*/ 2298700 w 2316876"/>
                <a:gd name="connsiteY47" fmla="*/ 176759 h 273071"/>
                <a:gd name="connsiteX48" fmla="*/ 2314575 w 2316876"/>
                <a:gd name="connsiteY48" fmla="*/ 179934 h 273071"/>
                <a:gd name="connsiteX49" fmla="*/ 2292350 w 2316876"/>
                <a:gd name="connsiteY49" fmla="*/ 198984 h 273071"/>
                <a:gd name="connsiteX50" fmla="*/ 2254250 w 2316876"/>
                <a:gd name="connsiteY50" fmla="*/ 214859 h 273071"/>
                <a:gd name="connsiteX51" fmla="*/ 2228850 w 2316876"/>
                <a:gd name="connsiteY51" fmla="*/ 227559 h 273071"/>
                <a:gd name="connsiteX52" fmla="*/ 2209800 w 2316876"/>
                <a:gd name="connsiteY52" fmla="*/ 237084 h 273071"/>
                <a:gd name="connsiteX53" fmla="*/ 2159000 w 2316876"/>
                <a:gd name="connsiteY53" fmla="*/ 246609 h 273071"/>
                <a:gd name="connsiteX54" fmla="*/ 2133600 w 2316876"/>
                <a:gd name="connsiteY54" fmla="*/ 256134 h 273071"/>
                <a:gd name="connsiteX55" fmla="*/ 2111375 w 2316876"/>
                <a:gd name="connsiteY55" fmla="*/ 259309 h 273071"/>
                <a:gd name="connsiteX56" fmla="*/ 2092325 w 2316876"/>
                <a:gd name="connsiteY56" fmla="*/ 262484 h 273071"/>
                <a:gd name="connsiteX57" fmla="*/ 2041525 w 2316876"/>
                <a:gd name="connsiteY57" fmla="*/ 272009 h 273071"/>
                <a:gd name="connsiteX58" fmla="*/ 1943100 w 2316876"/>
                <a:gd name="connsiteY58" fmla="*/ 268834 h 273071"/>
                <a:gd name="connsiteX59" fmla="*/ 1873250 w 2316876"/>
                <a:gd name="connsiteY59" fmla="*/ 243434 h 273071"/>
                <a:gd name="connsiteX60" fmla="*/ 1835150 w 2316876"/>
                <a:gd name="connsiteY60" fmla="*/ 237084 h 273071"/>
                <a:gd name="connsiteX61" fmla="*/ 1819275 w 2316876"/>
                <a:gd name="connsiteY61" fmla="*/ 233909 h 273071"/>
                <a:gd name="connsiteX62" fmla="*/ 1803400 w 2316876"/>
                <a:gd name="connsiteY62" fmla="*/ 227559 h 273071"/>
                <a:gd name="connsiteX63" fmla="*/ 1768475 w 2316876"/>
                <a:gd name="connsiteY63" fmla="*/ 224384 h 273071"/>
                <a:gd name="connsiteX64" fmla="*/ 1749425 w 2316876"/>
                <a:gd name="connsiteY64" fmla="*/ 221209 h 273071"/>
                <a:gd name="connsiteX65" fmla="*/ 1727200 w 2316876"/>
                <a:gd name="connsiteY65" fmla="*/ 218034 h 273071"/>
                <a:gd name="connsiteX66" fmla="*/ 1704975 w 2316876"/>
                <a:gd name="connsiteY66" fmla="*/ 211684 h 273071"/>
                <a:gd name="connsiteX67" fmla="*/ 1685925 w 2316876"/>
                <a:gd name="connsiteY67" fmla="*/ 208509 h 273071"/>
                <a:gd name="connsiteX68" fmla="*/ 1574800 w 2316876"/>
                <a:gd name="connsiteY68" fmla="*/ 195809 h 273071"/>
                <a:gd name="connsiteX69" fmla="*/ 1552575 w 2316876"/>
                <a:gd name="connsiteY69" fmla="*/ 192634 h 273071"/>
                <a:gd name="connsiteX70" fmla="*/ 1495425 w 2316876"/>
                <a:gd name="connsiteY70" fmla="*/ 186284 h 273071"/>
                <a:gd name="connsiteX71" fmla="*/ 1419225 w 2316876"/>
                <a:gd name="connsiteY71" fmla="*/ 179934 h 273071"/>
                <a:gd name="connsiteX72" fmla="*/ 1400175 w 2316876"/>
                <a:gd name="connsiteY72" fmla="*/ 176759 h 273071"/>
                <a:gd name="connsiteX73" fmla="*/ 1352550 w 2316876"/>
                <a:gd name="connsiteY73" fmla="*/ 173584 h 273071"/>
                <a:gd name="connsiteX74" fmla="*/ 1333500 w 2316876"/>
                <a:gd name="connsiteY74" fmla="*/ 167234 h 273071"/>
                <a:gd name="connsiteX75" fmla="*/ 1320800 w 2316876"/>
                <a:gd name="connsiteY75" fmla="*/ 160884 h 273071"/>
                <a:gd name="connsiteX76" fmla="*/ 739775 w 2316876"/>
                <a:gd name="connsiteY76" fmla="*/ 157709 h 273071"/>
                <a:gd name="connsiteX77" fmla="*/ 679450 w 2316876"/>
                <a:gd name="connsiteY77" fmla="*/ 148184 h 273071"/>
                <a:gd name="connsiteX78" fmla="*/ 647700 w 2316876"/>
                <a:gd name="connsiteY78" fmla="*/ 145009 h 273071"/>
                <a:gd name="connsiteX79" fmla="*/ 542925 w 2316876"/>
                <a:gd name="connsiteY79" fmla="*/ 132309 h 273071"/>
                <a:gd name="connsiteX80" fmla="*/ 508000 w 2316876"/>
                <a:gd name="connsiteY80" fmla="*/ 125959 h 273071"/>
                <a:gd name="connsiteX81" fmla="*/ 444500 w 2316876"/>
                <a:gd name="connsiteY81" fmla="*/ 119609 h 273071"/>
                <a:gd name="connsiteX82" fmla="*/ 406400 w 2316876"/>
                <a:gd name="connsiteY82" fmla="*/ 110084 h 273071"/>
                <a:gd name="connsiteX83" fmla="*/ 292100 w 2316876"/>
                <a:gd name="connsiteY83" fmla="*/ 94209 h 273071"/>
                <a:gd name="connsiteX84" fmla="*/ 263525 w 2316876"/>
                <a:gd name="connsiteY84" fmla="*/ 91034 h 273071"/>
                <a:gd name="connsiteX85" fmla="*/ 244475 w 2316876"/>
                <a:gd name="connsiteY85" fmla="*/ 87859 h 273071"/>
                <a:gd name="connsiteX86" fmla="*/ 222250 w 2316876"/>
                <a:gd name="connsiteY86" fmla="*/ 84684 h 273071"/>
                <a:gd name="connsiteX87" fmla="*/ 196850 w 2316876"/>
                <a:gd name="connsiteY87" fmla="*/ 78334 h 273071"/>
                <a:gd name="connsiteX88" fmla="*/ 85725 w 2316876"/>
                <a:gd name="connsiteY88" fmla="*/ 71984 h 273071"/>
                <a:gd name="connsiteX89" fmla="*/ 101600 w 2316876"/>
                <a:gd name="connsiteY89" fmla="*/ 154534 h 273071"/>
                <a:gd name="connsiteX90" fmla="*/ 266700 w 2316876"/>
                <a:gd name="connsiteY90" fmla="*/ 145009 h 273071"/>
                <a:gd name="connsiteX91" fmla="*/ 295275 w 2316876"/>
                <a:gd name="connsiteY91" fmla="*/ 138659 h 273071"/>
                <a:gd name="connsiteX0" fmla="*/ 0 w 2316876"/>
                <a:gd name="connsiteY0" fmla="*/ 132309 h 273071"/>
                <a:gd name="connsiteX1" fmla="*/ 22225 w 2316876"/>
                <a:gd name="connsiteY1" fmla="*/ 125959 h 273071"/>
                <a:gd name="connsiteX2" fmla="*/ 41275 w 2316876"/>
                <a:gd name="connsiteY2" fmla="*/ 122784 h 273071"/>
                <a:gd name="connsiteX3" fmla="*/ 53975 w 2316876"/>
                <a:gd name="connsiteY3" fmla="*/ 119609 h 273071"/>
                <a:gd name="connsiteX4" fmla="*/ 92075 w 2316876"/>
                <a:gd name="connsiteY4" fmla="*/ 116434 h 273071"/>
                <a:gd name="connsiteX5" fmla="*/ 158750 w 2316876"/>
                <a:gd name="connsiteY5" fmla="*/ 106909 h 273071"/>
                <a:gd name="connsiteX6" fmla="*/ 180975 w 2316876"/>
                <a:gd name="connsiteY6" fmla="*/ 100559 h 273071"/>
                <a:gd name="connsiteX7" fmla="*/ 193675 w 2316876"/>
                <a:gd name="connsiteY7" fmla="*/ 94209 h 273071"/>
                <a:gd name="connsiteX8" fmla="*/ 209550 w 2316876"/>
                <a:gd name="connsiteY8" fmla="*/ 91034 h 273071"/>
                <a:gd name="connsiteX9" fmla="*/ 219075 w 2316876"/>
                <a:gd name="connsiteY9" fmla="*/ 84684 h 273071"/>
                <a:gd name="connsiteX10" fmla="*/ 231775 w 2316876"/>
                <a:gd name="connsiteY10" fmla="*/ 81509 h 273071"/>
                <a:gd name="connsiteX11" fmla="*/ 279400 w 2316876"/>
                <a:gd name="connsiteY11" fmla="*/ 75159 h 273071"/>
                <a:gd name="connsiteX12" fmla="*/ 320675 w 2316876"/>
                <a:gd name="connsiteY12" fmla="*/ 68809 h 273071"/>
                <a:gd name="connsiteX13" fmla="*/ 390525 w 2316876"/>
                <a:gd name="connsiteY13" fmla="*/ 62459 h 273071"/>
                <a:gd name="connsiteX14" fmla="*/ 419100 w 2316876"/>
                <a:gd name="connsiteY14" fmla="*/ 56109 h 273071"/>
                <a:gd name="connsiteX15" fmla="*/ 431800 w 2316876"/>
                <a:gd name="connsiteY15" fmla="*/ 52934 h 273071"/>
                <a:gd name="connsiteX16" fmla="*/ 450850 w 2316876"/>
                <a:gd name="connsiteY16" fmla="*/ 49759 h 273071"/>
                <a:gd name="connsiteX17" fmla="*/ 460375 w 2316876"/>
                <a:gd name="connsiteY17" fmla="*/ 46584 h 273071"/>
                <a:gd name="connsiteX18" fmla="*/ 492125 w 2316876"/>
                <a:gd name="connsiteY18" fmla="*/ 40234 h 273071"/>
                <a:gd name="connsiteX19" fmla="*/ 536575 w 2316876"/>
                <a:gd name="connsiteY19" fmla="*/ 37059 h 273071"/>
                <a:gd name="connsiteX20" fmla="*/ 549275 w 2316876"/>
                <a:gd name="connsiteY20" fmla="*/ 33884 h 273071"/>
                <a:gd name="connsiteX21" fmla="*/ 568325 w 2316876"/>
                <a:gd name="connsiteY21" fmla="*/ 27534 h 273071"/>
                <a:gd name="connsiteX22" fmla="*/ 619125 w 2316876"/>
                <a:gd name="connsiteY22" fmla="*/ 18009 h 273071"/>
                <a:gd name="connsiteX23" fmla="*/ 635000 w 2316876"/>
                <a:gd name="connsiteY23" fmla="*/ 14834 h 273071"/>
                <a:gd name="connsiteX24" fmla="*/ 688975 w 2316876"/>
                <a:gd name="connsiteY24" fmla="*/ 8484 h 273071"/>
                <a:gd name="connsiteX25" fmla="*/ 704850 w 2316876"/>
                <a:gd name="connsiteY25" fmla="*/ 2134 h 273071"/>
                <a:gd name="connsiteX26" fmla="*/ 854075 w 2316876"/>
                <a:gd name="connsiteY26" fmla="*/ 8484 h 273071"/>
                <a:gd name="connsiteX27" fmla="*/ 882650 w 2316876"/>
                <a:gd name="connsiteY27" fmla="*/ 14834 h 273071"/>
                <a:gd name="connsiteX28" fmla="*/ 917575 w 2316876"/>
                <a:gd name="connsiteY28" fmla="*/ 21184 h 273071"/>
                <a:gd name="connsiteX29" fmla="*/ 955675 w 2316876"/>
                <a:gd name="connsiteY29" fmla="*/ 33884 h 273071"/>
                <a:gd name="connsiteX30" fmla="*/ 971550 w 2316876"/>
                <a:gd name="connsiteY30" fmla="*/ 40234 h 273071"/>
                <a:gd name="connsiteX31" fmla="*/ 1006475 w 2316876"/>
                <a:gd name="connsiteY31" fmla="*/ 46584 h 273071"/>
                <a:gd name="connsiteX32" fmla="*/ 1035050 w 2316876"/>
                <a:gd name="connsiteY32" fmla="*/ 59284 h 273071"/>
                <a:gd name="connsiteX33" fmla="*/ 1050925 w 2316876"/>
                <a:gd name="connsiteY33" fmla="*/ 71984 h 273071"/>
                <a:gd name="connsiteX34" fmla="*/ 1079500 w 2316876"/>
                <a:gd name="connsiteY34" fmla="*/ 81509 h 273071"/>
                <a:gd name="connsiteX35" fmla="*/ 1130300 w 2316876"/>
                <a:gd name="connsiteY35" fmla="*/ 84684 h 273071"/>
                <a:gd name="connsiteX36" fmla="*/ 1212850 w 2316876"/>
                <a:gd name="connsiteY36" fmla="*/ 94209 h 273071"/>
                <a:gd name="connsiteX37" fmla="*/ 1225550 w 2316876"/>
                <a:gd name="connsiteY37" fmla="*/ 97384 h 273071"/>
                <a:gd name="connsiteX38" fmla="*/ 1758950 w 2316876"/>
                <a:gd name="connsiteY38" fmla="*/ 103734 h 273071"/>
                <a:gd name="connsiteX39" fmla="*/ 1841500 w 2316876"/>
                <a:gd name="connsiteY39" fmla="*/ 110084 h 273071"/>
                <a:gd name="connsiteX40" fmla="*/ 1955800 w 2316876"/>
                <a:gd name="connsiteY40" fmla="*/ 113259 h 273071"/>
                <a:gd name="connsiteX41" fmla="*/ 2000250 w 2316876"/>
                <a:gd name="connsiteY41" fmla="*/ 122784 h 273071"/>
                <a:gd name="connsiteX42" fmla="*/ 2206625 w 2316876"/>
                <a:gd name="connsiteY42" fmla="*/ 132309 h 273071"/>
                <a:gd name="connsiteX43" fmla="*/ 2238375 w 2316876"/>
                <a:gd name="connsiteY43" fmla="*/ 138659 h 273071"/>
                <a:gd name="connsiteX44" fmla="*/ 2260600 w 2316876"/>
                <a:gd name="connsiteY44" fmla="*/ 154534 h 273071"/>
                <a:gd name="connsiteX45" fmla="*/ 2282825 w 2316876"/>
                <a:gd name="connsiteY45" fmla="*/ 167234 h 273071"/>
                <a:gd name="connsiteX46" fmla="*/ 2298700 w 2316876"/>
                <a:gd name="connsiteY46" fmla="*/ 176759 h 273071"/>
                <a:gd name="connsiteX47" fmla="*/ 2314575 w 2316876"/>
                <a:gd name="connsiteY47" fmla="*/ 179934 h 273071"/>
                <a:gd name="connsiteX48" fmla="*/ 2292350 w 2316876"/>
                <a:gd name="connsiteY48" fmla="*/ 198984 h 273071"/>
                <a:gd name="connsiteX49" fmla="*/ 2254250 w 2316876"/>
                <a:gd name="connsiteY49" fmla="*/ 214859 h 273071"/>
                <a:gd name="connsiteX50" fmla="*/ 2228850 w 2316876"/>
                <a:gd name="connsiteY50" fmla="*/ 227559 h 273071"/>
                <a:gd name="connsiteX51" fmla="*/ 2209800 w 2316876"/>
                <a:gd name="connsiteY51" fmla="*/ 237084 h 273071"/>
                <a:gd name="connsiteX52" fmla="*/ 2159000 w 2316876"/>
                <a:gd name="connsiteY52" fmla="*/ 246609 h 273071"/>
                <a:gd name="connsiteX53" fmla="*/ 2133600 w 2316876"/>
                <a:gd name="connsiteY53" fmla="*/ 256134 h 273071"/>
                <a:gd name="connsiteX54" fmla="*/ 2111375 w 2316876"/>
                <a:gd name="connsiteY54" fmla="*/ 259309 h 273071"/>
                <a:gd name="connsiteX55" fmla="*/ 2092325 w 2316876"/>
                <a:gd name="connsiteY55" fmla="*/ 262484 h 273071"/>
                <a:gd name="connsiteX56" fmla="*/ 2041525 w 2316876"/>
                <a:gd name="connsiteY56" fmla="*/ 272009 h 273071"/>
                <a:gd name="connsiteX57" fmla="*/ 1943100 w 2316876"/>
                <a:gd name="connsiteY57" fmla="*/ 268834 h 273071"/>
                <a:gd name="connsiteX58" fmla="*/ 1873250 w 2316876"/>
                <a:gd name="connsiteY58" fmla="*/ 243434 h 273071"/>
                <a:gd name="connsiteX59" fmla="*/ 1835150 w 2316876"/>
                <a:gd name="connsiteY59" fmla="*/ 237084 h 273071"/>
                <a:gd name="connsiteX60" fmla="*/ 1819275 w 2316876"/>
                <a:gd name="connsiteY60" fmla="*/ 233909 h 273071"/>
                <a:gd name="connsiteX61" fmla="*/ 1803400 w 2316876"/>
                <a:gd name="connsiteY61" fmla="*/ 227559 h 273071"/>
                <a:gd name="connsiteX62" fmla="*/ 1768475 w 2316876"/>
                <a:gd name="connsiteY62" fmla="*/ 224384 h 273071"/>
                <a:gd name="connsiteX63" fmla="*/ 1749425 w 2316876"/>
                <a:gd name="connsiteY63" fmla="*/ 221209 h 273071"/>
                <a:gd name="connsiteX64" fmla="*/ 1727200 w 2316876"/>
                <a:gd name="connsiteY64" fmla="*/ 218034 h 273071"/>
                <a:gd name="connsiteX65" fmla="*/ 1704975 w 2316876"/>
                <a:gd name="connsiteY65" fmla="*/ 211684 h 273071"/>
                <a:gd name="connsiteX66" fmla="*/ 1685925 w 2316876"/>
                <a:gd name="connsiteY66" fmla="*/ 208509 h 273071"/>
                <a:gd name="connsiteX67" fmla="*/ 1574800 w 2316876"/>
                <a:gd name="connsiteY67" fmla="*/ 195809 h 273071"/>
                <a:gd name="connsiteX68" fmla="*/ 1552575 w 2316876"/>
                <a:gd name="connsiteY68" fmla="*/ 192634 h 273071"/>
                <a:gd name="connsiteX69" fmla="*/ 1495425 w 2316876"/>
                <a:gd name="connsiteY69" fmla="*/ 186284 h 273071"/>
                <a:gd name="connsiteX70" fmla="*/ 1419225 w 2316876"/>
                <a:gd name="connsiteY70" fmla="*/ 179934 h 273071"/>
                <a:gd name="connsiteX71" fmla="*/ 1400175 w 2316876"/>
                <a:gd name="connsiteY71" fmla="*/ 176759 h 273071"/>
                <a:gd name="connsiteX72" fmla="*/ 1352550 w 2316876"/>
                <a:gd name="connsiteY72" fmla="*/ 173584 h 273071"/>
                <a:gd name="connsiteX73" fmla="*/ 1333500 w 2316876"/>
                <a:gd name="connsiteY73" fmla="*/ 167234 h 273071"/>
                <a:gd name="connsiteX74" fmla="*/ 1320800 w 2316876"/>
                <a:gd name="connsiteY74" fmla="*/ 160884 h 273071"/>
                <a:gd name="connsiteX75" fmla="*/ 739775 w 2316876"/>
                <a:gd name="connsiteY75" fmla="*/ 157709 h 273071"/>
                <a:gd name="connsiteX76" fmla="*/ 679450 w 2316876"/>
                <a:gd name="connsiteY76" fmla="*/ 148184 h 273071"/>
                <a:gd name="connsiteX77" fmla="*/ 647700 w 2316876"/>
                <a:gd name="connsiteY77" fmla="*/ 145009 h 273071"/>
                <a:gd name="connsiteX78" fmla="*/ 542925 w 2316876"/>
                <a:gd name="connsiteY78" fmla="*/ 132309 h 273071"/>
                <a:gd name="connsiteX79" fmla="*/ 508000 w 2316876"/>
                <a:gd name="connsiteY79" fmla="*/ 125959 h 273071"/>
                <a:gd name="connsiteX80" fmla="*/ 444500 w 2316876"/>
                <a:gd name="connsiteY80" fmla="*/ 119609 h 273071"/>
                <a:gd name="connsiteX81" fmla="*/ 406400 w 2316876"/>
                <a:gd name="connsiteY81" fmla="*/ 110084 h 273071"/>
                <a:gd name="connsiteX82" fmla="*/ 292100 w 2316876"/>
                <a:gd name="connsiteY82" fmla="*/ 94209 h 273071"/>
                <a:gd name="connsiteX83" fmla="*/ 263525 w 2316876"/>
                <a:gd name="connsiteY83" fmla="*/ 91034 h 273071"/>
                <a:gd name="connsiteX84" fmla="*/ 244475 w 2316876"/>
                <a:gd name="connsiteY84" fmla="*/ 87859 h 273071"/>
                <a:gd name="connsiteX85" fmla="*/ 222250 w 2316876"/>
                <a:gd name="connsiteY85" fmla="*/ 84684 h 273071"/>
                <a:gd name="connsiteX86" fmla="*/ 196850 w 2316876"/>
                <a:gd name="connsiteY86" fmla="*/ 78334 h 273071"/>
                <a:gd name="connsiteX87" fmla="*/ 85725 w 2316876"/>
                <a:gd name="connsiteY87" fmla="*/ 71984 h 273071"/>
                <a:gd name="connsiteX88" fmla="*/ 101600 w 2316876"/>
                <a:gd name="connsiteY88" fmla="*/ 154534 h 273071"/>
                <a:gd name="connsiteX89" fmla="*/ 266700 w 2316876"/>
                <a:gd name="connsiteY89" fmla="*/ 145009 h 273071"/>
                <a:gd name="connsiteX90" fmla="*/ 295275 w 2316876"/>
                <a:gd name="connsiteY90" fmla="*/ 138659 h 273071"/>
                <a:gd name="connsiteX0" fmla="*/ 0 w 2316876"/>
                <a:gd name="connsiteY0" fmla="*/ 132309 h 273071"/>
                <a:gd name="connsiteX1" fmla="*/ 41275 w 2316876"/>
                <a:gd name="connsiteY1" fmla="*/ 122784 h 273071"/>
                <a:gd name="connsiteX2" fmla="*/ 53975 w 2316876"/>
                <a:gd name="connsiteY2" fmla="*/ 119609 h 273071"/>
                <a:gd name="connsiteX3" fmla="*/ 92075 w 2316876"/>
                <a:gd name="connsiteY3" fmla="*/ 116434 h 273071"/>
                <a:gd name="connsiteX4" fmla="*/ 158750 w 2316876"/>
                <a:gd name="connsiteY4" fmla="*/ 106909 h 273071"/>
                <a:gd name="connsiteX5" fmla="*/ 180975 w 2316876"/>
                <a:gd name="connsiteY5" fmla="*/ 100559 h 273071"/>
                <a:gd name="connsiteX6" fmla="*/ 193675 w 2316876"/>
                <a:gd name="connsiteY6" fmla="*/ 94209 h 273071"/>
                <a:gd name="connsiteX7" fmla="*/ 209550 w 2316876"/>
                <a:gd name="connsiteY7" fmla="*/ 91034 h 273071"/>
                <a:gd name="connsiteX8" fmla="*/ 219075 w 2316876"/>
                <a:gd name="connsiteY8" fmla="*/ 84684 h 273071"/>
                <a:gd name="connsiteX9" fmla="*/ 231775 w 2316876"/>
                <a:gd name="connsiteY9" fmla="*/ 81509 h 273071"/>
                <a:gd name="connsiteX10" fmla="*/ 279400 w 2316876"/>
                <a:gd name="connsiteY10" fmla="*/ 75159 h 273071"/>
                <a:gd name="connsiteX11" fmla="*/ 320675 w 2316876"/>
                <a:gd name="connsiteY11" fmla="*/ 68809 h 273071"/>
                <a:gd name="connsiteX12" fmla="*/ 390525 w 2316876"/>
                <a:gd name="connsiteY12" fmla="*/ 62459 h 273071"/>
                <a:gd name="connsiteX13" fmla="*/ 419100 w 2316876"/>
                <a:gd name="connsiteY13" fmla="*/ 56109 h 273071"/>
                <a:gd name="connsiteX14" fmla="*/ 431800 w 2316876"/>
                <a:gd name="connsiteY14" fmla="*/ 52934 h 273071"/>
                <a:gd name="connsiteX15" fmla="*/ 450850 w 2316876"/>
                <a:gd name="connsiteY15" fmla="*/ 49759 h 273071"/>
                <a:gd name="connsiteX16" fmla="*/ 460375 w 2316876"/>
                <a:gd name="connsiteY16" fmla="*/ 46584 h 273071"/>
                <a:gd name="connsiteX17" fmla="*/ 492125 w 2316876"/>
                <a:gd name="connsiteY17" fmla="*/ 40234 h 273071"/>
                <a:gd name="connsiteX18" fmla="*/ 536575 w 2316876"/>
                <a:gd name="connsiteY18" fmla="*/ 37059 h 273071"/>
                <a:gd name="connsiteX19" fmla="*/ 549275 w 2316876"/>
                <a:gd name="connsiteY19" fmla="*/ 33884 h 273071"/>
                <a:gd name="connsiteX20" fmla="*/ 568325 w 2316876"/>
                <a:gd name="connsiteY20" fmla="*/ 27534 h 273071"/>
                <a:gd name="connsiteX21" fmla="*/ 619125 w 2316876"/>
                <a:gd name="connsiteY21" fmla="*/ 18009 h 273071"/>
                <a:gd name="connsiteX22" fmla="*/ 635000 w 2316876"/>
                <a:gd name="connsiteY22" fmla="*/ 14834 h 273071"/>
                <a:gd name="connsiteX23" fmla="*/ 688975 w 2316876"/>
                <a:gd name="connsiteY23" fmla="*/ 8484 h 273071"/>
                <a:gd name="connsiteX24" fmla="*/ 704850 w 2316876"/>
                <a:gd name="connsiteY24" fmla="*/ 2134 h 273071"/>
                <a:gd name="connsiteX25" fmla="*/ 854075 w 2316876"/>
                <a:gd name="connsiteY25" fmla="*/ 8484 h 273071"/>
                <a:gd name="connsiteX26" fmla="*/ 882650 w 2316876"/>
                <a:gd name="connsiteY26" fmla="*/ 14834 h 273071"/>
                <a:gd name="connsiteX27" fmla="*/ 917575 w 2316876"/>
                <a:gd name="connsiteY27" fmla="*/ 21184 h 273071"/>
                <a:gd name="connsiteX28" fmla="*/ 955675 w 2316876"/>
                <a:gd name="connsiteY28" fmla="*/ 33884 h 273071"/>
                <a:gd name="connsiteX29" fmla="*/ 971550 w 2316876"/>
                <a:gd name="connsiteY29" fmla="*/ 40234 h 273071"/>
                <a:gd name="connsiteX30" fmla="*/ 1006475 w 2316876"/>
                <a:gd name="connsiteY30" fmla="*/ 46584 h 273071"/>
                <a:gd name="connsiteX31" fmla="*/ 1035050 w 2316876"/>
                <a:gd name="connsiteY31" fmla="*/ 59284 h 273071"/>
                <a:gd name="connsiteX32" fmla="*/ 1050925 w 2316876"/>
                <a:gd name="connsiteY32" fmla="*/ 71984 h 273071"/>
                <a:gd name="connsiteX33" fmla="*/ 1079500 w 2316876"/>
                <a:gd name="connsiteY33" fmla="*/ 81509 h 273071"/>
                <a:gd name="connsiteX34" fmla="*/ 1130300 w 2316876"/>
                <a:gd name="connsiteY34" fmla="*/ 84684 h 273071"/>
                <a:gd name="connsiteX35" fmla="*/ 1212850 w 2316876"/>
                <a:gd name="connsiteY35" fmla="*/ 94209 h 273071"/>
                <a:gd name="connsiteX36" fmla="*/ 1225550 w 2316876"/>
                <a:gd name="connsiteY36" fmla="*/ 97384 h 273071"/>
                <a:gd name="connsiteX37" fmla="*/ 1758950 w 2316876"/>
                <a:gd name="connsiteY37" fmla="*/ 103734 h 273071"/>
                <a:gd name="connsiteX38" fmla="*/ 1841500 w 2316876"/>
                <a:gd name="connsiteY38" fmla="*/ 110084 h 273071"/>
                <a:gd name="connsiteX39" fmla="*/ 1955800 w 2316876"/>
                <a:gd name="connsiteY39" fmla="*/ 113259 h 273071"/>
                <a:gd name="connsiteX40" fmla="*/ 2000250 w 2316876"/>
                <a:gd name="connsiteY40" fmla="*/ 122784 h 273071"/>
                <a:gd name="connsiteX41" fmla="*/ 2206625 w 2316876"/>
                <a:gd name="connsiteY41" fmla="*/ 132309 h 273071"/>
                <a:gd name="connsiteX42" fmla="*/ 2238375 w 2316876"/>
                <a:gd name="connsiteY42" fmla="*/ 138659 h 273071"/>
                <a:gd name="connsiteX43" fmla="*/ 2260600 w 2316876"/>
                <a:gd name="connsiteY43" fmla="*/ 154534 h 273071"/>
                <a:gd name="connsiteX44" fmla="*/ 2282825 w 2316876"/>
                <a:gd name="connsiteY44" fmla="*/ 167234 h 273071"/>
                <a:gd name="connsiteX45" fmla="*/ 2298700 w 2316876"/>
                <a:gd name="connsiteY45" fmla="*/ 176759 h 273071"/>
                <a:gd name="connsiteX46" fmla="*/ 2314575 w 2316876"/>
                <a:gd name="connsiteY46" fmla="*/ 179934 h 273071"/>
                <a:gd name="connsiteX47" fmla="*/ 2292350 w 2316876"/>
                <a:gd name="connsiteY47" fmla="*/ 198984 h 273071"/>
                <a:gd name="connsiteX48" fmla="*/ 2254250 w 2316876"/>
                <a:gd name="connsiteY48" fmla="*/ 214859 h 273071"/>
                <a:gd name="connsiteX49" fmla="*/ 2228850 w 2316876"/>
                <a:gd name="connsiteY49" fmla="*/ 227559 h 273071"/>
                <a:gd name="connsiteX50" fmla="*/ 2209800 w 2316876"/>
                <a:gd name="connsiteY50" fmla="*/ 237084 h 273071"/>
                <a:gd name="connsiteX51" fmla="*/ 2159000 w 2316876"/>
                <a:gd name="connsiteY51" fmla="*/ 246609 h 273071"/>
                <a:gd name="connsiteX52" fmla="*/ 2133600 w 2316876"/>
                <a:gd name="connsiteY52" fmla="*/ 256134 h 273071"/>
                <a:gd name="connsiteX53" fmla="*/ 2111375 w 2316876"/>
                <a:gd name="connsiteY53" fmla="*/ 259309 h 273071"/>
                <a:gd name="connsiteX54" fmla="*/ 2092325 w 2316876"/>
                <a:gd name="connsiteY54" fmla="*/ 262484 h 273071"/>
                <a:gd name="connsiteX55" fmla="*/ 2041525 w 2316876"/>
                <a:gd name="connsiteY55" fmla="*/ 272009 h 273071"/>
                <a:gd name="connsiteX56" fmla="*/ 1943100 w 2316876"/>
                <a:gd name="connsiteY56" fmla="*/ 268834 h 273071"/>
                <a:gd name="connsiteX57" fmla="*/ 1873250 w 2316876"/>
                <a:gd name="connsiteY57" fmla="*/ 243434 h 273071"/>
                <a:gd name="connsiteX58" fmla="*/ 1835150 w 2316876"/>
                <a:gd name="connsiteY58" fmla="*/ 237084 h 273071"/>
                <a:gd name="connsiteX59" fmla="*/ 1819275 w 2316876"/>
                <a:gd name="connsiteY59" fmla="*/ 233909 h 273071"/>
                <a:gd name="connsiteX60" fmla="*/ 1803400 w 2316876"/>
                <a:gd name="connsiteY60" fmla="*/ 227559 h 273071"/>
                <a:gd name="connsiteX61" fmla="*/ 1768475 w 2316876"/>
                <a:gd name="connsiteY61" fmla="*/ 224384 h 273071"/>
                <a:gd name="connsiteX62" fmla="*/ 1749425 w 2316876"/>
                <a:gd name="connsiteY62" fmla="*/ 221209 h 273071"/>
                <a:gd name="connsiteX63" fmla="*/ 1727200 w 2316876"/>
                <a:gd name="connsiteY63" fmla="*/ 218034 h 273071"/>
                <a:gd name="connsiteX64" fmla="*/ 1704975 w 2316876"/>
                <a:gd name="connsiteY64" fmla="*/ 211684 h 273071"/>
                <a:gd name="connsiteX65" fmla="*/ 1685925 w 2316876"/>
                <a:gd name="connsiteY65" fmla="*/ 208509 h 273071"/>
                <a:gd name="connsiteX66" fmla="*/ 1574800 w 2316876"/>
                <a:gd name="connsiteY66" fmla="*/ 195809 h 273071"/>
                <a:gd name="connsiteX67" fmla="*/ 1552575 w 2316876"/>
                <a:gd name="connsiteY67" fmla="*/ 192634 h 273071"/>
                <a:gd name="connsiteX68" fmla="*/ 1495425 w 2316876"/>
                <a:gd name="connsiteY68" fmla="*/ 186284 h 273071"/>
                <a:gd name="connsiteX69" fmla="*/ 1419225 w 2316876"/>
                <a:gd name="connsiteY69" fmla="*/ 179934 h 273071"/>
                <a:gd name="connsiteX70" fmla="*/ 1400175 w 2316876"/>
                <a:gd name="connsiteY70" fmla="*/ 176759 h 273071"/>
                <a:gd name="connsiteX71" fmla="*/ 1352550 w 2316876"/>
                <a:gd name="connsiteY71" fmla="*/ 173584 h 273071"/>
                <a:gd name="connsiteX72" fmla="*/ 1333500 w 2316876"/>
                <a:gd name="connsiteY72" fmla="*/ 167234 h 273071"/>
                <a:gd name="connsiteX73" fmla="*/ 1320800 w 2316876"/>
                <a:gd name="connsiteY73" fmla="*/ 160884 h 273071"/>
                <a:gd name="connsiteX74" fmla="*/ 739775 w 2316876"/>
                <a:gd name="connsiteY74" fmla="*/ 157709 h 273071"/>
                <a:gd name="connsiteX75" fmla="*/ 679450 w 2316876"/>
                <a:gd name="connsiteY75" fmla="*/ 148184 h 273071"/>
                <a:gd name="connsiteX76" fmla="*/ 647700 w 2316876"/>
                <a:gd name="connsiteY76" fmla="*/ 145009 h 273071"/>
                <a:gd name="connsiteX77" fmla="*/ 542925 w 2316876"/>
                <a:gd name="connsiteY77" fmla="*/ 132309 h 273071"/>
                <a:gd name="connsiteX78" fmla="*/ 508000 w 2316876"/>
                <a:gd name="connsiteY78" fmla="*/ 125959 h 273071"/>
                <a:gd name="connsiteX79" fmla="*/ 444500 w 2316876"/>
                <a:gd name="connsiteY79" fmla="*/ 119609 h 273071"/>
                <a:gd name="connsiteX80" fmla="*/ 406400 w 2316876"/>
                <a:gd name="connsiteY80" fmla="*/ 110084 h 273071"/>
                <a:gd name="connsiteX81" fmla="*/ 292100 w 2316876"/>
                <a:gd name="connsiteY81" fmla="*/ 94209 h 273071"/>
                <a:gd name="connsiteX82" fmla="*/ 263525 w 2316876"/>
                <a:gd name="connsiteY82" fmla="*/ 91034 h 273071"/>
                <a:gd name="connsiteX83" fmla="*/ 244475 w 2316876"/>
                <a:gd name="connsiteY83" fmla="*/ 87859 h 273071"/>
                <a:gd name="connsiteX84" fmla="*/ 222250 w 2316876"/>
                <a:gd name="connsiteY84" fmla="*/ 84684 h 273071"/>
                <a:gd name="connsiteX85" fmla="*/ 196850 w 2316876"/>
                <a:gd name="connsiteY85" fmla="*/ 78334 h 273071"/>
                <a:gd name="connsiteX86" fmla="*/ 85725 w 2316876"/>
                <a:gd name="connsiteY86" fmla="*/ 71984 h 273071"/>
                <a:gd name="connsiteX87" fmla="*/ 101600 w 2316876"/>
                <a:gd name="connsiteY87" fmla="*/ 154534 h 273071"/>
                <a:gd name="connsiteX88" fmla="*/ 266700 w 2316876"/>
                <a:gd name="connsiteY88" fmla="*/ 145009 h 273071"/>
                <a:gd name="connsiteX89" fmla="*/ 295275 w 2316876"/>
                <a:gd name="connsiteY89" fmla="*/ 138659 h 273071"/>
                <a:gd name="connsiteX0" fmla="*/ 0 w 2316876"/>
                <a:gd name="connsiteY0" fmla="*/ 132309 h 273071"/>
                <a:gd name="connsiteX1" fmla="*/ 53975 w 2316876"/>
                <a:gd name="connsiteY1" fmla="*/ 119609 h 273071"/>
                <a:gd name="connsiteX2" fmla="*/ 92075 w 2316876"/>
                <a:gd name="connsiteY2" fmla="*/ 116434 h 273071"/>
                <a:gd name="connsiteX3" fmla="*/ 158750 w 2316876"/>
                <a:gd name="connsiteY3" fmla="*/ 106909 h 273071"/>
                <a:gd name="connsiteX4" fmla="*/ 180975 w 2316876"/>
                <a:gd name="connsiteY4" fmla="*/ 100559 h 273071"/>
                <a:gd name="connsiteX5" fmla="*/ 193675 w 2316876"/>
                <a:gd name="connsiteY5" fmla="*/ 94209 h 273071"/>
                <a:gd name="connsiteX6" fmla="*/ 209550 w 2316876"/>
                <a:gd name="connsiteY6" fmla="*/ 91034 h 273071"/>
                <a:gd name="connsiteX7" fmla="*/ 219075 w 2316876"/>
                <a:gd name="connsiteY7" fmla="*/ 84684 h 273071"/>
                <a:gd name="connsiteX8" fmla="*/ 231775 w 2316876"/>
                <a:gd name="connsiteY8" fmla="*/ 81509 h 273071"/>
                <a:gd name="connsiteX9" fmla="*/ 279400 w 2316876"/>
                <a:gd name="connsiteY9" fmla="*/ 75159 h 273071"/>
                <a:gd name="connsiteX10" fmla="*/ 320675 w 2316876"/>
                <a:gd name="connsiteY10" fmla="*/ 68809 h 273071"/>
                <a:gd name="connsiteX11" fmla="*/ 390525 w 2316876"/>
                <a:gd name="connsiteY11" fmla="*/ 62459 h 273071"/>
                <a:gd name="connsiteX12" fmla="*/ 419100 w 2316876"/>
                <a:gd name="connsiteY12" fmla="*/ 56109 h 273071"/>
                <a:gd name="connsiteX13" fmla="*/ 431800 w 2316876"/>
                <a:gd name="connsiteY13" fmla="*/ 52934 h 273071"/>
                <a:gd name="connsiteX14" fmla="*/ 450850 w 2316876"/>
                <a:gd name="connsiteY14" fmla="*/ 49759 h 273071"/>
                <a:gd name="connsiteX15" fmla="*/ 460375 w 2316876"/>
                <a:gd name="connsiteY15" fmla="*/ 46584 h 273071"/>
                <a:gd name="connsiteX16" fmla="*/ 492125 w 2316876"/>
                <a:gd name="connsiteY16" fmla="*/ 40234 h 273071"/>
                <a:gd name="connsiteX17" fmla="*/ 536575 w 2316876"/>
                <a:gd name="connsiteY17" fmla="*/ 37059 h 273071"/>
                <a:gd name="connsiteX18" fmla="*/ 549275 w 2316876"/>
                <a:gd name="connsiteY18" fmla="*/ 33884 h 273071"/>
                <a:gd name="connsiteX19" fmla="*/ 568325 w 2316876"/>
                <a:gd name="connsiteY19" fmla="*/ 27534 h 273071"/>
                <a:gd name="connsiteX20" fmla="*/ 619125 w 2316876"/>
                <a:gd name="connsiteY20" fmla="*/ 18009 h 273071"/>
                <a:gd name="connsiteX21" fmla="*/ 635000 w 2316876"/>
                <a:gd name="connsiteY21" fmla="*/ 14834 h 273071"/>
                <a:gd name="connsiteX22" fmla="*/ 688975 w 2316876"/>
                <a:gd name="connsiteY22" fmla="*/ 8484 h 273071"/>
                <a:gd name="connsiteX23" fmla="*/ 704850 w 2316876"/>
                <a:gd name="connsiteY23" fmla="*/ 2134 h 273071"/>
                <a:gd name="connsiteX24" fmla="*/ 854075 w 2316876"/>
                <a:gd name="connsiteY24" fmla="*/ 8484 h 273071"/>
                <a:gd name="connsiteX25" fmla="*/ 882650 w 2316876"/>
                <a:gd name="connsiteY25" fmla="*/ 14834 h 273071"/>
                <a:gd name="connsiteX26" fmla="*/ 917575 w 2316876"/>
                <a:gd name="connsiteY26" fmla="*/ 21184 h 273071"/>
                <a:gd name="connsiteX27" fmla="*/ 955675 w 2316876"/>
                <a:gd name="connsiteY27" fmla="*/ 33884 h 273071"/>
                <a:gd name="connsiteX28" fmla="*/ 971550 w 2316876"/>
                <a:gd name="connsiteY28" fmla="*/ 40234 h 273071"/>
                <a:gd name="connsiteX29" fmla="*/ 1006475 w 2316876"/>
                <a:gd name="connsiteY29" fmla="*/ 46584 h 273071"/>
                <a:gd name="connsiteX30" fmla="*/ 1035050 w 2316876"/>
                <a:gd name="connsiteY30" fmla="*/ 59284 h 273071"/>
                <a:gd name="connsiteX31" fmla="*/ 1050925 w 2316876"/>
                <a:gd name="connsiteY31" fmla="*/ 71984 h 273071"/>
                <a:gd name="connsiteX32" fmla="*/ 1079500 w 2316876"/>
                <a:gd name="connsiteY32" fmla="*/ 81509 h 273071"/>
                <a:gd name="connsiteX33" fmla="*/ 1130300 w 2316876"/>
                <a:gd name="connsiteY33" fmla="*/ 84684 h 273071"/>
                <a:gd name="connsiteX34" fmla="*/ 1212850 w 2316876"/>
                <a:gd name="connsiteY34" fmla="*/ 94209 h 273071"/>
                <a:gd name="connsiteX35" fmla="*/ 1225550 w 2316876"/>
                <a:gd name="connsiteY35" fmla="*/ 97384 h 273071"/>
                <a:gd name="connsiteX36" fmla="*/ 1758950 w 2316876"/>
                <a:gd name="connsiteY36" fmla="*/ 103734 h 273071"/>
                <a:gd name="connsiteX37" fmla="*/ 1841500 w 2316876"/>
                <a:gd name="connsiteY37" fmla="*/ 110084 h 273071"/>
                <a:gd name="connsiteX38" fmla="*/ 1955800 w 2316876"/>
                <a:gd name="connsiteY38" fmla="*/ 113259 h 273071"/>
                <a:gd name="connsiteX39" fmla="*/ 2000250 w 2316876"/>
                <a:gd name="connsiteY39" fmla="*/ 122784 h 273071"/>
                <a:gd name="connsiteX40" fmla="*/ 2206625 w 2316876"/>
                <a:gd name="connsiteY40" fmla="*/ 132309 h 273071"/>
                <a:gd name="connsiteX41" fmla="*/ 2238375 w 2316876"/>
                <a:gd name="connsiteY41" fmla="*/ 138659 h 273071"/>
                <a:gd name="connsiteX42" fmla="*/ 2260600 w 2316876"/>
                <a:gd name="connsiteY42" fmla="*/ 154534 h 273071"/>
                <a:gd name="connsiteX43" fmla="*/ 2282825 w 2316876"/>
                <a:gd name="connsiteY43" fmla="*/ 167234 h 273071"/>
                <a:gd name="connsiteX44" fmla="*/ 2298700 w 2316876"/>
                <a:gd name="connsiteY44" fmla="*/ 176759 h 273071"/>
                <a:gd name="connsiteX45" fmla="*/ 2314575 w 2316876"/>
                <a:gd name="connsiteY45" fmla="*/ 179934 h 273071"/>
                <a:gd name="connsiteX46" fmla="*/ 2292350 w 2316876"/>
                <a:gd name="connsiteY46" fmla="*/ 198984 h 273071"/>
                <a:gd name="connsiteX47" fmla="*/ 2254250 w 2316876"/>
                <a:gd name="connsiteY47" fmla="*/ 214859 h 273071"/>
                <a:gd name="connsiteX48" fmla="*/ 2228850 w 2316876"/>
                <a:gd name="connsiteY48" fmla="*/ 227559 h 273071"/>
                <a:gd name="connsiteX49" fmla="*/ 2209800 w 2316876"/>
                <a:gd name="connsiteY49" fmla="*/ 237084 h 273071"/>
                <a:gd name="connsiteX50" fmla="*/ 2159000 w 2316876"/>
                <a:gd name="connsiteY50" fmla="*/ 246609 h 273071"/>
                <a:gd name="connsiteX51" fmla="*/ 2133600 w 2316876"/>
                <a:gd name="connsiteY51" fmla="*/ 256134 h 273071"/>
                <a:gd name="connsiteX52" fmla="*/ 2111375 w 2316876"/>
                <a:gd name="connsiteY52" fmla="*/ 259309 h 273071"/>
                <a:gd name="connsiteX53" fmla="*/ 2092325 w 2316876"/>
                <a:gd name="connsiteY53" fmla="*/ 262484 h 273071"/>
                <a:gd name="connsiteX54" fmla="*/ 2041525 w 2316876"/>
                <a:gd name="connsiteY54" fmla="*/ 272009 h 273071"/>
                <a:gd name="connsiteX55" fmla="*/ 1943100 w 2316876"/>
                <a:gd name="connsiteY55" fmla="*/ 268834 h 273071"/>
                <a:gd name="connsiteX56" fmla="*/ 1873250 w 2316876"/>
                <a:gd name="connsiteY56" fmla="*/ 243434 h 273071"/>
                <a:gd name="connsiteX57" fmla="*/ 1835150 w 2316876"/>
                <a:gd name="connsiteY57" fmla="*/ 237084 h 273071"/>
                <a:gd name="connsiteX58" fmla="*/ 1819275 w 2316876"/>
                <a:gd name="connsiteY58" fmla="*/ 233909 h 273071"/>
                <a:gd name="connsiteX59" fmla="*/ 1803400 w 2316876"/>
                <a:gd name="connsiteY59" fmla="*/ 227559 h 273071"/>
                <a:gd name="connsiteX60" fmla="*/ 1768475 w 2316876"/>
                <a:gd name="connsiteY60" fmla="*/ 224384 h 273071"/>
                <a:gd name="connsiteX61" fmla="*/ 1749425 w 2316876"/>
                <a:gd name="connsiteY61" fmla="*/ 221209 h 273071"/>
                <a:gd name="connsiteX62" fmla="*/ 1727200 w 2316876"/>
                <a:gd name="connsiteY62" fmla="*/ 218034 h 273071"/>
                <a:gd name="connsiteX63" fmla="*/ 1704975 w 2316876"/>
                <a:gd name="connsiteY63" fmla="*/ 211684 h 273071"/>
                <a:gd name="connsiteX64" fmla="*/ 1685925 w 2316876"/>
                <a:gd name="connsiteY64" fmla="*/ 208509 h 273071"/>
                <a:gd name="connsiteX65" fmla="*/ 1574800 w 2316876"/>
                <a:gd name="connsiteY65" fmla="*/ 195809 h 273071"/>
                <a:gd name="connsiteX66" fmla="*/ 1552575 w 2316876"/>
                <a:gd name="connsiteY66" fmla="*/ 192634 h 273071"/>
                <a:gd name="connsiteX67" fmla="*/ 1495425 w 2316876"/>
                <a:gd name="connsiteY67" fmla="*/ 186284 h 273071"/>
                <a:gd name="connsiteX68" fmla="*/ 1419225 w 2316876"/>
                <a:gd name="connsiteY68" fmla="*/ 179934 h 273071"/>
                <a:gd name="connsiteX69" fmla="*/ 1400175 w 2316876"/>
                <a:gd name="connsiteY69" fmla="*/ 176759 h 273071"/>
                <a:gd name="connsiteX70" fmla="*/ 1352550 w 2316876"/>
                <a:gd name="connsiteY70" fmla="*/ 173584 h 273071"/>
                <a:gd name="connsiteX71" fmla="*/ 1333500 w 2316876"/>
                <a:gd name="connsiteY71" fmla="*/ 167234 h 273071"/>
                <a:gd name="connsiteX72" fmla="*/ 1320800 w 2316876"/>
                <a:gd name="connsiteY72" fmla="*/ 160884 h 273071"/>
                <a:gd name="connsiteX73" fmla="*/ 739775 w 2316876"/>
                <a:gd name="connsiteY73" fmla="*/ 157709 h 273071"/>
                <a:gd name="connsiteX74" fmla="*/ 679450 w 2316876"/>
                <a:gd name="connsiteY74" fmla="*/ 148184 h 273071"/>
                <a:gd name="connsiteX75" fmla="*/ 647700 w 2316876"/>
                <a:gd name="connsiteY75" fmla="*/ 145009 h 273071"/>
                <a:gd name="connsiteX76" fmla="*/ 542925 w 2316876"/>
                <a:gd name="connsiteY76" fmla="*/ 132309 h 273071"/>
                <a:gd name="connsiteX77" fmla="*/ 508000 w 2316876"/>
                <a:gd name="connsiteY77" fmla="*/ 125959 h 273071"/>
                <a:gd name="connsiteX78" fmla="*/ 444500 w 2316876"/>
                <a:gd name="connsiteY78" fmla="*/ 119609 h 273071"/>
                <a:gd name="connsiteX79" fmla="*/ 406400 w 2316876"/>
                <a:gd name="connsiteY79" fmla="*/ 110084 h 273071"/>
                <a:gd name="connsiteX80" fmla="*/ 292100 w 2316876"/>
                <a:gd name="connsiteY80" fmla="*/ 94209 h 273071"/>
                <a:gd name="connsiteX81" fmla="*/ 263525 w 2316876"/>
                <a:gd name="connsiteY81" fmla="*/ 91034 h 273071"/>
                <a:gd name="connsiteX82" fmla="*/ 244475 w 2316876"/>
                <a:gd name="connsiteY82" fmla="*/ 87859 h 273071"/>
                <a:gd name="connsiteX83" fmla="*/ 222250 w 2316876"/>
                <a:gd name="connsiteY83" fmla="*/ 84684 h 273071"/>
                <a:gd name="connsiteX84" fmla="*/ 196850 w 2316876"/>
                <a:gd name="connsiteY84" fmla="*/ 78334 h 273071"/>
                <a:gd name="connsiteX85" fmla="*/ 85725 w 2316876"/>
                <a:gd name="connsiteY85" fmla="*/ 71984 h 273071"/>
                <a:gd name="connsiteX86" fmla="*/ 101600 w 2316876"/>
                <a:gd name="connsiteY86" fmla="*/ 154534 h 273071"/>
                <a:gd name="connsiteX87" fmla="*/ 266700 w 2316876"/>
                <a:gd name="connsiteY87" fmla="*/ 145009 h 273071"/>
                <a:gd name="connsiteX88" fmla="*/ 295275 w 2316876"/>
                <a:gd name="connsiteY88" fmla="*/ 138659 h 273071"/>
                <a:gd name="connsiteX0" fmla="*/ 0 w 2262901"/>
                <a:gd name="connsiteY0" fmla="*/ 119609 h 273071"/>
                <a:gd name="connsiteX1" fmla="*/ 38100 w 2262901"/>
                <a:gd name="connsiteY1" fmla="*/ 116434 h 273071"/>
                <a:gd name="connsiteX2" fmla="*/ 104775 w 2262901"/>
                <a:gd name="connsiteY2" fmla="*/ 106909 h 273071"/>
                <a:gd name="connsiteX3" fmla="*/ 127000 w 2262901"/>
                <a:gd name="connsiteY3" fmla="*/ 100559 h 273071"/>
                <a:gd name="connsiteX4" fmla="*/ 139700 w 2262901"/>
                <a:gd name="connsiteY4" fmla="*/ 94209 h 273071"/>
                <a:gd name="connsiteX5" fmla="*/ 155575 w 2262901"/>
                <a:gd name="connsiteY5" fmla="*/ 91034 h 273071"/>
                <a:gd name="connsiteX6" fmla="*/ 165100 w 2262901"/>
                <a:gd name="connsiteY6" fmla="*/ 84684 h 273071"/>
                <a:gd name="connsiteX7" fmla="*/ 177800 w 2262901"/>
                <a:gd name="connsiteY7" fmla="*/ 81509 h 273071"/>
                <a:gd name="connsiteX8" fmla="*/ 225425 w 2262901"/>
                <a:gd name="connsiteY8" fmla="*/ 75159 h 273071"/>
                <a:gd name="connsiteX9" fmla="*/ 266700 w 2262901"/>
                <a:gd name="connsiteY9" fmla="*/ 68809 h 273071"/>
                <a:gd name="connsiteX10" fmla="*/ 336550 w 2262901"/>
                <a:gd name="connsiteY10" fmla="*/ 62459 h 273071"/>
                <a:gd name="connsiteX11" fmla="*/ 365125 w 2262901"/>
                <a:gd name="connsiteY11" fmla="*/ 56109 h 273071"/>
                <a:gd name="connsiteX12" fmla="*/ 377825 w 2262901"/>
                <a:gd name="connsiteY12" fmla="*/ 52934 h 273071"/>
                <a:gd name="connsiteX13" fmla="*/ 396875 w 2262901"/>
                <a:gd name="connsiteY13" fmla="*/ 49759 h 273071"/>
                <a:gd name="connsiteX14" fmla="*/ 406400 w 2262901"/>
                <a:gd name="connsiteY14" fmla="*/ 46584 h 273071"/>
                <a:gd name="connsiteX15" fmla="*/ 438150 w 2262901"/>
                <a:gd name="connsiteY15" fmla="*/ 40234 h 273071"/>
                <a:gd name="connsiteX16" fmla="*/ 482600 w 2262901"/>
                <a:gd name="connsiteY16" fmla="*/ 37059 h 273071"/>
                <a:gd name="connsiteX17" fmla="*/ 495300 w 2262901"/>
                <a:gd name="connsiteY17" fmla="*/ 33884 h 273071"/>
                <a:gd name="connsiteX18" fmla="*/ 514350 w 2262901"/>
                <a:gd name="connsiteY18" fmla="*/ 27534 h 273071"/>
                <a:gd name="connsiteX19" fmla="*/ 565150 w 2262901"/>
                <a:gd name="connsiteY19" fmla="*/ 18009 h 273071"/>
                <a:gd name="connsiteX20" fmla="*/ 581025 w 2262901"/>
                <a:gd name="connsiteY20" fmla="*/ 14834 h 273071"/>
                <a:gd name="connsiteX21" fmla="*/ 635000 w 2262901"/>
                <a:gd name="connsiteY21" fmla="*/ 8484 h 273071"/>
                <a:gd name="connsiteX22" fmla="*/ 650875 w 2262901"/>
                <a:gd name="connsiteY22" fmla="*/ 2134 h 273071"/>
                <a:gd name="connsiteX23" fmla="*/ 800100 w 2262901"/>
                <a:gd name="connsiteY23" fmla="*/ 8484 h 273071"/>
                <a:gd name="connsiteX24" fmla="*/ 828675 w 2262901"/>
                <a:gd name="connsiteY24" fmla="*/ 14834 h 273071"/>
                <a:gd name="connsiteX25" fmla="*/ 863600 w 2262901"/>
                <a:gd name="connsiteY25" fmla="*/ 21184 h 273071"/>
                <a:gd name="connsiteX26" fmla="*/ 901700 w 2262901"/>
                <a:gd name="connsiteY26" fmla="*/ 33884 h 273071"/>
                <a:gd name="connsiteX27" fmla="*/ 917575 w 2262901"/>
                <a:gd name="connsiteY27" fmla="*/ 40234 h 273071"/>
                <a:gd name="connsiteX28" fmla="*/ 952500 w 2262901"/>
                <a:gd name="connsiteY28" fmla="*/ 46584 h 273071"/>
                <a:gd name="connsiteX29" fmla="*/ 981075 w 2262901"/>
                <a:gd name="connsiteY29" fmla="*/ 59284 h 273071"/>
                <a:gd name="connsiteX30" fmla="*/ 996950 w 2262901"/>
                <a:gd name="connsiteY30" fmla="*/ 71984 h 273071"/>
                <a:gd name="connsiteX31" fmla="*/ 1025525 w 2262901"/>
                <a:gd name="connsiteY31" fmla="*/ 81509 h 273071"/>
                <a:gd name="connsiteX32" fmla="*/ 1076325 w 2262901"/>
                <a:gd name="connsiteY32" fmla="*/ 84684 h 273071"/>
                <a:gd name="connsiteX33" fmla="*/ 1158875 w 2262901"/>
                <a:gd name="connsiteY33" fmla="*/ 94209 h 273071"/>
                <a:gd name="connsiteX34" fmla="*/ 1171575 w 2262901"/>
                <a:gd name="connsiteY34" fmla="*/ 97384 h 273071"/>
                <a:gd name="connsiteX35" fmla="*/ 1704975 w 2262901"/>
                <a:gd name="connsiteY35" fmla="*/ 103734 h 273071"/>
                <a:gd name="connsiteX36" fmla="*/ 1787525 w 2262901"/>
                <a:gd name="connsiteY36" fmla="*/ 110084 h 273071"/>
                <a:gd name="connsiteX37" fmla="*/ 1901825 w 2262901"/>
                <a:gd name="connsiteY37" fmla="*/ 113259 h 273071"/>
                <a:gd name="connsiteX38" fmla="*/ 1946275 w 2262901"/>
                <a:gd name="connsiteY38" fmla="*/ 122784 h 273071"/>
                <a:gd name="connsiteX39" fmla="*/ 2152650 w 2262901"/>
                <a:gd name="connsiteY39" fmla="*/ 132309 h 273071"/>
                <a:gd name="connsiteX40" fmla="*/ 2184400 w 2262901"/>
                <a:gd name="connsiteY40" fmla="*/ 138659 h 273071"/>
                <a:gd name="connsiteX41" fmla="*/ 2206625 w 2262901"/>
                <a:gd name="connsiteY41" fmla="*/ 154534 h 273071"/>
                <a:gd name="connsiteX42" fmla="*/ 2228850 w 2262901"/>
                <a:gd name="connsiteY42" fmla="*/ 167234 h 273071"/>
                <a:gd name="connsiteX43" fmla="*/ 2244725 w 2262901"/>
                <a:gd name="connsiteY43" fmla="*/ 176759 h 273071"/>
                <a:gd name="connsiteX44" fmla="*/ 2260600 w 2262901"/>
                <a:gd name="connsiteY44" fmla="*/ 179934 h 273071"/>
                <a:gd name="connsiteX45" fmla="*/ 2238375 w 2262901"/>
                <a:gd name="connsiteY45" fmla="*/ 198984 h 273071"/>
                <a:gd name="connsiteX46" fmla="*/ 2200275 w 2262901"/>
                <a:gd name="connsiteY46" fmla="*/ 214859 h 273071"/>
                <a:gd name="connsiteX47" fmla="*/ 2174875 w 2262901"/>
                <a:gd name="connsiteY47" fmla="*/ 227559 h 273071"/>
                <a:gd name="connsiteX48" fmla="*/ 2155825 w 2262901"/>
                <a:gd name="connsiteY48" fmla="*/ 237084 h 273071"/>
                <a:gd name="connsiteX49" fmla="*/ 2105025 w 2262901"/>
                <a:gd name="connsiteY49" fmla="*/ 246609 h 273071"/>
                <a:gd name="connsiteX50" fmla="*/ 2079625 w 2262901"/>
                <a:gd name="connsiteY50" fmla="*/ 256134 h 273071"/>
                <a:gd name="connsiteX51" fmla="*/ 2057400 w 2262901"/>
                <a:gd name="connsiteY51" fmla="*/ 259309 h 273071"/>
                <a:gd name="connsiteX52" fmla="*/ 2038350 w 2262901"/>
                <a:gd name="connsiteY52" fmla="*/ 262484 h 273071"/>
                <a:gd name="connsiteX53" fmla="*/ 1987550 w 2262901"/>
                <a:gd name="connsiteY53" fmla="*/ 272009 h 273071"/>
                <a:gd name="connsiteX54" fmla="*/ 1889125 w 2262901"/>
                <a:gd name="connsiteY54" fmla="*/ 268834 h 273071"/>
                <a:gd name="connsiteX55" fmla="*/ 1819275 w 2262901"/>
                <a:gd name="connsiteY55" fmla="*/ 243434 h 273071"/>
                <a:gd name="connsiteX56" fmla="*/ 1781175 w 2262901"/>
                <a:gd name="connsiteY56" fmla="*/ 237084 h 273071"/>
                <a:gd name="connsiteX57" fmla="*/ 1765300 w 2262901"/>
                <a:gd name="connsiteY57" fmla="*/ 233909 h 273071"/>
                <a:gd name="connsiteX58" fmla="*/ 1749425 w 2262901"/>
                <a:gd name="connsiteY58" fmla="*/ 227559 h 273071"/>
                <a:gd name="connsiteX59" fmla="*/ 1714500 w 2262901"/>
                <a:gd name="connsiteY59" fmla="*/ 224384 h 273071"/>
                <a:gd name="connsiteX60" fmla="*/ 1695450 w 2262901"/>
                <a:gd name="connsiteY60" fmla="*/ 221209 h 273071"/>
                <a:gd name="connsiteX61" fmla="*/ 1673225 w 2262901"/>
                <a:gd name="connsiteY61" fmla="*/ 218034 h 273071"/>
                <a:gd name="connsiteX62" fmla="*/ 1651000 w 2262901"/>
                <a:gd name="connsiteY62" fmla="*/ 211684 h 273071"/>
                <a:gd name="connsiteX63" fmla="*/ 1631950 w 2262901"/>
                <a:gd name="connsiteY63" fmla="*/ 208509 h 273071"/>
                <a:gd name="connsiteX64" fmla="*/ 1520825 w 2262901"/>
                <a:gd name="connsiteY64" fmla="*/ 195809 h 273071"/>
                <a:gd name="connsiteX65" fmla="*/ 1498600 w 2262901"/>
                <a:gd name="connsiteY65" fmla="*/ 192634 h 273071"/>
                <a:gd name="connsiteX66" fmla="*/ 1441450 w 2262901"/>
                <a:gd name="connsiteY66" fmla="*/ 186284 h 273071"/>
                <a:gd name="connsiteX67" fmla="*/ 1365250 w 2262901"/>
                <a:gd name="connsiteY67" fmla="*/ 179934 h 273071"/>
                <a:gd name="connsiteX68" fmla="*/ 1346200 w 2262901"/>
                <a:gd name="connsiteY68" fmla="*/ 176759 h 273071"/>
                <a:gd name="connsiteX69" fmla="*/ 1298575 w 2262901"/>
                <a:gd name="connsiteY69" fmla="*/ 173584 h 273071"/>
                <a:gd name="connsiteX70" fmla="*/ 1279525 w 2262901"/>
                <a:gd name="connsiteY70" fmla="*/ 167234 h 273071"/>
                <a:gd name="connsiteX71" fmla="*/ 1266825 w 2262901"/>
                <a:gd name="connsiteY71" fmla="*/ 160884 h 273071"/>
                <a:gd name="connsiteX72" fmla="*/ 685800 w 2262901"/>
                <a:gd name="connsiteY72" fmla="*/ 157709 h 273071"/>
                <a:gd name="connsiteX73" fmla="*/ 625475 w 2262901"/>
                <a:gd name="connsiteY73" fmla="*/ 148184 h 273071"/>
                <a:gd name="connsiteX74" fmla="*/ 593725 w 2262901"/>
                <a:gd name="connsiteY74" fmla="*/ 145009 h 273071"/>
                <a:gd name="connsiteX75" fmla="*/ 488950 w 2262901"/>
                <a:gd name="connsiteY75" fmla="*/ 132309 h 273071"/>
                <a:gd name="connsiteX76" fmla="*/ 454025 w 2262901"/>
                <a:gd name="connsiteY76" fmla="*/ 125959 h 273071"/>
                <a:gd name="connsiteX77" fmla="*/ 390525 w 2262901"/>
                <a:gd name="connsiteY77" fmla="*/ 119609 h 273071"/>
                <a:gd name="connsiteX78" fmla="*/ 352425 w 2262901"/>
                <a:gd name="connsiteY78" fmla="*/ 110084 h 273071"/>
                <a:gd name="connsiteX79" fmla="*/ 238125 w 2262901"/>
                <a:gd name="connsiteY79" fmla="*/ 94209 h 273071"/>
                <a:gd name="connsiteX80" fmla="*/ 209550 w 2262901"/>
                <a:gd name="connsiteY80" fmla="*/ 91034 h 273071"/>
                <a:gd name="connsiteX81" fmla="*/ 190500 w 2262901"/>
                <a:gd name="connsiteY81" fmla="*/ 87859 h 273071"/>
                <a:gd name="connsiteX82" fmla="*/ 168275 w 2262901"/>
                <a:gd name="connsiteY82" fmla="*/ 84684 h 273071"/>
                <a:gd name="connsiteX83" fmla="*/ 142875 w 2262901"/>
                <a:gd name="connsiteY83" fmla="*/ 78334 h 273071"/>
                <a:gd name="connsiteX84" fmla="*/ 31750 w 2262901"/>
                <a:gd name="connsiteY84" fmla="*/ 71984 h 273071"/>
                <a:gd name="connsiteX85" fmla="*/ 47625 w 2262901"/>
                <a:gd name="connsiteY85" fmla="*/ 154534 h 273071"/>
                <a:gd name="connsiteX86" fmla="*/ 212725 w 2262901"/>
                <a:gd name="connsiteY86" fmla="*/ 145009 h 273071"/>
                <a:gd name="connsiteX87" fmla="*/ 241300 w 2262901"/>
                <a:gd name="connsiteY87" fmla="*/ 138659 h 273071"/>
                <a:gd name="connsiteX0" fmla="*/ 0 w 2262901"/>
                <a:gd name="connsiteY0" fmla="*/ 119609 h 273071"/>
                <a:gd name="connsiteX1" fmla="*/ 38100 w 2262901"/>
                <a:gd name="connsiteY1" fmla="*/ 116434 h 273071"/>
                <a:gd name="connsiteX2" fmla="*/ 104775 w 2262901"/>
                <a:gd name="connsiteY2" fmla="*/ 106909 h 273071"/>
                <a:gd name="connsiteX3" fmla="*/ 127000 w 2262901"/>
                <a:gd name="connsiteY3" fmla="*/ 100559 h 273071"/>
                <a:gd name="connsiteX4" fmla="*/ 139700 w 2262901"/>
                <a:gd name="connsiteY4" fmla="*/ 94209 h 273071"/>
                <a:gd name="connsiteX5" fmla="*/ 155575 w 2262901"/>
                <a:gd name="connsiteY5" fmla="*/ 91034 h 273071"/>
                <a:gd name="connsiteX6" fmla="*/ 165100 w 2262901"/>
                <a:gd name="connsiteY6" fmla="*/ 84684 h 273071"/>
                <a:gd name="connsiteX7" fmla="*/ 177800 w 2262901"/>
                <a:gd name="connsiteY7" fmla="*/ 81509 h 273071"/>
                <a:gd name="connsiteX8" fmla="*/ 225425 w 2262901"/>
                <a:gd name="connsiteY8" fmla="*/ 75159 h 273071"/>
                <a:gd name="connsiteX9" fmla="*/ 266700 w 2262901"/>
                <a:gd name="connsiteY9" fmla="*/ 68809 h 273071"/>
                <a:gd name="connsiteX10" fmla="*/ 336550 w 2262901"/>
                <a:gd name="connsiteY10" fmla="*/ 62459 h 273071"/>
                <a:gd name="connsiteX11" fmla="*/ 365125 w 2262901"/>
                <a:gd name="connsiteY11" fmla="*/ 56109 h 273071"/>
                <a:gd name="connsiteX12" fmla="*/ 377825 w 2262901"/>
                <a:gd name="connsiteY12" fmla="*/ 52934 h 273071"/>
                <a:gd name="connsiteX13" fmla="*/ 396875 w 2262901"/>
                <a:gd name="connsiteY13" fmla="*/ 49759 h 273071"/>
                <a:gd name="connsiteX14" fmla="*/ 406400 w 2262901"/>
                <a:gd name="connsiteY14" fmla="*/ 46584 h 273071"/>
                <a:gd name="connsiteX15" fmla="*/ 438150 w 2262901"/>
                <a:gd name="connsiteY15" fmla="*/ 40234 h 273071"/>
                <a:gd name="connsiteX16" fmla="*/ 482600 w 2262901"/>
                <a:gd name="connsiteY16" fmla="*/ 37059 h 273071"/>
                <a:gd name="connsiteX17" fmla="*/ 495300 w 2262901"/>
                <a:gd name="connsiteY17" fmla="*/ 33884 h 273071"/>
                <a:gd name="connsiteX18" fmla="*/ 514350 w 2262901"/>
                <a:gd name="connsiteY18" fmla="*/ 27534 h 273071"/>
                <a:gd name="connsiteX19" fmla="*/ 565150 w 2262901"/>
                <a:gd name="connsiteY19" fmla="*/ 18009 h 273071"/>
                <a:gd name="connsiteX20" fmla="*/ 581025 w 2262901"/>
                <a:gd name="connsiteY20" fmla="*/ 14834 h 273071"/>
                <a:gd name="connsiteX21" fmla="*/ 635000 w 2262901"/>
                <a:gd name="connsiteY21" fmla="*/ 8484 h 273071"/>
                <a:gd name="connsiteX22" fmla="*/ 650875 w 2262901"/>
                <a:gd name="connsiteY22" fmla="*/ 2134 h 273071"/>
                <a:gd name="connsiteX23" fmla="*/ 800100 w 2262901"/>
                <a:gd name="connsiteY23" fmla="*/ 8484 h 273071"/>
                <a:gd name="connsiteX24" fmla="*/ 828675 w 2262901"/>
                <a:gd name="connsiteY24" fmla="*/ 14834 h 273071"/>
                <a:gd name="connsiteX25" fmla="*/ 863600 w 2262901"/>
                <a:gd name="connsiteY25" fmla="*/ 21184 h 273071"/>
                <a:gd name="connsiteX26" fmla="*/ 901700 w 2262901"/>
                <a:gd name="connsiteY26" fmla="*/ 33884 h 273071"/>
                <a:gd name="connsiteX27" fmla="*/ 917575 w 2262901"/>
                <a:gd name="connsiteY27" fmla="*/ 40234 h 273071"/>
                <a:gd name="connsiteX28" fmla="*/ 952500 w 2262901"/>
                <a:gd name="connsiteY28" fmla="*/ 46584 h 273071"/>
                <a:gd name="connsiteX29" fmla="*/ 981075 w 2262901"/>
                <a:gd name="connsiteY29" fmla="*/ 59284 h 273071"/>
                <a:gd name="connsiteX30" fmla="*/ 996950 w 2262901"/>
                <a:gd name="connsiteY30" fmla="*/ 71984 h 273071"/>
                <a:gd name="connsiteX31" fmla="*/ 1025525 w 2262901"/>
                <a:gd name="connsiteY31" fmla="*/ 81509 h 273071"/>
                <a:gd name="connsiteX32" fmla="*/ 1076325 w 2262901"/>
                <a:gd name="connsiteY32" fmla="*/ 84684 h 273071"/>
                <a:gd name="connsiteX33" fmla="*/ 1158875 w 2262901"/>
                <a:gd name="connsiteY33" fmla="*/ 94209 h 273071"/>
                <a:gd name="connsiteX34" fmla="*/ 1171575 w 2262901"/>
                <a:gd name="connsiteY34" fmla="*/ 97384 h 273071"/>
                <a:gd name="connsiteX35" fmla="*/ 1704975 w 2262901"/>
                <a:gd name="connsiteY35" fmla="*/ 103734 h 273071"/>
                <a:gd name="connsiteX36" fmla="*/ 1787525 w 2262901"/>
                <a:gd name="connsiteY36" fmla="*/ 110084 h 273071"/>
                <a:gd name="connsiteX37" fmla="*/ 1901825 w 2262901"/>
                <a:gd name="connsiteY37" fmla="*/ 113259 h 273071"/>
                <a:gd name="connsiteX38" fmla="*/ 1946275 w 2262901"/>
                <a:gd name="connsiteY38" fmla="*/ 122784 h 273071"/>
                <a:gd name="connsiteX39" fmla="*/ 2152650 w 2262901"/>
                <a:gd name="connsiteY39" fmla="*/ 132309 h 273071"/>
                <a:gd name="connsiteX40" fmla="*/ 2184400 w 2262901"/>
                <a:gd name="connsiteY40" fmla="*/ 138659 h 273071"/>
                <a:gd name="connsiteX41" fmla="*/ 2206625 w 2262901"/>
                <a:gd name="connsiteY41" fmla="*/ 154534 h 273071"/>
                <a:gd name="connsiteX42" fmla="*/ 2228850 w 2262901"/>
                <a:gd name="connsiteY42" fmla="*/ 167234 h 273071"/>
                <a:gd name="connsiteX43" fmla="*/ 2244725 w 2262901"/>
                <a:gd name="connsiteY43" fmla="*/ 176759 h 273071"/>
                <a:gd name="connsiteX44" fmla="*/ 2260600 w 2262901"/>
                <a:gd name="connsiteY44" fmla="*/ 179934 h 273071"/>
                <a:gd name="connsiteX45" fmla="*/ 2238375 w 2262901"/>
                <a:gd name="connsiteY45" fmla="*/ 198984 h 273071"/>
                <a:gd name="connsiteX46" fmla="*/ 2200275 w 2262901"/>
                <a:gd name="connsiteY46" fmla="*/ 214859 h 273071"/>
                <a:gd name="connsiteX47" fmla="*/ 2174875 w 2262901"/>
                <a:gd name="connsiteY47" fmla="*/ 227559 h 273071"/>
                <a:gd name="connsiteX48" fmla="*/ 2155825 w 2262901"/>
                <a:gd name="connsiteY48" fmla="*/ 237084 h 273071"/>
                <a:gd name="connsiteX49" fmla="*/ 2105025 w 2262901"/>
                <a:gd name="connsiteY49" fmla="*/ 246609 h 273071"/>
                <a:gd name="connsiteX50" fmla="*/ 2079625 w 2262901"/>
                <a:gd name="connsiteY50" fmla="*/ 256134 h 273071"/>
                <a:gd name="connsiteX51" fmla="*/ 2057400 w 2262901"/>
                <a:gd name="connsiteY51" fmla="*/ 259309 h 273071"/>
                <a:gd name="connsiteX52" fmla="*/ 2038350 w 2262901"/>
                <a:gd name="connsiteY52" fmla="*/ 262484 h 273071"/>
                <a:gd name="connsiteX53" fmla="*/ 1987550 w 2262901"/>
                <a:gd name="connsiteY53" fmla="*/ 272009 h 273071"/>
                <a:gd name="connsiteX54" fmla="*/ 1889125 w 2262901"/>
                <a:gd name="connsiteY54" fmla="*/ 268834 h 273071"/>
                <a:gd name="connsiteX55" fmla="*/ 1819275 w 2262901"/>
                <a:gd name="connsiteY55" fmla="*/ 243434 h 273071"/>
                <a:gd name="connsiteX56" fmla="*/ 1781175 w 2262901"/>
                <a:gd name="connsiteY56" fmla="*/ 237084 h 273071"/>
                <a:gd name="connsiteX57" fmla="*/ 1765300 w 2262901"/>
                <a:gd name="connsiteY57" fmla="*/ 233909 h 273071"/>
                <a:gd name="connsiteX58" fmla="*/ 1749425 w 2262901"/>
                <a:gd name="connsiteY58" fmla="*/ 227559 h 273071"/>
                <a:gd name="connsiteX59" fmla="*/ 1714500 w 2262901"/>
                <a:gd name="connsiteY59" fmla="*/ 224384 h 273071"/>
                <a:gd name="connsiteX60" fmla="*/ 1695450 w 2262901"/>
                <a:gd name="connsiteY60" fmla="*/ 221209 h 273071"/>
                <a:gd name="connsiteX61" fmla="*/ 1673225 w 2262901"/>
                <a:gd name="connsiteY61" fmla="*/ 218034 h 273071"/>
                <a:gd name="connsiteX62" fmla="*/ 1651000 w 2262901"/>
                <a:gd name="connsiteY62" fmla="*/ 211684 h 273071"/>
                <a:gd name="connsiteX63" fmla="*/ 1631950 w 2262901"/>
                <a:gd name="connsiteY63" fmla="*/ 208509 h 273071"/>
                <a:gd name="connsiteX64" fmla="*/ 1520825 w 2262901"/>
                <a:gd name="connsiteY64" fmla="*/ 195809 h 273071"/>
                <a:gd name="connsiteX65" fmla="*/ 1498600 w 2262901"/>
                <a:gd name="connsiteY65" fmla="*/ 192634 h 273071"/>
                <a:gd name="connsiteX66" fmla="*/ 1441450 w 2262901"/>
                <a:gd name="connsiteY66" fmla="*/ 186284 h 273071"/>
                <a:gd name="connsiteX67" fmla="*/ 1365250 w 2262901"/>
                <a:gd name="connsiteY67" fmla="*/ 179934 h 273071"/>
                <a:gd name="connsiteX68" fmla="*/ 1346200 w 2262901"/>
                <a:gd name="connsiteY68" fmla="*/ 176759 h 273071"/>
                <a:gd name="connsiteX69" fmla="*/ 1298575 w 2262901"/>
                <a:gd name="connsiteY69" fmla="*/ 173584 h 273071"/>
                <a:gd name="connsiteX70" fmla="*/ 1279525 w 2262901"/>
                <a:gd name="connsiteY70" fmla="*/ 167234 h 273071"/>
                <a:gd name="connsiteX71" fmla="*/ 1266825 w 2262901"/>
                <a:gd name="connsiteY71" fmla="*/ 160884 h 273071"/>
                <a:gd name="connsiteX72" fmla="*/ 685800 w 2262901"/>
                <a:gd name="connsiteY72" fmla="*/ 157709 h 273071"/>
                <a:gd name="connsiteX73" fmla="*/ 625475 w 2262901"/>
                <a:gd name="connsiteY73" fmla="*/ 148184 h 273071"/>
                <a:gd name="connsiteX74" fmla="*/ 593725 w 2262901"/>
                <a:gd name="connsiteY74" fmla="*/ 145009 h 273071"/>
                <a:gd name="connsiteX75" fmla="*/ 488950 w 2262901"/>
                <a:gd name="connsiteY75" fmla="*/ 132309 h 273071"/>
                <a:gd name="connsiteX76" fmla="*/ 454025 w 2262901"/>
                <a:gd name="connsiteY76" fmla="*/ 125959 h 273071"/>
                <a:gd name="connsiteX77" fmla="*/ 390525 w 2262901"/>
                <a:gd name="connsiteY77" fmla="*/ 119609 h 273071"/>
                <a:gd name="connsiteX78" fmla="*/ 352425 w 2262901"/>
                <a:gd name="connsiteY78" fmla="*/ 110084 h 273071"/>
                <a:gd name="connsiteX79" fmla="*/ 238125 w 2262901"/>
                <a:gd name="connsiteY79" fmla="*/ 94209 h 273071"/>
                <a:gd name="connsiteX80" fmla="*/ 209550 w 2262901"/>
                <a:gd name="connsiteY80" fmla="*/ 91034 h 273071"/>
                <a:gd name="connsiteX81" fmla="*/ 190500 w 2262901"/>
                <a:gd name="connsiteY81" fmla="*/ 87859 h 273071"/>
                <a:gd name="connsiteX82" fmla="*/ 168275 w 2262901"/>
                <a:gd name="connsiteY82" fmla="*/ 84684 h 273071"/>
                <a:gd name="connsiteX83" fmla="*/ 142875 w 2262901"/>
                <a:gd name="connsiteY83" fmla="*/ 78334 h 273071"/>
                <a:gd name="connsiteX84" fmla="*/ 31750 w 2262901"/>
                <a:gd name="connsiteY84" fmla="*/ 71984 h 273071"/>
                <a:gd name="connsiteX85" fmla="*/ 212725 w 2262901"/>
                <a:gd name="connsiteY85" fmla="*/ 145009 h 273071"/>
                <a:gd name="connsiteX86" fmla="*/ 241300 w 2262901"/>
                <a:gd name="connsiteY86" fmla="*/ 138659 h 273071"/>
                <a:gd name="connsiteX0" fmla="*/ 0 w 2262901"/>
                <a:gd name="connsiteY0" fmla="*/ 119609 h 273071"/>
                <a:gd name="connsiteX1" fmla="*/ 38100 w 2262901"/>
                <a:gd name="connsiteY1" fmla="*/ 116434 h 273071"/>
                <a:gd name="connsiteX2" fmla="*/ 104775 w 2262901"/>
                <a:gd name="connsiteY2" fmla="*/ 106909 h 273071"/>
                <a:gd name="connsiteX3" fmla="*/ 127000 w 2262901"/>
                <a:gd name="connsiteY3" fmla="*/ 100559 h 273071"/>
                <a:gd name="connsiteX4" fmla="*/ 139700 w 2262901"/>
                <a:gd name="connsiteY4" fmla="*/ 94209 h 273071"/>
                <a:gd name="connsiteX5" fmla="*/ 155575 w 2262901"/>
                <a:gd name="connsiteY5" fmla="*/ 91034 h 273071"/>
                <a:gd name="connsiteX6" fmla="*/ 165100 w 2262901"/>
                <a:gd name="connsiteY6" fmla="*/ 84684 h 273071"/>
                <a:gd name="connsiteX7" fmla="*/ 177800 w 2262901"/>
                <a:gd name="connsiteY7" fmla="*/ 81509 h 273071"/>
                <a:gd name="connsiteX8" fmla="*/ 225425 w 2262901"/>
                <a:gd name="connsiteY8" fmla="*/ 75159 h 273071"/>
                <a:gd name="connsiteX9" fmla="*/ 266700 w 2262901"/>
                <a:gd name="connsiteY9" fmla="*/ 68809 h 273071"/>
                <a:gd name="connsiteX10" fmla="*/ 336550 w 2262901"/>
                <a:gd name="connsiteY10" fmla="*/ 62459 h 273071"/>
                <a:gd name="connsiteX11" fmla="*/ 365125 w 2262901"/>
                <a:gd name="connsiteY11" fmla="*/ 56109 h 273071"/>
                <a:gd name="connsiteX12" fmla="*/ 377825 w 2262901"/>
                <a:gd name="connsiteY12" fmla="*/ 52934 h 273071"/>
                <a:gd name="connsiteX13" fmla="*/ 396875 w 2262901"/>
                <a:gd name="connsiteY13" fmla="*/ 49759 h 273071"/>
                <a:gd name="connsiteX14" fmla="*/ 406400 w 2262901"/>
                <a:gd name="connsiteY14" fmla="*/ 46584 h 273071"/>
                <a:gd name="connsiteX15" fmla="*/ 438150 w 2262901"/>
                <a:gd name="connsiteY15" fmla="*/ 40234 h 273071"/>
                <a:gd name="connsiteX16" fmla="*/ 482600 w 2262901"/>
                <a:gd name="connsiteY16" fmla="*/ 37059 h 273071"/>
                <a:gd name="connsiteX17" fmla="*/ 495300 w 2262901"/>
                <a:gd name="connsiteY17" fmla="*/ 33884 h 273071"/>
                <a:gd name="connsiteX18" fmla="*/ 514350 w 2262901"/>
                <a:gd name="connsiteY18" fmla="*/ 27534 h 273071"/>
                <a:gd name="connsiteX19" fmla="*/ 565150 w 2262901"/>
                <a:gd name="connsiteY19" fmla="*/ 18009 h 273071"/>
                <a:gd name="connsiteX20" fmla="*/ 581025 w 2262901"/>
                <a:gd name="connsiteY20" fmla="*/ 14834 h 273071"/>
                <a:gd name="connsiteX21" fmla="*/ 635000 w 2262901"/>
                <a:gd name="connsiteY21" fmla="*/ 8484 h 273071"/>
                <a:gd name="connsiteX22" fmla="*/ 650875 w 2262901"/>
                <a:gd name="connsiteY22" fmla="*/ 2134 h 273071"/>
                <a:gd name="connsiteX23" fmla="*/ 800100 w 2262901"/>
                <a:gd name="connsiteY23" fmla="*/ 8484 h 273071"/>
                <a:gd name="connsiteX24" fmla="*/ 828675 w 2262901"/>
                <a:gd name="connsiteY24" fmla="*/ 14834 h 273071"/>
                <a:gd name="connsiteX25" fmla="*/ 863600 w 2262901"/>
                <a:gd name="connsiteY25" fmla="*/ 21184 h 273071"/>
                <a:gd name="connsiteX26" fmla="*/ 901700 w 2262901"/>
                <a:gd name="connsiteY26" fmla="*/ 33884 h 273071"/>
                <a:gd name="connsiteX27" fmla="*/ 917575 w 2262901"/>
                <a:gd name="connsiteY27" fmla="*/ 40234 h 273071"/>
                <a:gd name="connsiteX28" fmla="*/ 952500 w 2262901"/>
                <a:gd name="connsiteY28" fmla="*/ 46584 h 273071"/>
                <a:gd name="connsiteX29" fmla="*/ 981075 w 2262901"/>
                <a:gd name="connsiteY29" fmla="*/ 59284 h 273071"/>
                <a:gd name="connsiteX30" fmla="*/ 996950 w 2262901"/>
                <a:gd name="connsiteY30" fmla="*/ 71984 h 273071"/>
                <a:gd name="connsiteX31" fmla="*/ 1025525 w 2262901"/>
                <a:gd name="connsiteY31" fmla="*/ 81509 h 273071"/>
                <a:gd name="connsiteX32" fmla="*/ 1076325 w 2262901"/>
                <a:gd name="connsiteY32" fmla="*/ 84684 h 273071"/>
                <a:gd name="connsiteX33" fmla="*/ 1158875 w 2262901"/>
                <a:gd name="connsiteY33" fmla="*/ 94209 h 273071"/>
                <a:gd name="connsiteX34" fmla="*/ 1171575 w 2262901"/>
                <a:gd name="connsiteY34" fmla="*/ 97384 h 273071"/>
                <a:gd name="connsiteX35" fmla="*/ 1695424 w 2262901"/>
                <a:gd name="connsiteY35" fmla="*/ 45512 h 273071"/>
                <a:gd name="connsiteX36" fmla="*/ 1787525 w 2262901"/>
                <a:gd name="connsiteY36" fmla="*/ 110084 h 273071"/>
                <a:gd name="connsiteX37" fmla="*/ 1901825 w 2262901"/>
                <a:gd name="connsiteY37" fmla="*/ 113259 h 273071"/>
                <a:gd name="connsiteX38" fmla="*/ 1946275 w 2262901"/>
                <a:gd name="connsiteY38" fmla="*/ 122784 h 273071"/>
                <a:gd name="connsiteX39" fmla="*/ 2152650 w 2262901"/>
                <a:gd name="connsiteY39" fmla="*/ 132309 h 273071"/>
                <a:gd name="connsiteX40" fmla="*/ 2184400 w 2262901"/>
                <a:gd name="connsiteY40" fmla="*/ 138659 h 273071"/>
                <a:gd name="connsiteX41" fmla="*/ 2206625 w 2262901"/>
                <a:gd name="connsiteY41" fmla="*/ 154534 h 273071"/>
                <a:gd name="connsiteX42" fmla="*/ 2228850 w 2262901"/>
                <a:gd name="connsiteY42" fmla="*/ 167234 h 273071"/>
                <a:gd name="connsiteX43" fmla="*/ 2244725 w 2262901"/>
                <a:gd name="connsiteY43" fmla="*/ 176759 h 273071"/>
                <a:gd name="connsiteX44" fmla="*/ 2260600 w 2262901"/>
                <a:gd name="connsiteY44" fmla="*/ 179934 h 273071"/>
                <a:gd name="connsiteX45" fmla="*/ 2238375 w 2262901"/>
                <a:gd name="connsiteY45" fmla="*/ 198984 h 273071"/>
                <a:gd name="connsiteX46" fmla="*/ 2200275 w 2262901"/>
                <a:gd name="connsiteY46" fmla="*/ 214859 h 273071"/>
                <a:gd name="connsiteX47" fmla="*/ 2174875 w 2262901"/>
                <a:gd name="connsiteY47" fmla="*/ 227559 h 273071"/>
                <a:gd name="connsiteX48" fmla="*/ 2155825 w 2262901"/>
                <a:gd name="connsiteY48" fmla="*/ 237084 h 273071"/>
                <a:gd name="connsiteX49" fmla="*/ 2105025 w 2262901"/>
                <a:gd name="connsiteY49" fmla="*/ 246609 h 273071"/>
                <a:gd name="connsiteX50" fmla="*/ 2079625 w 2262901"/>
                <a:gd name="connsiteY50" fmla="*/ 256134 h 273071"/>
                <a:gd name="connsiteX51" fmla="*/ 2057400 w 2262901"/>
                <a:gd name="connsiteY51" fmla="*/ 259309 h 273071"/>
                <a:gd name="connsiteX52" fmla="*/ 2038350 w 2262901"/>
                <a:gd name="connsiteY52" fmla="*/ 262484 h 273071"/>
                <a:gd name="connsiteX53" fmla="*/ 1987550 w 2262901"/>
                <a:gd name="connsiteY53" fmla="*/ 272009 h 273071"/>
                <a:gd name="connsiteX54" fmla="*/ 1889125 w 2262901"/>
                <a:gd name="connsiteY54" fmla="*/ 268834 h 273071"/>
                <a:gd name="connsiteX55" fmla="*/ 1819275 w 2262901"/>
                <a:gd name="connsiteY55" fmla="*/ 243434 h 273071"/>
                <a:gd name="connsiteX56" fmla="*/ 1781175 w 2262901"/>
                <a:gd name="connsiteY56" fmla="*/ 237084 h 273071"/>
                <a:gd name="connsiteX57" fmla="*/ 1765300 w 2262901"/>
                <a:gd name="connsiteY57" fmla="*/ 233909 h 273071"/>
                <a:gd name="connsiteX58" fmla="*/ 1749425 w 2262901"/>
                <a:gd name="connsiteY58" fmla="*/ 227559 h 273071"/>
                <a:gd name="connsiteX59" fmla="*/ 1714500 w 2262901"/>
                <a:gd name="connsiteY59" fmla="*/ 224384 h 273071"/>
                <a:gd name="connsiteX60" fmla="*/ 1695450 w 2262901"/>
                <a:gd name="connsiteY60" fmla="*/ 221209 h 273071"/>
                <a:gd name="connsiteX61" fmla="*/ 1673225 w 2262901"/>
                <a:gd name="connsiteY61" fmla="*/ 218034 h 273071"/>
                <a:gd name="connsiteX62" fmla="*/ 1651000 w 2262901"/>
                <a:gd name="connsiteY62" fmla="*/ 211684 h 273071"/>
                <a:gd name="connsiteX63" fmla="*/ 1631950 w 2262901"/>
                <a:gd name="connsiteY63" fmla="*/ 208509 h 273071"/>
                <a:gd name="connsiteX64" fmla="*/ 1520825 w 2262901"/>
                <a:gd name="connsiteY64" fmla="*/ 195809 h 273071"/>
                <a:gd name="connsiteX65" fmla="*/ 1498600 w 2262901"/>
                <a:gd name="connsiteY65" fmla="*/ 192634 h 273071"/>
                <a:gd name="connsiteX66" fmla="*/ 1441450 w 2262901"/>
                <a:gd name="connsiteY66" fmla="*/ 186284 h 273071"/>
                <a:gd name="connsiteX67" fmla="*/ 1365250 w 2262901"/>
                <a:gd name="connsiteY67" fmla="*/ 179934 h 273071"/>
                <a:gd name="connsiteX68" fmla="*/ 1346200 w 2262901"/>
                <a:gd name="connsiteY68" fmla="*/ 176759 h 273071"/>
                <a:gd name="connsiteX69" fmla="*/ 1298575 w 2262901"/>
                <a:gd name="connsiteY69" fmla="*/ 173584 h 273071"/>
                <a:gd name="connsiteX70" fmla="*/ 1279525 w 2262901"/>
                <a:gd name="connsiteY70" fmla="*/ 167234 h 273071"/>
                <a:gd name="connsiteX71" fmla="*/ 1266825 w 2262901"/>
                <a:gd name="connsiteY71" fmla="*/ 160884 h 273071"/>
                <a:gd name="connsiteX72" fmla="*/ 685800 w 2262901"/>
                <a:gd name="connsiteY72" fmla="*/ 157709 h 273071"/>
                <a:gd name="connsiteX73" fmla="*/ 625475 w 2262901"/>
                <a:gd name="connsiteY73" fmla="*/ 148184 h 273071"/>
                <a:gd name="connsiteX74" fmla="*/ 593725 w 2262901"/>
                <a:gd name="connsiteY74" fmla="*/ 145009 h 273071"/>
                <a:gd name="connsiteX75" fmla="*/ 488950 w 2262901"/>
                <a:gd name="connsiteY75" fmla="*/ 132309 h 273071"/>
                <a:gd name="connsiteX76" fmla="*/ 454025 w 2262901"/>
                <a:gd name="connsiteY76" fmla="*/ 125959 h 273071"/>
                <a:gd name="connsiteX77" fmla="*/ 390525 w 2262901"/>
                <a:gd name="connsiteY77" fmla="*/ 119609 h 273071"/>
                <a:gd name="connsiteX78" fmla="*/ 352425 w 2262901"/>
                <a:gd name="connsiteY78" fmla="*/ 110084 h 273071"/>
                <a:gd name="connsiteX79" fmla="*/ 238125 w 2262901"/>
                <a:gd name="connsiteY79" fmla="*/ 94209 h 273071"/>
                <a:gd name="connsiteX80" fmla="*/ 209550 w 2262901"/>
                <a:gd name="connsiteY80" fmla="*/ 91034 h 273071"/>
                <a:gd name="connsiteX81" fmla="*/ 190500 w 2262901"/>
                <a:gd name="connsiteY81" fmla="*/ 87859 h 273071"/>
                <a:gd name="connsiteX82" fmla="*/ 168275 w 2262901"/>
                <a:gd name="connsiteY82" fmla="*/ 84684 h 273071"/>
                <a:gd name="connsiteX83" fmla="*/ 142875 w 2262901"/>
                <a:gd name="connsiteY83" fmla="*/ 78334 h 273071"/>
                <a:gd name="connsiteX84" fmla="*/ 31750 w 2262901"/>
                <a:gd name="connsiteY84" fmla="*/ 71984 h 273071"/>
                <a:gd name="connsiteX85" fmla="*/ 212725 w 2262901"/>
                <a:gd name="connsiteY85" fmla="*/ 145009 h 273071"/>
                <a:gd name="connsiteX86" fmla="*/ 241300 w 2262901"/>
                <a:gd name="connsiteY86" fmla="*/ 138659 h 273071"/>
                <a:gd name="connsiteX0" fmla="*/ 0 w 2262901"/>
                <a:gd name="connsiteY0" fmla="*/ 119609 h 273071"/>
                <a:gd name="connsiteX1" fmla="*/ 38100 w 2262901"/>
                <a:gd name="connsiteY1" fmla="*/ 116434 h 273071"/>
                <a:gd name="connsiteX2" fmla="*/ 104775 w 2262901"/>
                <a:gd name="connsiteY2" fmla="*/ 106909 h 273071"/>
                <a:gd name="connsiteX3" fmla="*/ 127000 w 2262901"/>
                <a:gd name="connsiteY3" fmla="*/ 100559 h 273071"/>
                <a:gd name="connsiteX4" fmla="*/ 139700 w 2262901"/>
                <a:gd name="connsiteY4" fmla="*/ 94209 h 273071"/>
                <a:gd name="connsiteX5" fmla="*/ 155575 w 2262901"/>
                <a:gd name="connsiteY5" fmla="*/ 91034 h 273071"/>
                <a:gd name="connsiteX6" fmla="*/ 165100 w 2262901"/>
                <a:gd name="connsiteY6" fmla="*/ 84684 h 273071"/>
                <a:gd name="connsiteX7" fmla="*/ 177800 w 2262901"/>
                <a:gd name="connsiteY7" fmla="*/ 81509 h 273071"/>
                <a:gd name="connsiteX8" fmla="*/ 225425 w 2262901"/>
                <a:gd name="connsiteY8" fmla="*/ 75159 h 273071"/>
                <a:gd name="connsiteX9" fmla="*/ 266700 w 2262901"/>
                <a:gd name="connsiteY9" fmla="*/ 68809 h 273071"/>
                <a:gd name="connsiteX10" fmla="*/ 336550 w 2262901"/>
                <a:gd name="connsiteY10" fmla="*/ 62459 h 273071"/>
                <a:gd name="connsiteX11" fmla="*/ 365125 w 2262901"/>
                <a:gd name="connsiteY11" fmla="*/ 56109 h 273071"/>
                <a:gd name="connsiteX12" fmla="*/ 377825 w 2262901"/>
                <a:gd name="connsiteY12" fmla="*/ 52934 h 273071"/>
                <a:gd name="connsiteX13" fmla="*/ 396875 w 2262901"/>
                <a:gd name="connsiteY13" fmla="*/ 49759 h 273071"/>
                <a:gd name="connsiteX14" fmla="*/ 406400 w 2262901"/>
                <a:gd name="connsiteY14" fmla="*/ 46584 h 273071"/>
                <a:gd name="connsiteX15" fmla="*/ 438150 w 2262901"/>
                <a:gd name="connsiteY15" fmla="*/ 40234 h 273071"/>
                <a:gd name="connsiteX16" fmla="*/ 482600 w 2262901"/>
                <a:gd name="connsiteY16" fmla="*/ 37059 h 273071"/>
                <a:gd name="connsiteX17" fmla="*/ 495300 w 2262901"/>
                <a:gd name="connsiteY17" fmla="*/ 33884 h 273071"/>
                <a:gd name="connsiteX18" fmla="*/ 514350 w 2262901"/>
                <a:gd name="connsiteY18" fmla="*/ 27534 h 273071"/>
                <a:gd name="connsiteX19" fmla="*/ 565150 w 2262901"/>
                <a:gd name="connsiteY19" fmla="*/ 18009 h 273071"/>
                <a:gd name="connsiteX20" fmla="*/ 581025 w 2262901"/>
                <a:gd name="connsiteY20" fmla="*/ 14834 h 273071"/>
                <a:gd name="connsiteX21" fmla="*/ 635000 w 2262901"/>
                <a:gd name="connsiteY21" fmla="*/ 8484 h 273071"/>
                <a:gd name="connsiteX22" fmla="*/ 650875 w 2262901"/>
                <a:gd name="connsiteY22" fmla="*/ 2134 h 273071"/>
                <a:gd name="connsiteX23" fmla="*/ 800100 w 2262901"/>
                <a:gd name="connsiteY23" fmla="*/ 8484 h 273071"/>
                <a:gd name="connsiteX24" fmla="*/ 828675 w 2262901"/>
                <a:gd name="connsiteY24" fmla="*/ 14834 h 273071"/>
                <a:gd name="connsiteX25" fmla="*/ 863600 w 2262901"/>
                <a:gd name="connsiteY25" fmla="*/ 21184 h 273071"/>
                <a:gd name="connsiteX26" fmla="*/ 901700 w 2262901"/>
                <a:gd name="connsiteY26" fmla="*/ 33884 h 273071"/>
                <a:gd name="connsiteX27" fmla="*/ 917575 w 2262901"/>
                <a:gd name="connsiteY27" fmla="*/ 40234 h 273071"/>
                <a:gd name="connsiteX28" fmla="*/ 952500 w 2262901"/>
                <a:gd name="connsiteY28" fmla="*/ 46584 h 273071"/>
                <a:gd name="connsiteX29" fmla="*/ 981075 w 2262901"/>
                <a:gd name="connsiteY29" fmla="*/ 59284 h 273071"/>
                <a:gd name="connsiteX30" fmla="*/ 996950 w 2262901"/>
                <a:gd name="connsiteY30" fmla="*/ 71984 h 273071"/>
                <a:gd name="connsiteX31" fmla="*/ 1025525 w 2262901"/>
                <a:gd name="connsiteY31" fmla="*/ 81509 h 273071"/>
                <a:gd name="connsiteX32" fmla="*/ 1076325 w 2262901"/>
                <a:gd name="connsiteY32" fmla="*/ 84684 h 273071"/>
                <a:gd name="connsiteX33" fmla="*/ 1158875 w 2262901"/>
                <a:gd name="connsiteY33" fmla="*/ 94209 h 273071"/>
                <a:gd name="connsiteX34" fmla="*/ 1171575 w 2262901"/>
                <a:gd name="connsiteY34" fmla="*/ 97384 h 273071"/>
                <a:gd name="connsiteX35" fmla="*/ 1695424 w 2262901"/>
                <a:gd name="connsiteY35" fmla="*/ 45512 h 273071"/>
                <a:gd name="connsiteX36" fmla="*/ 1901825 w 2262901"/>
                <a:gd name="connsiteY36" fmla="*/ 113259 h 273071"/>
                <a:gd name="connsiteX37" fmla="*/ 1946275 w 2262901"/>
                <a:gd name="connsiteY37" fmla="*/ 122784 h 273071"/>
                <a:gd name="connsiteX38" fmla="*/ 2152650 w 2262901"/>
                <a:gd name="connsiteY38" fmla="*/ 132309 h 273071"/>
                <a:gd name="connsiteX39" fmla="*/ 2184400 w 2262901"/>
                <a:gd name="connsiteY39" fmla="*/ 138659 h 273071"/>
                <a:gd name="connsiteX40" fmla="*/ 2206625 w 2262901"/>
                <a:gd name="connsiteY40" fmla="*/ 154534 h 273071"/>
                <a:gd name="connsiteX41" fmla="*/ 2228850 w 2262901"/>
                <a:gd name="connsiteY41" fmla="*/ 167234 h 273071"/>
                <a:gd name="connsiteX42" fmla="*/ 2244725 w 2262901"/>
                <a:gd name="connsiteY42" fmla="*/ 176759 h 273071"/>
                <a:gd name="connsiteX43" fmla="*/ 2260600 w 2262901"/>
                <a:gd name="connsiteY43" fmla="*/ 179934 h 273071"/>
                <a:gd name="connsiteX44" fmla="*/ 2238375 w 2262901"/>
                <a:gd name="connsiteY44" fmla="*/ 198984 h 273071"/>
                <a:gd name="connsiteX45" fmla="*/ 2200275 w 2262901"/>
                <a:gd name="connsiteY45" fmla="*/ 214859 h 273071"/>
                <a:gd name="connsiteX46" fmla="*/ 2174875 w 2262901"/>
                <a:gd name="connsiteY46" fmla="*/ 227559 h 273071"/>
                <a:gd name="connsiteX47" fmla="*/ 2155825 w 2262901"/>
                <a:gd name="connsiteY47" fmla="*/ 237084 h 273071"/>
                <a:gd name="connsiteX48" fmla="*/ 2105025 w 2262901"/>
                <a:gd name="connsiteY48" fmla="*/ 246609 h 273071"/>
                <a:gd name="connsiteX49" fmla="*/ 2079625 w 2262901"/>
                <a:gd name="connsiteY49" fmla="*/ 256134 h 273071"/>
                <a:gd name="connsiteX50" fmla="*/ 2057400 w 2262901"/>
                <a:gd name="connsiteY50" fmla="*/ 259309 h 273071"/>
                <a:gd name="connsiteX51" fmla="*/ 2038350 w 2262901"/>
                <a:gd name="connsiteY51" fmla="*/ 262484 h 273071"/>
                <a:gd name="connsiteX52" fmla="*/ 1987550 w 2262901"/>
                <a:gd name="connsiteY52" fmla="*/ 272009 h 273071"/>
                <a:gd name="connsiteX53" fmla="*/ 1889125 w 2262901"/>
                <a:gd name="connsiteY53" fmla="*/ 268834 h 273071"/>
                <a:gd name="connsiteX54" fmla="*/ 1819275 w 2262901"/>
                <a:gd name="connsiteY54" fmla="*/ 243434 h 273071"/>
                <a:gd name="connsiteX55" fmla="*/ 1781175 w 2262901"/>
                <a:gd name="connsiteY55" fmla="*/ 237084 h 273071"/>
                <a:gd name="connsiteX56" fmla="*/ 1765300 w 2262901"/>
                <a:gd name="connsiteY56" fmla="*/ 233909 h 273071"/>
                <a:gd name="connsiteX57" fmla="*/ 1749425 w 2262901"/>
                <a:gd name="connsiteY57" fmla="*/ 227559 h 273071"/>
                <a:gd name="connsiteX58" fmla="*/ 1714500 w 2262901"/>
                <a:gd name="connsiteY58" fmla="*/ 224384 h 273071"/>
                <a:gd name="connsiteX59" fmla="*/ 1695450 w 2262901"/>
                <a:gd name="connsiteY59" fmla="*/ 221209 h 273071"/>
                <a:gd name="connsiteX60" fmla="*/ 1673225 w 2262901"/>
                <a:gd name="connsiteY60" fmla="*/ 218034 h 273071"/>
                <a:gd name="connsiteX61" fmla="*/ 1651000 w 2262901"/>
                <a:gd name="connsiteY61" fmla="*/ 211684 h 273071"/>
                <a:gd name="connsiteX62" fmla="*/ 1631950 w 2262901"/>
                <a:gd name="connsiteY62" fmla="*/ 208509 h 273071"/>
                <a:gd name="connsiteX63" fmla="*/ 1520825 w 2262901"/>
                <a:gd name="connsiteY63" fmla="*/ 195809 h 273071"/>
                <a:gd name="connsiteX64" fmla="*/ 1498600 w 2262901"/>
                <a:gd name="connsiteY64" fmla="*/ 192634 h 273071"/>
                <a:gd name="connsiteX65" fmla="*/ 1441450 w 2262901"/>
                <a:gd name="connsiteY65" fmla="*/ 186284 h 273071"/>
                <a:gd name="connsiteX66" fmla="*/ 1365250 w 2262901"/>
                <a:gd name="connsiteY66" fmla="*/ 179934 h 273071"/>
                <a:gd name="connsiteX67" fmla="*/ 1346200 w 2262901"/>
                <a:gd name="connsiteY67" fmla="*/ 176759 h 273071"/>
                <a:gd name="connsiteX68" fmla="*/ 1298575 w 2262901"/>
                <a:gd name="connsiteY68" fmla="*/ 173584 h 273071"/>
                <a:gd name="connsiteX69" fmla="*/ 1279525 w 2262901"/>
                <a:gd name="connsiteY69" fmla="*/ 167234 h 273071"/>
                <a:gd name="connsiteX70" fmla="*/ 1266825 w 2262901"/>
                <a:gd name="connsiteY70" fmla="*/ 160884 h 273071"/>
                <a:gd name="connsiteX71" fmla="*/ 685800 w 2262901"/>
                <a:gd name="connsiteY71" fmla="*/ 157709 h 273071"/>
                <a:gd name="connsiteX72" fmla="*/ 625475 w 2262901"/>
                <a:gd name="connsiteY72" fmla="*/ 148184 h 273071"/>
                <a:gd name="connsiteX73" fmla="*/ 593725 w 2262901"/>
                <a:gd name="connsiteY73" fmla="*/ 145009 h 273071"/>
                <a:gd name="connsiteX74" fmla="*/ 488950 w 2262901"/>
                <a:gd name="connsiteY74" fmla="*/ 132309 h 273071"/>
                <a:gd name="connsiteX75" fmla="*/ 454025 w 2262901"/>
                <a:gd name="connsiteY75" fmla="*/ 125959 h 273071"/>
                <a:gd name="connsiteX76" fmla="*/ 390525 w 2262901"/>
                <a:gd name="connsiteY76" fmla="*/ 119609 h 273071"/>
                <a:gd name="connsiteX77" fmla="*/ 352425 w 2262901"/>
                <a:gd name="connsiteY77" fmla="*/ 110084 h 273071"/>
                <a:gd name="connsiteX78" fmla="*/ 238125 w 2262901"/>
                <a:gd name="connsiteY78" fmla="*/ 94209 h 273071"/>
                <a:gd name="connsiteX79" fmla="*/ 209550 w 2262901"/>
                <a:gd name="connsiteY79" fmla="*/ 91034 h 273071"/>
                <a:gd name="connsiteX80" fmla="*/ 190500 w 2262901"/>
                <a:gd name="connsiteY80" fmla="*/ 87859 h 273071"/>
                <a:gd name="connsiteX81" fmla="*/ 168275 w 2262901"/>
                <a:gd name="connsiteY81" fmla="*/ 84684 h 273071"/>
                <a:gd name="connsiteX82" fmla="*/ 142875 w 2262901"/>
                <a:gd name="connsiteY82" fmla="*/ 78334 h 273071"/>
                <a:gd name="connsiteX83" fmla="*/ 31750 w 2262901"/>
                <a:gd name="connsiteY83" fmla="*/ 71984 h 273071"/>
                <a:gd name="connsiteX84" fmla="*/ 212725 w 2262901"/>
                <a:gd name="connsiteY84" fmla="*/ 145009 h 273071"/>
                <a:gd name="connsiteX85" fmla="*/ 241300 w 2262901"/>
                <a:gd name="connsiteY85" fmla="*/ 138659 h 273071"/>
                <a:gd name="connsiteX0" fmla="*/ 0 w 2262901"/>
                <a:gd name="connsiteY0" fmla="*/ 119609 h 273071"/>
                <a:gd name="connsiteX1" fmla="*/ 38100 w 2262901"/>
                <a:gd name="connsiteY1" fmla="*/ 116434 h 273071"/>
                <a:gd name="connsiteX2" fmla="*/ 104775 w 2262901"/>
                <a:gd name="connsiteY2" fmla="*/ 106909 h 273071"/>
                <a:gd name="connsiteX3" fmla="*/ 127000 w 2262901"/>
                <a:gd name="connsiteY3" fmla="*/ 100559 h 273071"/>
                <a:gd name="connsiteX4" fmla="*/ 139700 w 2262901"/>
                <a:gd name="connsiteY4" fmla="*/ 94209 h 273071"/>
                <a:gd name="connsiteX5" fmla="*/ 155575 w 2262901"/>
                <a:gd name="connsiteY5" fmla="*/ 91034 h 273071"/>
                <a:gd name="connsiteX6" fmla="*/ 165100 w 2262901"/>
                <a:gd name="connsiteY6" fmla="*/ 84684 h 273071"/>
                <a:gd name="connsiteX7" fmla="*/ 177800 w 2262901"/>
                <a:gd name="connsiteY7" fmla="*/ 81509 h 273071"/>
                <a:gd name="connsiteX8" fmla="*/ 225425 w 2262901"/>
                <a:gd name="connsiteY8" fmla="*/ 75159 h 273071"/>
                <a:gd name="connsiteX9" fmla="*/ 266700 w 2262901"/>
                <a:gd name="connsiteY9" fmla="*/ 68809 h 273071"/>
                <a:gd name="connsiteX10" fmla="*/ 336550 w 2262901"/>
                <a:gd name="connsiteY10" fmla="*/ 62459 h 273071"/>
                <a:gd name="connsiteX11" fmla="*/ 365125 w 2262901"/>
                <a:gd name="connsiteY11" fmla="*/ 56109 h 273071"/>
                <a:gd name="connsiteX12" fmla="*/ 377825 w 2262901"/>
                <a:gd name="connsiteY12" fmla="*/ 52934 h 273071"/>
                <a:gd name="connsiteX13" fmla="*/ 396875 w 2262901"/>
                <a:gd name="connsiteY13" fmla="*/ 49759 h 273071"/>
                <a:gd name="connsiteX14" fmla="*/ 406400 w 2262901"/>
                <a:gd name="connsiteY14" fmla="*/ 46584 h 273071"/>
                <a:gd name="connsiteX15" fmla="*/ 438150 w 2262901"/>
                <a:gd name="connsiteY15" fmla="*/ 40234 h 273071"/>
                <a:gd name="connsiteX16" fmla="*/ 482600 w 2262901"/>
                <a:gd name="connsiteY16" fmla="*/ 37059 h 273071"/>
                <a:gd name="connsiteX17" fmla="*/ 495300 w 2262901"/>
                <a:gd name="connsiteY17" fmla="*/ 33884 h 273071"/>
                <a:gd name="connsiteX18" fmla="*/ 514350 w 2262901"/>
                <a:gd name="connsiteY18" fmla="*/ 27534 h 273071"/>
                <a:gd name="connsiteX19" fmla="*/ 565150 w 2262901"/>
                <a:gd name="connsiteY19" fmla="*/ 18009 h 273071"/>
                <a:gd name="connsiteX20" fmla="*/ 581025 w 2262901"/>
                <a:gd name="connsiteY20" fmla="*/ 14834 h 273071"/>
                <a:gd name="connsiteX21" fmla="*/ 635000 w 2262901"/>
                <a:gd name="connsiteY21" fmla="*/ 8484 h 273071"/>
                <a:gd name="connsiteX22" fmla="*/ 650875 w 2262901"/>
                <a:gd name="connsiteY22" fmla="*/ 2134 h 273071"/>
                <a:gd name="connsiteX23" fmla="*/ 800100 w 2262901"/>
                <a:gd name="connsiteY23" fmla="*/ 8484 h 273071"/>
                <a:gd name="connsiteX24" fmla="*/ 828675 w 2262901"/>
                <a:gd name="connsiteY24" fmla="*/ 14834 h 273071"/>
                <a:gd name="connsiteX25" fmla="*/ 863600 w 2262901"/>
                <a:gd name="connsiteY25" fmla="*/ 21184 h 273071"/>
                <a:gd name="connsiteX26" fmla="*/ 901700 w 2262901"/>
                <a:gd name="connsiteY26" fmla="*/ 33884 h 273071"/>
                <a:gd name="connsiteX27" fmla="*/ 917575 w 2262901"/>
                <a:gd name="connsiteY27" fmla="*/ 40234 h 273071"/>
                <a:gd name="connsiteX28" fmla="*/ 952500 w 2262901"/>
                <a:gd name="connsiteY28" fmla="*/ 46584 h 273071"/>
                <a:gd name="connsiteX29" fmla="*/ 981075 w 2262901"/>
                <a:gd name="connsiteY29" fmla="*/ 59284 h 273071"/>
                <a:gd name="connsiteX30" fmla="*/ 996950 w 2262901"/>
                <a:gd name="connsiteY30" fmla="*/ 71984 h 273071"/>
                <a:gd name="connsiteX31" fmla="*/ 1025525 w 2262901"/>
                <a:gd name="connsiteY31" fmla="*/ 81509 h 273071"/>
                <a:gd name="connsiteX32" fmla="*/ 1076325 w 2262901"/>
                <a:gd name="connsiteY32" fmla="*/ 84684 h 273071"/>
                <a:gd name="connsiteX33" fmla="*/ 1158875 w 2262901"/>
                <a:gd name="connsiteY33" fmla="*/ 94209 h 273071"/>
                <a:gd name="connsiteX34" fmla="*/ 1171575 w 2262901"/>
                <a:gd name="connsiteY34" fmla="*/ 97384 h 273071"/>
                <a:gd name="connsiteX35" fmla="*/ 1695424 w 2262901"/>
                <a:gd name="connsiteY35" fmla="*/ 45512 h 273071"/>
                <a:gd name="connsiteX36" fmla="*/ 1946275 w 2262901"/>
                <a:gd name="connsiteY36" fmla="*/ 122784 h 273071"/>
                <a:gd name="connsiteX37" fmla="*/ 2152650 w 2262901"/>
                <a:gd name="connsiteY37" fmla="*/ 132309 h 273071"/>
                <a:gd name="connsiteX38" fmla="*/ 2184400 w 2262901"/>
                <a:gd name="connsiteY38" fmla="*/ 138659 h 273071"/>
                <a:gd name="connsiteX39" fmla="*/ 2206625 w 2262901"/>
                <a:gd name="connsiteY39" fmla="*/ 154534 h 273071"/>
                <a:gd name="connsiteX40" fmla="*/ 2228850 w 2262901"/>
                <a:gd name="connsiteY40" fmla="*/ 167234 h 273071"/>
                <a:gd name="connsiteX41" fmla="*/ 2244725 w 2262901"/>
                <a:gd name="connsiteY41" fmla="*/ 176759 h 273071"/>
                <a:gd name="connsiteX42" fmla="*/ 2260600 w 2262901"/>
                <a:gd name="connsiteY42" fmla="*/ 179934 h 273071"/>
                <a:gd name="connsiteX43" fmla="*/ 2238375 w 2262901"/>
                <a:gd name="connsiteY43" fmla="*/ 198984 h 273071"/>
                <a:gd name="connsiteX44" fmla="*/ 2200275 w 2262901"/>
                <a:gd name="connsiteY44" fmla="*/ 214859 h 273071"/>
                <a:gd name="connsiteX45" fmla="*/ 2174875 w 2262901"/>
                <a:gd name="connsiteY45" fmla="*/ 227559 h 273071"/>
                <a:gd name="connsiteX46" fmla="*/ 2155825 w 2262901"/>
                <a:gd name="connsiteY46" fmla="*/ 237084 h 273071"/>
                <a:gd name="connsiteX47" fmla="*/ 2105025 w 2262901"/>
                <a:gd name="connsiteY47" fmla="*/ 246609 h 273071"/>
                <a:gd name="connsiteX48" fmla="*/ 2079625 w 2262901"/>
                <a:gd name="connsiteY48" fmla="*/ 256134 h 273071"/>
                <a:gd name="connsiteX49" fmla="*/ 2057400 w 2262901"/>
                <a:gd name="connsiteY49" fmla="*/ 259309 h 273071"/>
                <a:gd name="connsiteX50" fmla="*/ 2038350 w 2262901"/>
                <a:gd name="connsiteY50" fmla="*/ 262484 h 273071"/>
                <a:gd name="connsiteX51" fmla="*/ 1987550 w 2262901"/>
                <a:gd name="connsiteY51" fmla="*/ 272009 h 273071"/>
                <a:gd name="connsiteX52" fmla="*/ 1889125 w 2262901"/>
                <a:gd name="connsiteY52" fmla="*/ 268834 h 273071"/>
                <a:gd name="connsiteX53" fmla="*/ 1819275 w 2262901"/>
                <a:gd name="connsiteY53" fmla="*/ 243434 h 273071"/>
                <a:gd name="connsiteX54" fmla="*/ 1781175 w 2262901"/>
                <a:gd name="connsiteY54" fmla="*/ 237084 h 273071"/>
                <a:gd name="connsiteX55" fmla="*/ 1765300 w 2262901"/>
                <a:gd name="connsiteY55" fmla="*/ 233909 h 273071"/>
                <a:gd name="connsiteX56" fmla="*/ 1749425 w 2262901"/>
                <a:gd name="connsiteY56" fmla="*/ 227559 h 273071"/>
                <a:gd name="connsiteX57" fmla="*/ 1714500 w 2262901"/>
                <a:gd name="connsiteY57" fmla="*/ 224384 h 273071"/>
                <a:gd name="connsiteX58" fmla="*/ 1695450 w 2262901"/>
                <a:gd name="connsiteY58" fmla="*/ 221209 h 273071"/>
                <a:gd name="connsiteX59" fmla="*/ 1673225 w 2262901"/>
                <a:gd name="connsiteY59" fmla="*/ 218034 h 273071"/>
                <a:gd name="connsiteX60" fmla="*/ 1651000 w 2262901"/>
                <a:gd name="connsiteY60" fmla="*/ 211684 h 273071"/>
                <a:gd name="connsiteX61" fmla="*/ 1631950 w 2262901"/>
                <a:gd name="connsiteY61" fmla="*/ 208509 h 273071"/>
                <a:gd name="connsiteX62" fmla="*/ 1520825 w 2262901"/>
                <a:gd name="connsiteY62" fmla="*/ 195809 h 273071"/>
                <a:gd name="connsiteX63" fmla="*/ 1498600 w 2262901"/>
                <a:gd name="connsiteY63" fmla="*/ 192634 h 273071"/>
                <a:gd name="connsiteX64" fmla="*/ 1441450 w 2262901"/>
                <a:gd name="connsiteY64" fmla="*/ 186284 h 273071"/>
                <a:gd name="connsiteX65" fmla="*/ 1365250 w 2262901"/>
                <a:gd name="connsiteY65" fmla="*/ 179934 h 273071"/>
                <a:gd name="connsiteX66" fmla="*/ 1346200 w 2262901"/>
                <a:gd name="connsiteY66" fmla="*/ 176759 h 273071"/>
                <a:gd name="connsiteX67" fmla="*/ 1298575 w 2262901"/>
                <a:gd name="connsiteY67" fmla="*/ 173584 h 273071"/>
                <a:gd name="connsiteX68" fmla="*/ 1279525 w 2262901"/>
                <a:gd name="connsiteY68" fmla="*/ 167234 h 273071"/>
                <a:gd name="connsiteX69" fmla="*/ 1266825 w 2262901"/>
                <a:gd name="connsiteY69" fmla="*/ 160884 h 273071"/>
                <a:gd name="connsiteX70" fmla="*/ 685800 w 2262901"/>
                <a:gd name="connsiteY70" fmla="*/ 157709 h 273071"/>
                <a:gd name="connsiteX71" fmla="*/ 625475 w 2262901"/>
                <a:gd name="connsiteY71" fmla="*/ 148184 h 273071"/>
                <a:gd name="connsiteX72" fmla="*/ 593725 w 2262901"/>
                <a:gd name="connsiteY72" fmla="*/ 145009 h 273071"/>
                <a:gd name="connsiteX73" fmla="*/ 488950 w 2262901"/>
                <a:gd name="connsiteY73" fmla="*/ 132309 h 273071"/>
                <a:gd name="connsiteX74" fmla="*/ 454025 w 2262901"/>
                <a:gd name="connsiteY74" fmla="*/ 125959 h 273071"/>
                <a:gd name="connsiteX75" fmla="*/ 390525 w 2262901"/>
                <a:gd name="connsiteY75" fmla="*/ 119609 h 273071"/>
                <a:gd name="connsiteX76" fmla="*/ 352425 w 2262901"/>
                <a:gd name="connsiteY76" fmla="*/ 110084 h 273071"/>
                <a:gd name="connsiteX77" fmla="*/ 238125 w 2262901"/>
                <a:gd name="connsiteY77" fmla="*/ 94209 h 273071"/>
                <a:gd name="connsiteX78" fmla="*/ 209550 w 2262901"/>
                <a:gd name="connsiteY78" fmla="*/ 91034 h 273071"/>
                <a:gd name="connsiteX79" fmla="*/ 190500 w 2262901"/>
                <a:gd name="connsiteY79" fmla="*/ 87859 h 273071"/>
                <a:gd name="connsiteX80" fmla="*/ 168275 w 2262901"/>
                <a:gd name="connsiteY80" fmla="*/ 84684 h 273071"/>
                <a:gd name="connsiteX81" fmla="*/ 142875 w 2262901"/>
                <a:gd name="connsiteY81" fmla="*/ 78334 h 273071"/>
                <a:gd name="connsiteX82" fmla="*/ 31750 w 2262901"/>
                <a:gd name="connsiteY82" fmla="*/ 71984 h 273071"/>
                <a:gd name="connsiteX83" fmla="*/ 212725 w 2262901"/>
                <a:gd name="connsiteY83" fmla="*/ 145009 h 273071"/>
                <a:gd name="connsiteX84" fmla="*/ 241300 w 2262901"/>
                <a:gd name="connsiteY84" fmla="*/ 138659 h 273071"/>
                <a:gd name="connsiteX0" fmla="*/ 0 w 2262901"/>
                <a:gd name="connsiteY0" fmla="*/ 119609 h 273071"/>
                <a:gd name="connsiteX1" fmla="*/ 38100 w 2262901"/>
                <a:gd name="connsiteY1" fmla="*/ 116434 h 273071"/>
                <a:gd name="connsiteX2" fmla="*/ 104775 w 2262901"/>
                <a:gd name="connsiteY2" fmla="*/ 106909 h 273071"/>
                <a:gd name="connsiteX3" fmla="*/ 127000 w 2262901"/>
                <a:gd name="connsiteY3" fmla="*/ 100559 h 273071"/>
                <a:gd name="connsiteX4" fmla="*/ 139700 w 2262901"/>
                <a:gd name="connsiteY4" fmla="*/ 94209 h 273071"/>
                <a:gd name="connsiteX5" fmla="*/ 155575 w 2262901"/>
                <a:gd name="connsiteY5" fmla="*/ 91034 h 273071"/>
                <a:gd name="connsiteX6" fmla="*/ 165100 w 2262901"/>
                <a:gd name="connsiteY6" fmla="*/ 84684 h 273071"/>
                <a:gd name="connsiteX7" fmla="*/ 177800 w 2262901"/>
                <a:gd name="connsiteY7" fmla="*/ 81509 h 273071"/>
                <a:gd name="connsiteX8" fmla="*/ 225425 w 2262901"/>
                <a:gd name="connsiteY8" fmla="*/ 75159 h 273071"/>
                <a:gd name="connsiteX9" fmla="*/ 266700 w 2262901"/>
                <a:gd name="connsiteY9" fmla="*/ 68809 h 273071"/>
                <a:gd name="connsiteX10" fmla="*/ 336550 w 2262901"/>
                <a:gd name="connsiteY10" fmla="*/ 62459 h 273071"/>
                <a:gd name="connsiteX11" fmla="*/ 365125 w 2262901"/>
                <a:gd name="connsiteY11" fmla="*/ 56109 h 273071"/>
                <a:gd name="connsiteX12" fmla="*/ 377825 w 2262901"/>
                <a:gd name="connsiteY12" fmla="*/ 52934 h 273071"/>
                <a:gd name="connsiteX13" fmla="*/ 396875 w 2262901"/>
                <a:gd name="connsiteY13" fmla="*/ 49759 h 273071"/>
                <a:gd name="connsiteX14" fmla="*/ 406400 w 2262901"/>
                <a:gd name="connsiteY14" fmla="*/ 46584 h 273071"/>
                <a:gd name="connsiteX15" fmla="*/ 438150 w 2262901"/>
                <a:gd name="connsiteY15" fmla="*/ 40234 h 273071"/>
                <a:gd name="connsiteX16" fmla="*/ 482600 w 2262901"/>
                <a:gd name="connsiteY16" fmla="*/ 37059 h 273071"/>
                <a:gd name="connsiteX17" fmla="*/ 495300 w 2262901"/>
                <a:gd name="connsiteY17" fmla="*/ 33884 h 273071"/>
                <a:gd name="connsiteX18" fmla="*/ 514350 w 2262901"/>
                <a:gd name="connsiteY18" fmla="*/ 27534 h 273071"/>
                <a:gd name="connsiteX19" fmla="*/ 565150 w 2262901"/>
                <a:gd name="connsiteY19" fmla="*/ 18009 h 273071"/>
                <a:gd name="connsiteX20" fmla="*/ 581025 w 2262901"/>
                <a:gd name="connsiteY20" fmla="*/ 14834 h 273071"/>
                <a:gd name="connsiteX21" fmla="*/ 635000 w 2262901"/>
                <a:gd name="connsiteY21" fmla="*/ 8484 h 273071"/>
                <a:gd name="connsiteX22" fmla="*/ 650875 w 2262901"/>
                <a:gd name="connsiteY22" fmla="*/ 2134 h 273071"/>
                <a:gd name="connsiteX23" fmla="*/ 800100 w 2262901"/>
                <a:gd name="connsiteY23" fmla="*/ 8484 h 273071"/>
                <a:gd name="connsiteX24" fmla="*/ 828675 w 2262901"/>
                <a:gd name="connsiteY24" fmla="*/ 14834 h 273071"/>
                <a:gd name="connsiteX25" fmla="*/ 863600 w 2262901"/>
                <a:gd name="connsiteY25" fmla="*/ 21184 h 273071"/>
                <a:gd name="connsiteX26" fmla="*/ 901700 w 2262901"/>
                <a:gd name="connsiteY26" fmla="*/ 33884 h 273071"/>
                <a:gd name="connsiteX27" fmla="*/ 917575 w 2262901"/>
                <a:gd name="connsiteY27" fmla="*/ 40234 h 273071"/>
                <a:gd name="connsiteX28" fmla="*/ 952500 w 2262901"/>
                <a:gd name="connsiteY28" fmla="*/ 46584 h 273071"/>
                <a:gd name="connsiteX29" fmla="*/ 981075 w 2262901"/>
                <a:gd name="connsiteY29" fmla="*/ 59284 h 273071"/>
                <a:gd name="connsiteX30" fmla="*/ 996950 w 2262901"/>
                <a:gd name="connsiteY30" fmla="*/ 71984 h 273071"/>
                <a:gd name="connsiteX31" fmla="*/ 1025525 w 2262901"/>
                <a:gd name="connsiteY31" fmla="*/ 81509 h 273071"/>
                <a:gd name="connsiteX32" fmla="*/ 1076325 w 2262901"/>
                <a:gd name="connsiteY32" fmla="*/ 84684 h 273071"/>
                <a:gd name="connsiteX33" fmla="*/ 1158875 w 2262901"/>
                <a:gd name="connsiteY33" fmla="*/ 94209 h 273071"/>
                <a:gd name="connsiteX34" fmla="*/ 1171575 w 2262901"/>
                <a:gd name="connsiteY34" fmla="*/ 97384 h 273071"/>
                <a:gd name="connsiteX35" fmla="*/ 1695424 w 2262901"/>
                <a:gd name="connsiteY35" fmla="*/ 45512 h 273071"/>
                <a:gd name="connsiteX36" fmla="*/ 2152650 w 2262901"/>
                <a:gd name="connsiteY36" fmla="*/ 132309 h 273071"/>
                <a:gd name="connsiteX37" fmla="*/ 2184400 w 2262901"/>
                <a:gd name="connsiteY37" fmla="*/ 138659 h 273071"/>
                <a:gd name="connsiteX38" fmla="*/ 2206625 w 2262901"/>
                <a:gd name="connsiteY38" fmla="*/ 154534 h 273071"/>
                <a:gd name="connsiteX39" fmla="*/ 2228850 w 2262901"/>
                <a:gd name="connsiteY39" fmla="*/ 167234 h 273071"/>
                <a:gd name="connsiteX40" fmla="*/ 2244725 w 2262901"/>
                <a:gd name="connsiteY40" fmla="*/ 176759 h 273071"/>
                <a:gd name="connsiteX41" fmla="*/ 2260600 w 2262901"/>
                <a:gd name="connsiteY41" fmla="*/ 179934 h 273071"/>
                <a:gd name="connsiteX42" fmla="*/ 2238375 w 2262901"/>
                <a:gd name="connsiteY42" fmla="*/ 198984 h 273071"/>
                <a:gd name="connsiteX43" fmla="*/ 2200275 w 2262901"/>
                <a:gd name="connsiteY43" fmla="*/ 214859 h 273071"/>
                <a:gd name="connsiteX44" fmla="*/ 2174875 w 2262901"/>
                <a:gd name="connsiteY44" fmla="*/ 227559 h 273071"/>
                <a:gd name="connsiteX45" fmla="*/ 2155825 w 2262901"/>
                <a:gd name="connsiteY45" fmla="*/ 237084 h 273071"/>
                <a:gd name="connsiteX46" fmla="*/ 2105025 w 2262901"/>
                <a:gd name="connsiteY46" fmla="*/ 246609 h 273071"/>
                <a:gd name="connsiteX47" fmla="*/ 2079625 w 2262901"/>
                <a:gd name="connsiteY47" fmla="*/ 256134 h 273071"/>
                <a:gd name="connsiteX48" fmla="*/ 2057400 w 2262901"/>
                <a:gd name="connsiteY48" fmla="*/ 259309 h 273071"/>
                <a:gd name="connsiteX49" fmla="*/ 2038350 w 2262901"/>
                <a:gd name="connsiteY49" fmla="*/ 262484 h 273071"/>
                <a:gd name="connsiteX50" fmla="*/ 1987550 w 2262901"/>
                <a:gd name="connsiteY50" fmla="*/ 272009 h 273071"/>
                <a:gd name="connsiteX51" fmla="*/ 1889125 w 2262901"/>
                <a:gd name="connsiteY51" fmla="*/ 268834 h 273071"/>
                <a:gd name="connsiteX52" fmla="*/ 1819275 w 2262901"/>
                <a:gd name="connsiteY52" fmla="*/ 243434 h 273071"/>
                <a:gd name="connsiteX53" fmla="*/ 1781175 w 2262901"/>
                <a:gd name="connsiteY53" fmla="*/ 237084 h 273071"/>
                <a:gd name="connsiteX54" fmla="*/ 1765300 w 2262901"/>
                <a:gd name="connsiteY54" fmla="*/ 233909 h 273071"/>
                <a:gd name="connsiteX55" fmla="*/ 1749425 w 2262901"/>
                <a:gd name="connsiteY55" fmla="*/ 227559 h 273071"/>
                <a:gd name="connsiteX56" fmla="*/ 1714500 w 2262901"/>
                <a:gd name="connsiteY56" fmla="*/ 224384 h 273071"/>
                <a:gd name="connsiteX57" fmla="*/ 1695450 w 2262901"/>
                <a:gd name="connsiteY57" fmla="*/ 221209 h 273071"/>
                <a:gd name="connsiteX58" fmla="*/ 1673225 w 2262901"/>
                <a:gd name="connsiteY58" fmla="*/ 218034 h 273071"/>
                <a:gd name="connsiteX59" fmla="*/ 1651000 w 2262901"/>
                <a:gd name="connsiteY59" fmla="*/ 211684 h 273071"/>
                <a:gd name="connsiteX60" fmla="*/ 1631950 w 2262901"/>
                <a:gd name="connsiteY60" fmla="*/ 208509 h 273071"/>
                <a:gd name="connsiteX61" fmla="*/ 1520825 w 2262901"/>
                <a:gd name="connsiteY61" fmla="*/ 195809 h 273071"/>
                <a:gd name="connsiteX62" fmla="*/ 1498600 w 2262901"/>
                <a:gd name="connsiteY62" fmla="*/ 192634 h 273071"/>
                <a:gd name="connsiteX63" fmla="*/ 1441450 w 2262901"/>
                <a:gd name="connsiteY63" fmla="*/ 186284 h 273071"/>
                <a:gd name="connsiteX64" fmla="*/ 1365250 w 2262901"/>
                <a:gd name="connsiteY64" fmla="*/ 179934 h 273071"/>
                <a:gd name="connsiteX65" fmla="*/ 1346200 w 2262901"/>
                <a:gd name="connsiteY65" fmla="*/ 176759 h 273071"/>
                <a:gd name="connsiteX66" fmla="*/ 1298575 w 2262901"/>
                <a:gd name="connsiteY66" fmla="*/ 173584 h 273071"/>
                <a:gd name="connsiteX67" fmla="*/ 1279525 w 2262901"/>
                <a:gd name="connsiteY67" fmla="*/ 167234 h 273071"/>
                <a:gd name="connsiteX68" fmla="*/ 1266825 w 2262901"/>
                <a:gd name="connsiteY68" fmla="*/ 160884 h 273071"/>
                <a:gd name="connsiteX69" fmla="*/ 685800 w 2262901"/>
                <a:gd name="connsiteY69" fmla="*/ 157709 h 273071"/>
                <a:gd name="connsiteX70" fmla="*/ 625475 w 2262901"/>
                <a:gd name="connsiteY70" fmla="*/ 148184 h 273071"/>
                <a:gd name="connsiteX71" fmla="*/ 593725 w 2262901"/>
                <a:gd name="connsiteY71" fmla="*/ 145009 h 273071"/>
                <a:gd name="connsiteX72" fmla="*/ 488950 w 2262901"/>
                <a:gd name="connsiteY72" fmla="*/ 132309 h 273071"/>
                <a:gd name="connsiteX73" fmla="*/ 454025 w 2262901"/>
                <a:gd name="connsiteY73" fmla="*/ 125959 h 273071"/>
                <a:gd name="connsiteX74" fmla="*/ 390525 w 2262901"/>
                <a:gd name="connsiteY74" fmla="*/ 119609 h 273071"/>
                <a:gd name="connsiteX75" fmla="*/ 352425 w 2262901"/>
                <a:gd name="connsiteY75" fmla="*/ 110084 h 273071"/>
                <a:gd name="connsiteX76" fmla="*/ 238125 w 2262901"/>
                <a:gd name="connsiteY76" fmla="*/ 94209 h 273071"/>
                <a:gd name="connsiteX77" fmla="*/ 209550 w 2262901"/>
                <a:gd name="connsiteY77" fmla="*/ 91034 h 273071"/>
                <a:gd name="connsiteX78" fmla="*/ 190500 w 2262901"/>
                <a:gd name="connsiteY78" fmla="*/ 87859 h 273071"/>
                <a:gd name="connsiteX79" fmla="*/ 168275 w 2262901"/>
                <a:gd name="connsiteY79" fmla="*/ 84684 h 273071"/>
                <a:gd name="connsiteX80" fmla="*/ 142875 w 2262901"/>
                <a:gd name="connsiteY80" fmla="*/ 78334 h 273071"/>
                <a:gd name="connsiteX81" fmla="*/ 31750 w 2262901"/>
                <a:gd name="connsiteY81" fmla="*/ 71984 h 273071"/>
                <a:gd name="connsiteX82" fmla="*/ 212725 w 2262901"/>
                <a:gd name="connsiteY82" fmla="*/ 145009 h 273071"/>
                <a:gd name="connsiteX83" fmla="*/ 241300 w 2262901"/>
                <a:gd name="connsiteY83" fmla="*/ 138659 h 273071"/>
                <a:gd name="connsiteX0" fmla="*/ 0 w 2262901"/>
                <a:gd name="connsiteY0" fmla="*/ 119609 h 273071"/>
                <a:gd name="connsiteX1" fmla="*/ 38100 w 2262901"/>
                <a:gd name="connsiteY1" fmla="*/ 116434 h 273071"/>
                <a:gd name="connsiteX2" fmla="*/ 104775 w 2262901"/>
                <a:gd name="connsiteY2" fmla="*/ 106909 h 273071"/>
                <a:gd name="connsiteX3" fmla="*/ 127000 w 2262901"/>
                <a:gd name="connsiteY3" fmla="*/ 100559 h 273071"/>
                <a:gd name="connsiteX4" fmla="*/ 139700 w 2262901"/>
                <a:gd name="connsiteY4" fmla="*/ 94209 h 273071"/>
                <a:gd name="connsiteX5" fmla="*/ 155575 w 2262901"/>
                <a:gd name="connsiteY5" fmla="*/ 91034 h 273071"/>
                <a:gd name="connsiteX6" fmla="*/ 165100 w 2262901"/>
                <a:gd name="connsiteY6" fmla="*/ 84684 h 273071"/>
                <a:gd name="connsiteX7" fmla="*/ 177800 w 2262901"/>
                <a:gd name="connsiteY7" fmla="*/ 81509 h 273071"/>
                <a:gd name="connsiteX8" fmla="*/ 225425 w 2262901"/>
                <a:gd name="connsiteY8" fmla="*/ 75159 h 273071"/>
                <a:gd name="connsiteX9" fmla="*/ 266700 w 2262901"/>
                <a:gd name="connsiteY9" fmla="*/ 68809 h 273071"/>
                <a:gd name="connsiteX10" fmla="*/ 336550 w 2262901"/>
                <a:gd name="connsiteY10" fmla="*/ 62459 h 273071"/>
                <a:gd name="connsiteX11" fmla="*/ 365125 w 2262901"/>
                <a:gd name="connsiteY11" fmla="*/ 56109 h 273071"/>
                <a:gd name="connsiteX12" fmla="*/ 377825 w 2262901"/>
                <a:gd name="connsiteY12" fmla="*/ 52934 h 273071"/>
                <a:gd name="connsiteX13" fmla="*/ 396875 w 2262901"/>
                <a:gd name="connsiteY13" fmla="*/ 49759 h 273071"/>
                <a:gd name="connsiteX14" fmla="*/ 406400 w 2262901"/>
                <a:gd name="connsiteY14" fmla="*/ 46584 h 273071"/>
                <a:gd name="connsiteX15" fmla="*/ 438150 w 2262901"/>
                <a:gd name="connsiteY15" fmla="*/ 40234 h 273071"/>
                <a:gd name="connsiteX16" fmla="*/ 482600 w 2262901"/>
                <a:gd name="connsiteY16" fmla="*/ 37059 h 273071"/>
                <a:gd name="connsiteX17" fmla="*/ 495300 w 2262901"/>
                <a:gd name="connsiteY17" fmla="*/ 33884 h 273071"/>
                <a:gd name="connsiteX18" fmla="*/ 514350 w 2262901"/>
                <a:gd name="connsiteY18" fmla="*/ 27534 h 273071"/>
                <a:gd name="connsiteX19" fmla="*/ 565150 w 2262901"/>
                <a:gd name="connsiteY19" fmla="*/ 18009 h 273071"/>
                <a:gd name="connsiteX20" fmla="*/ 581025 w 2262901"/>
                <a:gd name="connsiteY20" fmla="*/ 14834 h 273071"/>
                <a:gd name="connsiteX21" fmla="*/ 635000 w 2262901"/>
                <a:gd name="connsiteY21" fmla="*/ 8484 h 273071"/>
                <a:gd name="connsiteX22" fmla="*/ 650875 w 2262901"/>
                <a:gd name="connsiteY22" fmla="*/ 2134 h 273071"/>
                <a:gd name="connsiteX23" fmla="*/ 800100 w 2262901"/>
                <a:gd name="connsiteY23" fmla="*/ 8484 h 273071"/>
                <a:gd name="connsiteX24" fmla="*/ 828675 w 2262901"/>
                <a:gd name="connsiteY24" fmla="*/ 14834 h 273071"/>
                <a:gd name="connsiteX25" fmla="*/ 863600 w 2262901"/>
                <a:gd name="connsiteY25" fmla="*/ 21184 h 273071"/>
                <a:gd name="connsiteX26" fmla="*/ 901700 w 2262901"/>
                <a:gd name="connsiteY26" fmla="*/ 33884 h 273071"/>
                <a:gd name="connsiteX27" fmla="*/ 917575 w 2262901"/>
                <a:gd name="connsiteY27" fmla="*/ 40234 h 273071"/>
                <a:gd name="connsiteX28" fmla="*/ 952500 w 2262901"/>
                <a:gd name="connsiteY28" fmla="*/ 46584 h 273071"/>
                <a:gd name="connsiteX29" fmla="*/ 981075 w 2262901"/>
                <a:gd name="connsiteY29" fmla="*/ 59284 h 273071"/>
                <a:gd name="connsiteX30" fmla="*/ 996950 w 2262901"/>
                <a:gd name="connsiteY30" fmla="*/ 71984 h 273071"/>
                <a:gd name="connsiteX31" fmla="*/ 1025525 w 2262901"/>
                <a:gd name="connsiteY31" fmla="*/ 81509 h 273071"/>
                <a:gd name="connsiteX32" fmla="*/ 1076325 w 2262901"/>
                <a:gd name="connsiteY32" fmla="*/ 84684 h 273071"/>
                <a:gd name="connsiteX33" fmla="*/ 1158875 w 2262901"/>
                <a:gd name="connsiteY33" fmla="*/ 94209 h 273071"/>
                <a:gd name="connsiteX34" fmla="*/ 1171575 w 2262901"/>
                <a:gd name="connsiteY34" fmla="*/ 97384 h 273071"/>
                <a:gd name="connsiteX35" fmla="*/ 1695424 w 2262901"/>
                <a:gd name="connsiteY35" fmla="*/ 45512 h 273071"/>
                <a:gd name="connsiteX36" fmla="*/ 2184400 w 2262901"/>
                <a:gd name="connsiteY36" fmla="*/ 138659 h 273071"/>
                <a:gd name="connsiteX37" fmla="*/ 2206625 w 2262901"/>
                <a:gd name="connsiteY37" fmla="*/ 154534 h 273071"/>
                <a:gd name="connsiteX38" fmla="*/ 2228850 w 2262901"/>
                <a:gd name="connsiteY38" fmla="*/ 167234 h 273071"/>
                <a:gd name="connsiteX39" fmla="*/ 2244725 w 2262901"/>
                <a:gd name="connsiteY39" fmla="*/ 176759 h 273071"/>
                <a:gd name="connsiteX40" fmla="*/ 2260600 w 2262901"/>
                <a:gd name="connsiteY40" fmla="*/ 179934 h 273071"/>
                <a:gd name="connsiteX41" fmla="*/ 2238375 w 2262901"/>
                <a:gd name="connsiteY41" fmla="*/ 198984 h 273071"/>
                <a:gd name="connsiteX42" fmla="*/ 2200275 w 2262901"/>
                <a:gd name="connsiteY42" fmla="*/ 214859 h 273071"/>
                <a:gd name="connsiteX43" fmla="*/ 2174875 w 2262901"/>
                <a:gd name="connsiteY43" fmla="*/ 227559 h 273071"/>
                <a:gd name="connsiteX44" fmla="*/ 2155825 w 2262901"/>
                <a:gd name="connsiteY44" fmla="*/ 237084 h 273071"/>
                <a:gd name="connsiteX45" fmla="*/ 2105025 w 2262901"/>
                <a:gd name="connsiteY45" fmla="*/ 246609 h 273071"/>
                <a:gd name="connsiteX46" fmla="*/ 2079625 w 2262901"/>
                <a:gd name="connsiteY46" fmla="*/ 256134 h 273071"/>
                <a:gd name="connsiteX47" fmla="*/ 2057400 w 2262901"/>
                <a:gd name="connsiteY47" fmla="*/ 259309 h 273071"/>
                <a:gd name="connsiteX48" fmla="*/ 2038350 w 2262901"/>
                <a:gd name="connsiteY48" fmla="*/ 262484 h 273071"/>
                <a:gd name="connsiteX49" fmla="*/ 1987550 w 2262901"/>
                <a:gd name="connsiteY49" fmla="*/ 272009 h 273071"/>
                <a:gd name="connsiteX50" fmla="*/ 1889125 w 2262901"/>
                <a:gd name="connsiteY50" fmla="*/ 268834 h 273071"/>
                <a:gd name="connsiteX51" fmla="*/ 1819275 w 2262901"/>
                <a:gd name="connsiteY51" fmla="*/ 243434 h 273071"/>
                <a:gd name="connsiteX52" fmla="*/ 1781175 w 2262901"/>
                <a:gd name="connsiteY52" fmla="*/ 237084 h 273071"/>
                <a:gd name="connsiteX53" fmla="*/ 1765300 w 2262901"/>
                <a:gd name="connsiteY53" fmla="*/ 233909 h 273071"/>
                <a:gd name="connsiteX54" fmla="*/ 1749425 w 2262901"/>
                <a:gd name="connsiteY54" fmla="*/ 227559 h 273071"/>
                <a:gd name="connsiteX55" fmla="*/ 1714500 w 2262901"/>
                <a:gd name="connsiteY55" fmla="*/ 224384 h 273071"/>
                <a:gd name="connsiteX56" fmla="*/ 1695450 w 2262901"/>
                <a:gd name="connsiteY56" fmla="*/ 221209 h 273071"/>
                <a:gd name="connsiteX57" fmla="*/ 1673225 w 2262901"/>
                <a:gd name="connsiteY57" fmla="*/ 218034 h 273071"/>
                <a:gd name="connsiteX58" fmla="*/ 1651000 w 2262901"/>
                <a:gd name="connsiteY58" fmla="*/ 211684 h 273071"/>
                <a:gd name="connsiteX59" fmla="*/ 1631950 w 2262901"/>
                <a:gd name="connsiteY59" fmla="*/ 208509 h 273071"/>
                <a:gd name="connsiteX60" fmla="*/ 1520825 w 2262901"/>
                <a:gd name="connsiteY60" fmla="*/ 195809 h 273071"/>
                <a:gd name="connsiteX61" fmla="*/ 1498600 w 2262901"/>
                <a:gd name="connsiteY61" fmla="*/ 192634 h 273071"/>
                <a:gd name="connsiteX62" fmla="*/ 1441450 w 2262901"/>
                <a:gd name="connsiteY62" fmla="*/ 186284 h 273071"/>
                <a:gd name="connsiteX63" fmla="*/ 1365250 w 2262901"/>
                <a:gd name="connsiteY63" fmla="*/ 179934 h 273071"/>
                <a:gd name="connsiteX64" fmla="*/ 1346200 w 2262901"/>
                <a:gd name="connsiteY64" fmla="*/ 176759 h 273071"/>
                <a:gd name="connsiteX65" fmla="*/ 1298575 w 2262901"/>
                <a:gd name="connsiteY65" fmla="*/ 173584 h 273071"/>
                <a:gd name="connsiteX66" fmla="*/ 1279525 w 2262901"/>
                <a:gd name="connsiteY66" fmla="*/ 167234 h 273071"/>
                <a:gd name="connsiteX67" fmla="*/ 1266825 w 2262901"/>
                <a:gd name="connsiteY67" fmla="*/ 160884 h 273071"/>
                <a:gd name="connsiteX68" fmla="*/ 685800 w 2262901"/>
                <a:gd name="connsiteY68" fmla="*/ 157709 h 273071"/>
                <a:gd name="connsiteX69" fmla="*/ 625475 w 2262901"/>
                <a:gd name="connsiteY69" fmla="*/ 148184 h 273071"/>
                <a:gd name="connsiteX70" fmla="*/ 593725 w 2262901"/>
                <a:gd name="connsiteY70" fmla="*/ 145009 h 273071"/>
                <a:gd name="connsiteX71" fmla="*/ 488950 w 2262901"/>
                <a:gd name="connsiteY71" fmla="*/ 132309 h 273071"/>
                <a:gd name="connsiteX72" fmla="*/ 454025 w 2262901"/>
                <a:gd name="connsiteY72" fmla="*/ 125959 h 273071"/>
                <a:gd name="connsiteX73" fmla="*/ 390525 w 2262901"/>
                <a:gd name="connsiteY73" fmla="*/ 119609 h 273071"/>
                <a:gd name="connsiteX74" fmla="*/ 352425 w 2262901"/>
                <a:gd name="connsiteY74" fmla="*/ 110084 h 273071"/>
                <a:gd name="connsiteX75" fmla="*/ 238125 w 2262901"/>
                <a:gd name="connsiteY75" fmla="*/ 94209 h 273071"/>
                <a:gd name="connsiteX76" fmla="*/ 209550 w 2262901"/>
                <a:gd name="connsiteY76" fmla="*/ 91034 h 273071"/>
                <a:gd name="connsiteX77" fmla="*/ 190500 w 2262901"/>
                <a:gd name="connsiteY77" fmla="*/ 87859 h 273071"/>
                <a:gd name="connsiteX78" fmla="*/ 168275 w 2262901"/>
                <a:gd name="connsiteY78" fmla="*/ 84684 h 273071"/>
                <a:gd name="connsiteX79" fmla="*/ 142875 w 2262901"/>
                <a:gd name="connsiteY79" fmla="*/ 78334 h 273071"/>
                <a:gd name="connsiteX80" fmla="*/ 31750 w 2262901"/>
                <a:gd name="connsiteY80" fmla="*/ 71984 h 273071"/>
                <a:gd name="connsiteX81" fmla="*/ 212725 w 2262901"/>
                <a:gd name="connsiteY81" fmla="*/ 145009 h 273071"/>
                <a:gd name="connsiteX82" fmla="*/ 241300 w 2262901"/>
                <a:gd name="connsiteY82" fmla="*/ 138659 h 273071"/>
                <a:gd name="connsiteX0" fmla="*/ 0 w 2246312"/>
                <a:gd name="connsiteY0" fmla="*/ 119609 h 273071"/>
                <a:gd name="connsiteX1" fmla="*/ 38100 w 2246312"/>
                <a:gd name="connsiteY1" fmla="*/ 116434 h 273071"/>
                <a:gd name="connsiteX2" fmla="*/ 104775 w 2246312"/>
                <a:gd name="connsiteY2" fmla="*/ 106909 h 273071"/>
                <a:gd name="connsiteX3" fmla="*/ 127000 w 2246312"/>
                <a:gd name="connsiteY3" fmla="*/ 100559 h 273071"/>
                <a:gd name="connsiteX4" fmla="*/ 139700 w 2246312"/>
                <a:gd name="connsiteY4" fmla="*/ 94209 h 273071"/>
                <a:gd name="connsiteX5" fmla="*/ 155575 w 2246312"/>
                <a:gd name="connsiteY5" fmla="*/ 91034 h 273071"/>
                <a:gd name="connsiteX6" fmla="*/ 165100 w 2246312"/>
                <a:gd name="connsiteY6" fmla="*/ 84684 h 273071"/>
                <a:gd name="connsiteX7" fmla="*/ 177800 w 2246312"/>
                <a:gd name="connsiteY7" fmla="*/ 81509 h 273071"/>
                <a:gd name="connsiteX8" fmla="*/ 225425 w 2246312"/>
                <a:gd name="connsiteY8" fmla="*/ 75159 h 273071"/>
                <a:gd name="connsiteX9" fmla="*/ 266700 w 2246312"/>
                <a:gd name="connsiteY9" fmla="*/ 68809 h 273071"/>
                <a:gd name="connsiteX10" fmla="*/ 336550 w 2246312"/>
                <a:gd name="connsiteY10" fmla="*/ 62459 h 273071"/>
                <a:gd name="connsiteX11" fmla="*/ 365125 w 2246312"/>
                <a:gd name="connsiteY11" fmla="*/ 56109 h 273071"/>
                <a:gd name="connsiteX12" fmla="*/ 377825 w 2246312"/>
                <a:gd name="connsiteY12" fmla="*/ 52934 h 273071"/>
                <a:gd name="connsiteX13" fmla="*/ 396875 w 2246312"/>
                <a:gd name="connsiteY13" fmla="*/ 49759 h 273071"/>
                <a:gd name="connsiteX14" fmla="*/ 406400 w 2246312"/>
                <a:gd name="connsiteY14" fmla="*/ 46584 h 273071"/>
                <a:gd name="connsiteX15" fmla="*/ 438150 w 2246312"/>
                <a:gd name="connsiteY15" fmla="*/ 40234 h 273071"/>
                <a:gd name="connsiteX16" fmla="*/ 482600 w 2246312"/>
                <a:gd name="connsiteY16" fmla="*/ 37059 h 273071"/>
                <a:gd name="connsiteX17" fmla="*/ 495300 w 2246312"/>
                <a:gd name="connsiteY17" fmla="*/ 33884 h 273071"/>
                <a:gd name="connsiteX18" fmla="*/ 514350 w 2246312"/>
                <a:gd name="connsiteY18" fmla="*/ 27534 h 273071"/>
                <a:gd name="connsiteX19" fmla="*/ 565150 w 2246312"/>
                <a:gd name="connsiteY19" fmla="*/ 18009 h 273071"/>
                <a:gd name="connsiteX20" fmla="*/ 581025 w 2246312"/>
                <a:gd name="connsiteY20" fmla="*/ 14834 h 273071"/>
                <a:gd name="connsiteX21" fmla="*/ 635000 w 2246312"/>
                <a:gd name="connsiteY21" fmla="*/ 8484 h 273071"/>
                <a:gd name="connsiteX22" fmla="*/ 650875 w 2246312"/>
                <a:gd name="connsiteY22" fmla="*/ 2134 h 273071"/>
                <a:gd name="connsiteX23" fmla="*/ 800100 w 2246312"/>
                <a:gd name="connsiteY23" fmla="*/ 8484 h 273071"/>
                <a:gd name="connsiteX24" fmla="*/ 828675 w 2246312"/>
                <a:gd name="connsiteY24" fmla="*/ 14834 h 273071"/>
                <a:gd name="connsiteX25" fmla="*/ 863600 w 2246312"/>
                <a:gd name="connsiteY25" fmla="*/ 21184 h 273071"/>
                <a:gd name="connsiteX26" fmla="*/ 901700 w 2246312"/>
                <a:gd name="connsiteY26" fmla="*/ 33884 h 273071"/>
                <a:gd name="connsiteX27" fmla="*/ 917575 w 2246312"/>
                <a:gd name="connsiteY27" fmla="*/ 40234 h 273071"/>
                <a:gd name="connsiteX28" fmla="*/ 952500 w 2246312"/>
                <a:gd name="connsiteY28" fmla="*/ 46584 h 273071"/>
                <a:gd name="connsiteX29" fmla="*/ 981075 w 2246312"/>
                <a:gd name="connsiteY29" fmla="*/ 59284 h 273071"/>
                <a:gd name="connsiteX30" fmla="*/ 996950 w 2246312"/>
                <a:gd name="connsiteY30" fmla="*/ 71984 h 273071"/>
                <a:gd name="connsiteX31" fmla="*/ 1025525 w 2246312"/>
                <a:gd name="connsiteY31" fmla="*/ 81509 h 273071"/>
                <a:gd name="connsiteX32" fmla="*/ 1076325 w 2246312"/>
                <a:gd name="connsiteY32" fmla="*/ 84684 h 273071"/>
                <a:gd name="connsiteX33" fmla="*/ 1158875 w 2246312"/>
                <a:gd name="connsiteY33" fmla="*/ 94209 h 273071"/>
                <a:gd name="connsiteX34" fmla="*/ 1171575 w 2246312"/>
                <a:gd name="connsiteY34" fmla="*/ 97384 h 273071"/>
                <a:gd name="connsiteX35" fmla="*/ 1695424 w 2246312"/>
                <a:gd name="connsiteY35" fmla="*/ 45512 h 273071"/>
                <a:gd name="connsiteX36" fmla="*/ 2184400 w 2246312"/>
                <a:gd name="connsiteY36" fmla="*/ 138659 h 273071"/>
                <a:gd name="connsiteX37" fmla="*/ 2206625 w 2246312"/>
                <a:gd name="connsiteY37" fmla="*/ 154534 h 273071"/>
                <a:gd name="connsiteX38" fmla="*/ 2228850 w 2246312"/>
                <a:gd name="connsiteY38" fmla="*/ 167234 h 273071"/>
                <a:gd name="connsiteX39" fmla="*/ 2244725 w 2246312"/>
                <a:gd name="connsiteY39" fmla="*/ 176759 h 273071"/>
                <a:gd name="connsiteX40" fmla="*/ 2238375 w 2246312"/>
                <a:gd name="connsiteY40" fmla="*/ 198984 h 273071"/>
                <a:gd name="connsiteX41" fmla="*/ 2200275 w 2246312"/>
                <a:gd name="connsiteY41" fmla="*/ 214859 h 273071"/>
                <a:gd name="connsiteX42" fmla="*/ 2174875 w 2246312"/>
                <a:gd name="connsiteY42" fmla="*/ 227559 h 273071"/>
                <a:gd name="connsiteX43" fmla="*/ 2155825 w 2246312"/>
                <a:gd name="connsiteY43" fmla="*/ 237084 h 273071"/>
                <a:gd name="connsiteX44" fmla="*/ 2105025 w 2246312"/>
                <a:gd name="connsiteY44" fmla="*/ 246609 h 273071"/>
                <a:gd name="connsiteX45" fmla="*/ 2079625 w 2246312"/>
                <a:gd name="connsiteY45" fmla="*/ 256134 h 273071"/>
                <a:gd name="connsiteX46" fmla="*/ 2057400 w 2246312"/>
                <a:gd name="connsiteY46" fmla="*/ 259309 h 273071"/>
                <a:gd name="connsiteX47" fmla="*/ 2038350 w 2246312"/>
                <a:gd name="connsiteY47" fmla="*/ 262484 h 273071"/>
                <a:gd name="connsiteX48" fmla="*/ 1987550 w 2246312"/>
                <a:gd name="connsiteY48" fmla="*/ 272009 h 273071"/>
                <a:gd name="connsiteX49" fmla="*/ 1889125 w 2246312"/>
                <a:gd name="connsiteY49" fmla="*/ 268834 h 273071"/>
                <a:gd name="connsiteX50" fmla="*/ 1819275 w 2246312"/>
                <a:gd name="connsiteY50" fmla="*/ 243434 h 273071"/>
                <a:gd name="connsiteX51" fmla="*/ 1781175 w 2246312"/>
                <a:gd name="connsiteY51" fmla="*/ 237084 h 273071"/>
                <a:gd name="connsiteX52" fmla="*/ 1765300 w 2246312"/>
                <a:gd name="connsiteY52" fmla="*/ 233909 h 273071"/>
                <a:gd name="connsiteX53" fmla="*/ 1749425 w 2246312"/>
                <a:gd name="connsiteY53" fmla="*/ 227559 h 273071"/>
                <a:gd name="connsiteX54" fmla="*/ 1714500 w 2246312"/>
                <a:gd name="connsiteY54" fmla="*/ 224384 h 273071"/>
                <a:gd name="connsiteX55" fmla="*/ 1695450 w 2246312"/>
                <a:gd name="connsiteY55" fmla="*/ 221209 h 273071"/>
                <a:gd name="connsiteX56" fmla="*/ 1673225 w 2246312"/>
                <a:gd name="connsiteY56" fmla="*/ 218034 h 273071"/>
                <a:gd name="connsiteX57" fmla="*/ 1651000 w 2246312"/>
                <a:gd name="connsiteY57" fmla="*/ 211684 h 273071"/>
                <a:gd name="connsiteX58" fmla="*/ 1631950 w 2246312"/>
                <a:gd name="connsiteY58" fmla="*/ 208509 h 273071"/>
                <a:gd name="connsiteX59" fmla="*/ 1520825 w 2246312"/>
                <a:gd name="connsiteY59" fmla="*/ 195809 h 273071"/>
                <a:gd name="connsiteX60" fmla="*/ 1498600 w 2246312"/>
                <a:gd name="connsiteY60" fmla="*/ 192634 h 273071"/>
                <a:gd name="connsiteX61" fmla="*/ 1441450 w 2246312"/>
                <a:gd name="connsiteY61" fmla="*/ 186284 h 273071"/>
                <a:gd name="connsiteX62" fmla="*/ 1365250 w 2246312"/>
                <a:gd name="connsiteY62" fmla="*/ 179934 h 273071"/>
                <a:gd name="connsiteX63" fmla="*/ 1346200 w 2246312"/>
                <a:gd name="connsiteY63" fmla="*/ 176759 h 273071"/>
                <a:gd name="connsiteX64" fmla="*/ 1298575 w 2246312"/>
                <a:gd name="connsiteY64" fmla="*/ 173584 h 273071"/>
                <a:gd name="connsiteX65" fmla="*/ 1279525 w 2246312"/>
                <a:gd name="connsiteY65" fmla="*/ 167234 h 273071"/>
                <a:gd name="connsiteX66" fmla="*/ 1266825 w 2246312"/>
                <a:gd name="connsiteY66" fmla="*/ 160884 h 273071"/>
                <a:gd name="connsiteX67" fmla="*/ 685800 w 2246312"/>
                <a:gd name="connsiteY67" fmla="*/ 157709 h 273071"/>
                <a:gd name="connsiteX68" fmla="*/ 625475 w 2246312"/>
                <a:gd name="connsiteY68" fmla="*/ 148184 h 273071"/>
                <a:gd name="connsiteX69" fmla="*/ 593725 w 2246312"/>
                <a:gd name="connsiteY69" fmla="*/ 145009 h 273071"/>
                <a:gd name="connsiteX70" fmla="*/ 488950 w 2246312"/>
                <a:gd name="connsiteY70" fmla="*/ 132309 h 273071"/>
                <a:gd name="connsiteX71" fmla="*/ 454025 w 2246312"/>
                <a:gd name="connsiteY71" fmla="*/ 125959 h 273071"/>
                <a:gd name="connsiteX72" fmla="*/ 390525 w 2246312"/>
                <a:gd name="connsiteY72" fmla="*/ 119609 h 273071"/>
                <a:gd name="connsiteX73" fmla="*/ 352425 w 2246312"/>
                <a:gd name="connsiteY73" fmla="*/ 110084 h 273071"/>
                <a:gd name="connsiteX74" fmla="*/ 238125 w 2246312"/>
                <a:gd name="connsiteY74" fmla="*/ 94209 h 273071"/>
                <a:gd name="connsiteX75" fmla="*/ 209550 w 2246312"/>
                <a:gd name="connsiteY75" fmla="*/ 91034 h 273071"/>
                <a:gd name="connsiteX76" fmla="*/ 190500 w 2246312"/>
                <a:gd name="connsiteY76" fmla="*/ 87859 h 273071"/>
                <a:gd name="connsiteX77" fmla="*/ 168275 w 2246312"/>
                <a:gd name="connsiteY77" fmla="*/ 84684 h 273071"/>
                <a:gd name="connsiteX78" fmla="*/ 142875 w 2246312"/>
                <a:gd name="connsiteY78" fmla="*/ 78334 h 273071"/>
                <a:gd name="connsiteX79" fmla="*/ 31750 w 2246312"/>
                <a:gd name="connsiteY79" fmla="*/ 71984 h 273071"/>
                <a:gd name="connsiteX80" fmla="*/ 212725 w 2246312"/>
                <a:gd name="connsiteY80" fmla="*/ 145009 h 273071"/>
                <a:gd name="connsiteX81" fmla="*/ 241300 w 2246312"/>
                <a:gd name="connsiteY81" fmla="*/ 138659 h 273071"/>
                <a:gd name="connsiteX0" fmla="*/ 0 w 2244725"/>
                <a:gd name="connsiteY0" fmla="*/ 119609 h 273071"/>
                <a:gd name="connsiteX1" fmla="*/ 38100 w 2244725"/>
                <a:gd name="connsiteY1" fmla="*/ 116434 h 273071"/>
                <a:gd name="connsiteX2" fmla="*/ 104775 w 2244725"/>
                <a:gd name="connsiteY2" fmla="*/ 106909 h 273071"/>
                <a:gd name="connsiteX3" fmla="*/ 127000 w 2244725"/>
                <a:gd name="connsiteY3" fmla="*/ 100559 h 273071"/>
                <a:gd name="connsiteX4" fmla="*/ 139700 w 2244725"/>
                <a:gd name="connsiteY4" fmla="*/ 94209 h 273071"/>
                <a:gd name="connsiteX5" fmla="*/ 155575 w 2244725"/>
                <a:gd name="connsiteY5" fmla="*/ 91034 h 273071"/>
                <a:gd name="connsiteX6" fmla="*/ 165100 w 2244725"/>
                <a:gd name="connsiteY6" fmla="*/ 84684 h 273071"/>
                <a:gd name="connsiteX7" fmla="*/ 177800 w 2244725"/>
                <a:gd name="connsiteY7" fmla="*/ 81509 h 273071"/>
                <a:gd name="connsiteX8" fmla="*/ 225425 w 2244725"/>
                <a:gd name="connsiteY8" fmla="*/ 75159 h 273071"/>
                <a:gd name="connsiteX9" fmla="*/ 266700 w 2244725"/>
                <a:gd name="connsiteY9" fmla="*/ 68809 h 273071"/>
                <a:gd name="connsiteX10" fmla="*/ 336550 w 2244725"/>
                <a:gd name="connsiteY10" fmla="*/ 62459 h 273071"/>
                <a:gd name="connsiteX11" fmla="*/ 365125 w 2244725"/>
                <a:gd name="connsiteY11" fmla="*/ 56109 h 273071"/>
                <a:gd name="connsiteX12" fmla="*/ 377825 w 2244725"/>
                <a:gd name="connsiteY12" fmla="*/ 52934 h 273071"/>
                <a:gd name="connsiteX13" fmla="*/ 396875 w 2244725"/>
                <a:gd name="connsiteY13" fmla="*/ 49759 h 273071"/>
                <a:gd name="connsiteX14" fmla="*/ 406400 w 2244725"/>
                <a:gd name="connsiteY14" fmla="*/ 46584 h 273071"/>
                <a:gd name="connsiteX15" fmla="*/ 438150 w 2244725"/>
                <a:gd name="connsiteY15" fmla="*/ 40234 h 273071"/>
                <a:gd name="connsiteX16" fmla="*/ 482600 w 2244725"/>
                <a:gd name="connsiteY16" fmla="*/ 37059 h 273071"/>
                <a:gd name="connsiteX17" fmla="*/ 495300 w 2244725"/>
                <a:gd name="connsiteY17" fmla="*/ 33884 h 273071"/>
                <a:gd name="connsiteX18" fmla="*/ 514350 w 2244725"/>
                <a:gd name="connsiteY18" fmla="*/ 27534 h 273071"/>
                <a:gd name="connsiteX19" fmla="*/ 565150 w 2244725"/>
                <a:gd name="connsiteY19" fmla="*/ 18009 h 273071"/>
                <a:gd name="connsiteX20" fmla="*/ 581025 w 2244725"/>
                <a:gd name="connsiteY20" fmla="*/ 14834 h 273071"/>
                <a:gd name="connsiteX21" fmla="*/ 635000 w 2244725"/>
                <a:gd name="connsiteY21" fmla="*/ 8484 h 273071"/>
                <a:gd name="connsiteX22" fmla="*/ 650875 w 2244725"/>
                <a:gd name="connsiteY22" fmla="*/ 2134 h 273071"/>
                <a:gd name="connsiteX23" fmla="*/ 800100 w 2244725"/>
                <a:gd name="connsiteY23" fmla="*/ 8484 h 273071"/>
                <a:gd name="connsiteX24" fmla="*/ 828675 w 2244725"/>
                <a:gd name="connsiteY24" fmla="*/ 14834 h 273071"/>
                <a:gd name="connsiteX25" fmla="*/ 863600 w 2244725"/>
                <a:gd name="connsiteY25" fmla="*/ 21184 h 273071"/>
                <a:gd name="connsiteX26" fmla="*/ 901700 w 2244725"/>
                <a:gd name="connsiteY26" fmla="*/ 33884 h 273071"/>
                <a:gd name="connsiteX27" fmla="*/ 917575 w 2244725"/>
                <a:gd name="connsiteY27" fmla="*/ 40234 h 273071"/>
                <a:gd name="connsiteX28" fmla="*/ 952500 w 2244725"/>
                <a:gd name="connsiteY28" fmla="*/ 46584 h 273071"/>
                <a:gd name="connsiteX29" fmla="*/ 981075 w 2244725"/>
                <a:gd name="connsiteY29" fmla="*/ 59284 h 273071"/>
                <a:gd name="connsiteX30" fmla="*/ 996950 w 2244725"/>
                <a:gd name="connsiteY30" fmla="*/ 71984 h 273071"/>
                <a:gd name="connsiteX31" fmla="*/ 1025525 w 2244725"/>
                <a:gd name="connsiteY31" fmla="*/ 81509 h 273071"/>
                <a:gd name="connsiteX32" fmla="*/ 1076325 w 2244725"/>
                <a:gd name="connsiteY32" fmla="*/ 84684 h 273071"/>
                <a:gd name="connsiteX33" fmla="*/ 1158875 w 2244725"/>
                <a:gd name="connsiteY33" fmla="*/ 94209 h 273071"/>
                <a:gd name="connsiteX34" fmla="*/ 1171575 w 2244725"/>
                <a:gd name="connsiteY34" fmla="*/ 97384 h 273071"/>
                <a:gd name="connsiteX35" fmla="*/ 1695424 w 2244725"/>
                <a:gd name="connsiteY35" fmla="*/ 45512 h 273071"/>
                <a:gd name="connsiteX36" fmla="*/ 2184400 w 2244725"/>
                <a:gd name="connsiteY36" fmla="*/ 138659 h 273071"/>
                <a:gd name="connsiteX37" fmla="*/ 2206625 w 2244725"/>
                <a:gd name="connsiteY37" fmla="*/ 154534 h 273071"/>
                <a:gd name="connsiteX38" fmla="*/ 2228850 w 2244725"/>
                <a:gd name="connsiteY38" fmla="*/ 167234 h 273071"/>
                <a:gd name="connsiteX39" fmla="*/ 2244725 w 2244725"/>
                <a:gd name="connsiteY39" fmla="*/ 176759 h 273071"/>
                <a:gd name="connsiteX40" fmla="*/ 2200275 w 2244725"/>
                <a:gd name="connsiteY40" fmla="*/ 214859 h 273071"/>
                <a:gd name="connsiteX41" fmla="*/ 2174875 w 2244725"/>
                <a:gd name="connsiteY41" fmla="*/ 227559 h 273071"/>
                <a:gd name="connsiteX42" fmla="*/ 2155825 w 2244725"/>
                <a:gd name="connsiteY42" fmla="*/ 237084 h 273071"/>
                <a:gd name="connsiteX43" fmla="*/ 2105025 w 2244725"/>
                <a:gd name="connsiteY43" fmla="*/ 246609 h 273071"/>
                <a:gd name="connsiteX44" fmla="*/ 2079625 w 2244725"/>
                <a:gd name="connsiteY44" fmla="*/ 256134 h 273071"/>
                <a:gd name="connsiteX45" fmla="*/ 2057400 w 2244725"/>
                <a:gd name="connsiteY45" fmla="*/ 259309 h 273071"/>
                <a:gd name="connsiteX46" fmla="*/ 2038350 w 2244725"/>
                <a:gd name="connsiteY46" fmla="*/ 262484 h 273071"/>
                <a:gd name="connsiteX47" fmla="*/ 1987550 w 2244725"/>
                <a:gd name="connsiteY47" fmla="*/ 272009 h 273071"/>
                <a:gd name="connsiteX48" fmla="*/ 1889125 w 2244725"/>
                <a:gd name="connsiteY48" fmla="*/ 268834 h 273071"/>
                <a:gd name="connsiteX49" fmla="*/ 1819275 w 2244725"/>
                <a:gd name="connsiteY49" fmla="*/ 243434 h 273071"/>
                <a:gd name="connsiteX50" fmla="*/ 1781175 w 2244725"/>
                <a:gd name="connsiteY50" fmla="*/ 237084 h 273071"/>
                <a:gd name="connsiteX51" fmla="*/ 1765300 w 2244725"/>
                <a:gd name="connsiteY51" fmla="*/ 233909 h 273071"/>
                <a:gd name="connsiteX52" fmla="*/ 1749425 w 2244725"/>
                <a:gd name="connsiteY52" fmla="*/ 227559 h 273071"/>
                <a:gd name="connsiteX53" fmla="*/ 1714500 w 2244725"/>
                <a:gd name="connsiteY53" fmla="*/ 224384 h 273071"/>
                <a:gd name="connsiteX54" fmla="*/ 1695450 w 2244725"/>
                <a:gd name="connsiteY54" fmla="*/ 221209 h 273071"/>
                <a:gd name="connsiteX55" fmla="*/ 1673225 w 2244725"/>
                <a:gd name="connsiteY55" fmla="*/ 218034 h 273071"/>
                <a:gd name="connsiteX56" fmla="*/ 1651000 w 2244725"/>
                <a:gd name="connsiteY56" fmla="*/ 211684 h 273071"/>
                <a:gd name="connsiteX57" fmla="*/ 1631950 w 2244725"/>
                <a:gd name="connsiteY57" fmla="*/ 208509 h 273071"/>
                <a:gd name="connsiteX58" fmla="*/ 1520825 w 2244725"/>
                <a:gd name="connsiteY58" fmla="*/ 195809 h 273071"/>
                <a:gd name="connsiteX59" fmla="*/ 1498600 w 2244725"/>
                <a:gd name="connsiteY59" fmla="*/ 192634 h 273071"/>
                <a:gd name="connsiteX60" fmla="*/ 1441450 w 2244725"/>
                <a:gd name="connsiteY60" fmla="*/ 186284 h 273071"/>
                <a:gd name="connsiteX61" fmla="*/ 1365250 w 2244725"/>
                <a:gd name="connsiteY61" fmla="*/ 179934 h 273071"/>
                <a:gd name="connsiteX62" fmla="*/ 1346200 w 2244725"/>
                <a:gd name="connsiteY62" fmla="*/ 176759 h 273071"/>
                <a:gd name="connsiteX63" fmla="*/ 1298575 w 2244725"/>
                <a:gd name="connsiteY63" fmla="*/ 173584 h 273071"/>
                <a:gd name="connsiteX64" fmla="*/ 1279525 w 2244725"/>
                <a:gd name="connsiteY64" fmla="*/ 167234 h 273071"/>
                <a:gd name="connsiteX65" fmla="*/ 1266825 w 2244725"/>
                <a:gd name="connsiteY65" fmla="*/ 160884 h 273071"/>
                <a:gd name="connsiteX66" fmla="*/ 685800 w 2244725"/>
                <a:gd name="connsiteY66" fmla="*/ 157709 h 273071"/>
                <a:gd name="connsiteX67" fmla="*/ 625475 w 2244725"/>
                <a:gd name="connsiteY67" fmla="*/ 148184 h 273071"/>
                <a:gd name="connsiteX68" fmla="*/ 593725 w 2244725"/>
                <a:gd name="connsiteY68" fmla="*/ 145009 h 273071"/>
                <a:gd name="connsiteX69" fmla="*/ 488950 w 2244725"/>
                <a:gd name="connsiteY69" fmla="*/ 132309 h 273071"/>
                <a:gd name="connsiteX70" fmla="*/ 454025 w 2244725"/>
                <a:gd name="connsiteY70" fmla="*/ 125959 h 273071"/>
                <a:gd name="connsiteX71" fmla="*/ 390525 w 2244725"/>
                <a:gd name="connsiteY71" fmla="*/ 119609 h 273071"/>
                <a:gd name="connsiteX72" fmla="*/ 352425 w 2244725"/>
                <a:gd name="connsiteY72" fmla="*/ 110084 h 273071"/>
                <a:gd name="connsiteX73" fmla="*/ 238125 w 2244725"/>
                <a:gd name="connsiteY73" fmla="*/ 94209 h 273071"/>
                <a:gd name="connsiteX74" fmla="*/ 209550 w 2244725"/>
                <a:gd name="connsiteY74" fmla="*/ 91034 h 273071"/>
                <a:gd name="connsiteX75" fmla="*/ 190500 w 2244725"/>
                <a:gd name="connsiteY75" fmla="*/ 87859 h 273071"/>
                <a:gd name="connsiteX76" fmla="*/ 168275 w 2244725"/>
                <a:gd name="connsiteY76" fmla="*/ 84684 h 273071"/>
                <a:gd name="connsiteX77" fmla="*/ 142875 w 2244725"/>
                <a:gd name="connsiteY77" fmla="*/ 78334 h 273071"/>
                <a:gd name="connsiteX78" fmla="*/ 31750 w 2244725"/>
                <a:gd name="connsiteY78" fmla="*/ 71984 h 273071"/>
                <a:gd name="connsiteX79" fmla="*/ 212725 w 2244725"/>
                <a:gd name="connsiteY79" fmla="*/ 145009 h 273071"/>
                <a:gd name="connsiteX80" fmla="*/ 241300 w 2244725"/>
                <a:gd name="connsiteY80" fmla="*/ 138659 h 273071"/>
                <a:gd name="connsiteX0" fmla="*/ 0 w 2244725"/>
                <a:gd name="connsiteY0" fmla="*/ 119609 h 273071"/>
                <a:gd name="connsiteX1" fmla="*/ 38100 w 2244725"/>
                <a:gd name="connsiteY1" fmla="*/ 116434 h 273071"/>
                <a:gd name="connsiteX2" fmla="*/ 104775 w 2244725"/>
                <a:gd name="connsiteY2" fmla="*/ 106909 h 273071"/>
                <a:gd name="connsiteX3" fmla="*/ 127000 w 2244725"/>
                <a:gd name="connsiteY3" fmla="*/ 100559 h 273071"/>
                <a:gd name="connsiteX4" fmla="*/ 139700 w 2244725"/>
                <a:gd name="connsiteY4" fmla="*/ 94209 h 273071"/>
                <a:gd name="connsiteX5" fmla="*/ 155575 w 2244725"/>
                <a:gd name="connsiteY5" fmla="*/ 91034 h 273071"/>
                <a:gd name="connsiteX6" fmla="*/ 165100 w 2244725"/>
                <a:gd name="connsiteY6" fmla="*/ 84684 h 273071"/>
                <a:gd name="connsiteX7" fmla="*/ 177800 w 2244725"/>
                <a:gd name="connsiteY7" fmla="*/ 81509 h 273071"/>
                <a:gd name="connsiteX8" fmla="*/ 225425 w 2244725"/>
                <a:gd name="connsiteY8" fmla="*/ 75159 h 273071"/>
                <a:gd name="connsiteX9" fmla="*/ 266700 w 2244725"/>
                <a:gd name="connsiteY9" fmla="*/ 68809 h 273071"/>
                <a:gd name="connsiteX10" fmla="*/ 336550 w 2244725"/>
                <a:gd name="connsiteY10" fmla="*/ 62459 h 273071"/>
                <a:gd name="connsiteX11" fmla="*/ 365125 w 2244725"/>
                <a:gd name="connsiteY11" fmla="*/ 56109 h 273071"/>
                <a:gd name="connsiteX12" fmla="*/ 377825 w 2244725"/>
                <a:gd name="connsiteY12" fmla="*/ 52934 h 273071"/>
                <a:gd name="connsiteX13" fmla="*/ 396875 w 2244725"/>
                <a:gd name="connsiteY13" fmla="*/ 49759 h 273071"/>
                <a:gd name="connsiteX14" fmla="*/ 406400 w 2244725"/>
                <a:gd name="connsiteY14" fmla="*/ 46584 h 273071"/>
                <a:gd name="connsiteX15" fmla="*/ 438150 w 2244725"/>
                <a:gd name="connsiteY15" fmla="*/ 40234 h 273071"/>
                <a:gd name="connsiteX16" fmla="*/ 482600 w 2244725"/>
                <a:gd name="connsiteY16" fmla="*/ 37059 h 273071"/>
                <a:gd name="connsiteX17" fmla="*/ 495300 w 2244725"/>
                <a:gd name="connsiteY17" fmla="*/ 33884 h 273071"/>
                <a:gd name="connsiteX18" fmla="*/ 514350 w 2244725"/>
                <a:gd name="connsiteY18" fmla="*/ 27534 h 273071"/>
                <a:gd name="connsiteX19" fmla="*/ 565150 w 2244725"/>
                <a:gd name="connsiteY19" fmla="*/ 18009 h 273071"/>
                <a:gd name="connsiteX20" fmla="*/ 581025 w 2244725"/>
                <a:gd name="connsiteY20" fmla="*/ 14834 h 273071"/>
                <a:gd name="connsiteX21" fmla="*/ 635000 w 2244725"/>
                <a:gd name="connsiteY21" fmla="*/ 8484 h 273071"/>
                <a:gd name="connsiteX22" fmla="*/ 650875 w 2244725"/>
                <a:gd name="connsiteY22" fmla="*/ 2134 h 273071"/>
                <a:gd name="connsiteX23" fmla="*/ 800100 w 2244725"/>
                <a:gd name="connsiteY23" fmla="*/ 8484 h 273071"/>
                <a:gd name="connsiteX24" fmla="*/ 828675 w 2244725"/>
                <a:gd name="connsiteY24" fmla="*/ 14834 h 273071"/>
                <a:gd name="connsiteX25" fmla="*/ 863600 w 2244725"/>
                <a:gd name="connsiteY25" fmla="*/ 21184 h 273071"/>
                <a:gd name="connsiteX26" fmla="*/ 901700 w 2244725"/>
                <a:gd name="connsiteY26" fmla="*/ 33884 h 273071"/>
                <a:gd name="connsiteX27" fmla="*/ 917575 w 2244725"/>
                <a:gd name="connsiteY27" fmla="*/ 40234 h 273071"/>
                <a:gd name="connsiteX28" fmla="*/ 952500 w 2244725"/>
                <a:gd name="connsiteY28" fmla="*/ 46584 h 273071"/>
                <a:gd name="connsiteX29" fmla="*/ 981075 w 2244725"/>
                <a:gd name="connsiteY29" fmla="*/ 59284 h 273071"/>
                <a:gd name="connsiteX30" fmla="*/ 996950 w 2244725"/>
                <a:gd name="connsiteY30" fmla="*/ 71984 h 273071"/>
                <a:gd name="connsiteX31" fmla="*/ 1025525 w 2244725"/>
                <a:gd name="connsiteY31" fmla="*/ 81509 h 273071"/>
                <a:gd name="connsiteX32" fmla="*/ 1076325 w 2244725"/>
                <a:gd name="connsiteY32" fmla="*/ 84684 h 273071"/>
                <a:gd name="connsiteX33" fmla="*/ 1158875 w 2244725"/>
                <a:gd name="connsiteY33" fmla="*/ 94209 h 273071"/>
                <a:gd name="connsiteX34" fmla="*/ 1171575 w 2244725"/>
                <a:gd name="connsiteY34" fmla="*/ 97384 h 273071"/>
                <a:gd name="connsiteX35" fmla="*/ 1695424 w 2244725"/>
                <a:gd name="connsiteY35" fmla="*/ 45512 h 273071"/>
                <a:gd name="connsiteX36" fmla="*/ 2184400 w 2244725"/>
                <a:gd name="connsiteY36" fmla="*/ 138659 h 273071"/>
                <a:gd name="connsiteX37" fmla="*/ 2206625 w 2244725"/>
                <a:gd name="connsiteY37" fmla="*/ 154534 h 273071"/>
                <a:gd name="connsiteX38" fmla="*/ 2228850 w 2244725"/>
                <a:gd name="connsiteY38" fmla="*/ 167234 h 273071"/>
                <a:gd name="connsiteX39" fmla="*/ 2244725 w 2244725"/>
                <a:gd name="connsiteY39" fmla="*/ 176759 h 273071"/>
                <a:gd name="connsiteX40" fmla="*/ 2174875 w 2244725"/>
                <a:gd name="connsiteY40" fmla="*/ 227559 h 273071"/>
                <a:gd name="connsiteX41" fmla="*/ 2155825 w 2244725"/>
                <a:gd name="connsiteY41" fmla="*/ 237084 h 273071"/>
                <a:gd name="connsiteX42" fmla="*/ 2105025 w 2244725"/>
                <a:gd name="connsiteY42" fmla="*/ 246609 h 273071"/>
                <a:gd name="connsiteX43" fmla="*/ 2079625 w 2244725"/>
                <a:gd name="connsiteY43" fmla="*/ 256134 h 273071"/>
                <a:gd name="connsiteX44" fmla="*/ 2057400 w 2244725"/>
                <a:gd name="connsiteY44" fmla="*/ 259309 h 273071"/>
                <a:gd name="connsiteX45" fmla="*/ 2038350 w 2244725"/>
                <a:gd name="connsiteY45" fmla="*/ 262484 h 273071"/>
                <a:gd name="connsiteX46" fmla="*/ 1987550 w 2244725"/>
                <a:gd name="connsiteY46" fmla="*/ 272009 h 273071"/>
                <a:gd name="connsiteX47" fmla="*/ 1889125 w 2244725"/>
                <a:gd name="connsiteY47" fmla="*/ 268834 h 273071"/>
                <a:gd name="connsiteX48" fmla="*/ 1819275 w 2244725"/>
                <a:gd name="connsiteY48" fmla="*/ 243434 h 273071"/>
                <a:gd name="connsiteX49" fmla="*/ 1781175 w 2244725"/>
                <a:gd name="connsiteY49" fmla="*/ 237084 h 273071"/>
                <a:gd name="connsiteX50" fmla="*/ 1765300 w 2244725"/>
                <a:gd name="connsiteY50" fmla="*/ 233909 h 273071"/>
                <a:gd name="connsiteX51" fmla="*/ 1749425 w 2244725"/>
                <a:gd name="connsiteY51" fmla="*/ 227559 h 273071"/>
                <a:gd name="connsiteX52" fmla="*/ 1714500 w 2244725"/>
                <a:gd name="connsiteY52" fmla="*/ 224384 h 273071"/>
                <a:gd name="connsiteX53" fmla="*/ 1695450 w 2244725"/>
                <a:gd name="connsiteY53" fmla="*/ 221209 h 273071"/>
                <a:gd name="connsiteX54" fmla="*/ 1673225 w 2244725"/>
                <a:gd name="connsiteY54" fmla="*/ 218034 h 273071"/>
                <a:gd name="connsiteX55" fmla="*/ 1651000 w 2244725"/>
                <a:gd name="connsiteY55" fmla="*/ 211684 h 273071"/>
                <a:gd name="connsiteX56" fmla="*/ 1631950 w 2244725"/>
                <a:gd name="connsiteY56" fmla="*/ 208509 h 273071"/>
                <a:gd name="connsiteX57" fmla="*/ 1520825 w 2244725"/>
                <a:gd name="connsiteY57" fmla="*/ 195809 h 273071"/>
                <a:gd name="connsiteX58" fmla="*/ 1498600 w 2244725"/>
                <a:gd name="connsiteY58" fmla="*/ 192634 h 273071"/>
                <a:gd name="connsiteX59" fmla="*/ 1441450 w 2244725"/>
                <a:gd name="connsiteY59" fmla="*/ 186284 h 273071"/>
                <a:gd name="connsiteX60" fmla="*/ 1365250 w 2244725"/>
                <a:gd name="connsiteY60" fmla="*/ 179934 h 273071"/>
                <a:gd name="connsiteX61" fmla="*/ 1346200 w 2244725"/>
                <a:gd name="connsiteY61" fmla="*/ 176759 h 273071"/>
                <a:gd name="connsiteX62" fmla="*/ 1298575 w 2244725"/>
                <a:gd name="connsiteY62" fmla="*/ 173584 h 273071"/>
                <a:gd name="connsiteX63" fmla="*/ 1279525 w 2244725"/>
                <a:gd name="connsiteY63" fmla="*/ 167234 h 273071"/>
                <a:gd name="connsiteX64" fmla="*/ 1266825 w 2244725"/>
                <a:gd name="connsiteY64" fmla="*/ 160884 h 273071"/>
                <a:gd name="connsiteX65" fmla="*/ 685800 w 2244725"/>
                <a:gd name="connsiteY65" fmla="*/ 157709 h 273071"/>
                <a:gd name="connsiteX66" fmla="*/ 625475 w 2244725"/>
                <a:gd name="connsiteY66" fmla="*/ 148184 h 273071"/>
                <a:gd name="connsiteX67" fmla="*/ 593725 w 2244725"/>
                <a:gd name="connsiteY67" fmla="*/ 145009 h 273071"/>
                <a:gd name="connsiteX68" fmla="*/ 488950 w 2244725"/>
                <a:gd name="connsiteY68" fmla="*/ 132309 h 273071"/>
                <a:gd name="connsiteX69" fmla="*/ 454025 w 2244725"/>
                <a:gd name="connsiteY69" fmla="*/ 125959 h 273071"/>
                <a:gd name="connsiteX70" fmla="*/ 390525 w 2244725"/>
                <a:gd name="connsiteY70" fmla="*/ 119609 h 273071"/>
                <a:gd name="connsiteX71" fmla="*/ 352425 w 2244725"/>
                <a:gd name="connsiteY71" fmla="*/ 110084 h 273071"/>
                <a:gd name="connsiteX72" fmla="*/ 238125 w 2244725"/>
                <a:gd name="connsiteY72" fmla="*/ 94209 h 273071"/>
                <a:gd name="connsiteX73" fmla="*/ 209550 w 2244725"/>
                <a:gd name="connsiteY73" fmla="*/ 91034 h 273071"/>
                <a:gd name="connsiteX74" fmla="*/ 190500 w 2244725"/>
                <a:gd name="connsiteY74" fmla="*/ 87859 h 273071"/>
                <a:gd name="connsiteX75" fmla="*/ 168275 w 2244725"/>
                <a:gd name="connsiteY75" fmla="*/ 84684 h 273071"/>
                <a:gd name="connsiteX76" fmla="*/ 142875 w 2244725"/>
                <a:gd name="connsiteY76" fmla="*/ 78334 h 273071"/>
                <a:gd name="connsiteX77" fmla="*/ 31750 w 2244725"/>
                <a:gd name="connsiteY77" fmla="*/ 71984 h 273071"/>
                <a:gd name="connsiteX78" fmla="*/ 212725 w 2244725"/>
                <a:gd name="connsiteY78" fmla="*/ 145009 h 273071"/>
                <a:gd name="connsiteX79" fmla="*/ 241300 w 2244725"/>
                <a:gd name="connsiteY79" fmla="*/ 138659 h 273071"/>
                <a:gd name="connsiteX0" fmla="*/ 0 w 2244725"/>
                <a:gd name="connsiteY0" fmla="*/ 119609 h 273071"/>
                <a:gd name="connsiteX1" fmla="*/ 38100 w 2244725"/>
                <a:gd name="connsiteY1" fmla="*/ 116434 h 273071"/>
                <a:gd name="connsiteX2" fmla="*/ 104775 w 2244725"/>
                <a:gd name="connsiteY2" fmla="*/ 106909 h 273071"/>
                <a:gd name="connsiteX3" fmla="*/ 127000 w 2244725"/>
                <a:gd name="connsiteY3" fmla="*/ 100559 h 273071"/>
                <a:gd name="connsiteX4" fmla="*/ 139700 w 2244725"/>
                <a:gd name="connsiteY4" fmla="*/ 94209 h 273071"/>
                <a:gd name="connsiteX5" fmla="*/ 155575 w 2244725"/>
                <a:gd name="connsiteY5" fmla="*/ 91034 h 273071"/>
                <a:gd name="connsiteX6" fmla="*/ 165100 w 2244725"/>
                <a:gd name="connsiteY6" fmla="*/ 84684 h 273071"/>
                <a:gd name="connsiteX7" fmla="*/ 177800 w 2244725"/>
                <a:gd name="connsiteY7" fmla="*/ 81509 h 273071"/>
                <a:gd name="connsiteX8" fmla="*/ 225425 w 2244725"/>
                <a:gd name="connsiteY8" fmla="*/ 75159 h 273071"/>
                <a:gd name="connsiteX9" fmla="*/ 266700 w 2244725"/>
                <a:gd name="connsiteY9" fmla="*/ 68809 h 273071"/>
                <a:gd name="connsiteX10" fmla="*/ 336550 w 2244725"/>
                <a:gd name="connsiteY10" fmla="*/ 62459 h 273071"/>
                <a:gd name="connsiteX11" fmla="*/ 365125 w 2244725"/>
                <a:gd name="connsiteY11" fmla="*/ 56109 h 273071"/>
                <a:gd name="connsiteX12" fmla="*/ 377825 w 2244725"/>
                <a:gd name="connsiteY12" fmla="*/ 52934 h 273071"/>
                <a:gd name="connsiteX13" fmla="*/ 396875 w 2244725"/>
                <a:gd name="connsiteY13" fmla="*/ 49759 h 273071"/>
                <a:gd name="connsiteX14" fmla="*/ 406400 w 2244725"/>
                <a:gd name="connsiteY14" fmla="*/ 46584 h 273071"/>
                <a:gd name="connsiteX15" fmla="*/ 438150 w 2244725"/>
                <a:gd name="connsiteY15" fmla="*/ 40234 h 273071"/>
                <a:gd name="connsiteX16" fmla="*/ 482600 w 2244725"/>
                <a:gd name="connsiteY16" fmla="*/ 37059 h 273071"/>
                <a:gd name="connsiteX17" fmla="*/ 495300 w 2244725"/>
                <a:gd name="connsiteY17" fmla="*/ 33884 h 273071"/>
                <a:gd name="connsiteX18" fmla="*/ 514350 w 2244725"/>
                <a:gd name="connsiteY18" fmla="*/ 27534 h 273071"/>
                <a:gd name="connsiteX19" fmla="*/ 565150 w 2244725"/>
                <a:gd name="connsiteY19" fmla="*/ 18009 h 273071"/>
                <a:gd name="connsiteX20" fmla="*/ 581025 w 2244725"/>
                <a:gd name="connsiteY20" fmla="*/ 14834 h 273071"/>
                <a:gd name="connsiteX21" fmla="*/ 635000 w 2244725"/>
                <a:gd name="connsiteY21" fmla="*/ 8484 h 273071"/>
                <a:gd name="connsiteX22" fmla="*/ 650875 w 2244725"/>
                <a:gd name="connsiteY22" fmla="*/ 2134 h 273071"/>
                <a:gd name="connsiteX23" fmla="*/ 800100 w 2244725"/>
                <a:gd name="connsiteY23" fmla="*/ 8484 h 273071"/>
                <a:gd name="connsiteX24" fmla="*/ 828675 w 2244725"/>
                <a:gd name="connsiteY24" fmla="*/ 14834 h 273071"/>
                <a:gd name="connsiteX25" fmla="*/ 863600 w 2244725"/>
                <a:gd name="connsiteY25" fmla="*/ 21184 h 273071"/>
                <a:gd name="connsiteX26" fmla="*/ 901700 w 2244725"/>
                <a:gd name="connsiteY26" fmla="*/ 33884 h 273071"/>
                <a:gd name="connsiteX27" fmla="*/ 917575 w 2244725"/>
                <a:gd name="connsiteY27" fmla="*/ 40234 h 273071"/>
                <a:gd name="connsiteX28" fmla="*/ 952500 w 2244725"/>
                <a:gd name="connsiteY28" fmla="*/ 46584 h 273071"/>
                <a:gd name="connsiteX29" fmla="*/ 981075 w 2244725"/>
                <a:gd name="connsiteY29" fmla="*/ 59284 h 273071"/>
                <a:gd name="connsiteX30" fmla="*/ 996950 w 2244725"/>
                <a:gd name="connsiteY30" fmla="*/ 71984 h 273071"/>
                <a:gd name="connsiteX31" fmla="*/ 1025525 w 2244725"/>
                <a:gd name="connsiteY31" fmla="*/ 81509 h 273071"/>
                <a:gd name="connsiteX32" fmla="*/ 1076325 w 2244725"/>
                <a:gd name="connsiteY32" fmla="*/ 84684 h 273071"/>
                <a:gd name="connsiteX33" fmla="*/ 1158875 w 2244725"/>
                <a:gd name="connsiteY33" fmla="*/ 94209 h 273071"/>
                <a:gd name="connsiteX34" fmla="*/ 1171575 w 2244725"/>
                <a:gd name="connsiteY34" fmla="*/ 97384 h 273071"/>
                <a:gd name="connsiteX35" fmla="*/ 1695424 w 2244725"/>
                <a:gd name="connsiteY35" fmla="*/ 45512 h 273071"/>
                <a:gd name="connsiteX36" fmla="*/ 2184400 w 2244725"/>
                <a:gd name="connsiteY36" fmla="*/ 138659 h 273071"/>
                <a:gd name="connsiteX37" fmla="*/ 2206625 w 2244725"/>
                <a:gd name="connsiteY37" fmla="*/ 154534 h 273071"/>
                <a:gd name="connsiteX38" fmla="*/ 2228850 w 2244725"/>
                <a:gd name="connsiteY38" fmla="*/ 167234 h 273071"/>
                <a:gd name="connsiteX39" fmla="*/ 2244725 w 2244725"/>
                <a:gd name="connsiteY39" fmla="*/ 176759 h 273071"/>
                <a:gd name="connsiteX40" fmla="*/ 2174875 w 2244725"/>
                <a:gd name="connsiteY40" fmla="*/ 227559 h 273071"/>
                <a:gd name="connsiteX41" fmla="*/ 2105025 w 2244725"/>
                <a:gd name="connsiteY41" fmla="*/ 246609 h 273071"/>
                <a:gd name="connsiteX42" fmla="*/ 2079625 w 2244725"/>
                <a:gd name="connsiteY42" fmla="*/ 256134 h 273071"/>
                <a:gd name="connsiteX43" fmla="*/ 2057400 w 2244725"/>
                <a:gd name="connsiteY43" fmla="*/ 259309 h 273071"/>
                <a:gd name="connsiteX44" fmla="*/ 2038350 w 2244725"/>
                <a:gd name="connsiteY44" fmla="*/ 262484 h 273071"/>
                <a:gd name="connsiteX45" fmla="*/ 1987550 w 2244725"/>
                <a:gd name="connsiteY45" fmla="*/ 272009 h 273071"/>
                <a:gd name="connsiteX46" fmla="*/ 1889125 w 2244725"/>
                <a:gd name="connsiteY46" fmla="*/ 268834 h 273071"/>
                <a:gd name="connsiteX47" fmla="*/ 1819275 w 2244725"/>
                <a:gd name="connsiteY47" fmla="*/ 243434 h 273071"/>
                <a:gd name="connsiteX48" fmla="*/ 1781175 w 2244725"/>
                <a:gd name="connsiteY48" fmla="*/ 237084 h 273071"/>
                <a:gd name="connsiteX49" fmla="*/ 1765300 w 2244725"/>
                <a:gd name="connsiteY49" fmla="*/ 233909 h 273071"/>
                <a:gd name="connsiteX50" fmla="*/ 1749425 w 2244725"/>
                <a:gd name="connsiteY50" fmla="*/ 227559 h 273071"/>
                <a:gd name="connsiteX51" fmla="*/ 1714500 w 2244725"/>
                <a:gd name="connsiteY51" fmla="*/ 224384 h 273071"/>
                <a:gd name="connsiteX52" fmla="*/ 1695450 w 2244725"/>
                <a:gd name="connsiteY52" fmla="*/ 221209 h 273071"/>
                <a:gd name="connsiteX53" fmla="*/ 1673225 w 2244725"/>
                <a:gd name="connsiteY53" fmla="*/ 218034 h 273071"/>
                <a:gd name="connsiteX54" fmla="*/ 1651000 w 2244725"/>
                <a:gd name="connsiteY54" fmla="*/ 211684 h 273071"/>
                <a:gd name="connsiteX55" fmla="*/ 1631950 w 2244725"/>
                <a:gd name="connsiteY55" fmla="*/ 208509 h 273071"/>
                <a:gd name="connsiteX56" fmla="*/ 1520825 w 2244725"/>
                <a:gd name="connsiteY56" fmla="*/ 195809 h 273071"/>
                <a:gd name="connsiteX57" fmla="*/ 1498600 w 2244725"/>
                <a:gd name="connsiteY57" fmla="*/ 192634 h 273071"/>
                <a:gd name="connsiteX58" fmla="*/ 1441450 w 2244725"/>
                <a:gd name="connsiteY58" fmla="*/ 186284 h 273071"/>
                <a:gd name="connsiteX59" fmla="*/ 1365250 w 2244725"/>
                <a:gd name="connsiteY59" fmla="*/ 179934 h 273071"/>
                <a:gd name="connsiteX60" fmla="*/ 1346200 w 2244725"/>
                <a:gd name="connsiteY60" fmla="*/ 176759 h 273071"/>
                <a:gd name="connsiteX61" fmla="*/ 1298575 w 2244725"/>
                <a:gd name="connsiteY61" fmla="*/ 173584 h 273071"/>
                <a:gd name="connsiteX62" fmla="*/ 1279525 w 2244725"/>
                <a:gd name="connsiteY62" fmla="*/ 167234 h 273071"/>
                <a:gd name="connsiteX63" fmla="*/ 1266825 w 2244725"/>
                <a:gd name="connsiteY63" fmla="*/ 160884 h 273071"/>
                <a:gd name="connsiteX64" fmla="*/ 685800 w 2244725"/>
                <a:gd name="connsiteY64" fmla="*/ 157709 h 273071"/>
                <a:gd name="connsiteX65" fmla="*/ 625475 w 2244725"/>
                <a:gd name="connsiteY65" fmla="*/ 148184 h 273071"/>
                <a:gd name="connsiteX66" fmla="*/ 593725 w 2244725"/>
                <a:gd name="connsiteY66" fmla="*/ 145009 h 273071"/>
                <a:gd name="connsiteX67" fmla="*/ 488950 w 2244725"/>
                <a:gd name="connsiteY67" fmla="*/ 132309 h 273071"/>
                <a:gd name="connsiteX68" fmla="*/ 454025 w 2244725"/>
                <a:gd name="connsiteY68" fmla="*/ 125959 h 273071"/>
                <a:gd name="connsiteX69" fmla="*/ 390525 w 2244725"/>
                <a:gd name="connsiteY69" fmla="*/ 119609 h 273071"/>
                <a:gd name="connsiteX70" fmla="*/ 352425 w 2244725"/>
                <a:gd name="connsiteY70" fmla="*/ 110084 h 273071"/>
                <a:gd name="connsiteX71" fmla="*/ 238125 w 2244725"/>
                <a:gd name="connsiteY71" fmla="*/ 94209 h 273071"/>
                <a:gd name="connsiteX72" fmla="*/ 209550 w 2244725"/>
                <a:gd name="connsiteY72" fmla="*/ 91034 h 273071"/>
                <a:gd name="connsiteX73" fmla="*/ 190500 w 2244725"/>
                <a:gd name="connsiteY73" fmla="*/ 87859 h 273071"/>
                <a:gd name="connsiteX74" fmla="*/ 168275 w 2244725"/>
                <a:gd name="connsiteY74" fmla="*/ 84684 h 273071"/>
                <a:gd name="connsiteX75" fmla="*/ 142875 w 2244725"/>
                <a:gd name="connsiteY75" fmla="*/ 78334 h 273071"/>
                <a:gd name="connsiteX76" fmla="*/ 31750 w 2244725"/>
                <a:gd name="connsiteY76" fmla="*/ 71984 h 273071"/>
                <a:gd name="connsiteX77" fmla="*/ 212725 w 2244725"/>
                <a:gd name="connsiteY77" fmla="*/ 145009 h 273071"/>
                <a:gd name="connsiteX78" fmla="*/ 241300 w 2244725"/>
                <a:gd name="connsiteY78" fmla="*/ 138659 h 273071"/>
                <a:gd name="connsiteX0" fmla="*/ 0 w 2244725"/>
                <a:gd name="connsiteY0" fmla="*/ 119609 h 273071"/>
                <a:gd name="connsiteX1" fmla="*/ 38100 w 2244725"/>
                <a:gd name="connsiteY1" fmla="*/ 116434 h 273071"/>
                <a:gd name="connsiteX2" fmla="*/ 104775 w 2244725"/>
                <a:gd name="connsiteY2" fmla="*/ 106909 h 273071"/>
                <a:gd name="connsiteX3" fmla="*/ 127000 w 2244725"/>
                <a:gd name="connsiteY3" fmla="*/ 100559 h 273071"/>
                <a:gd name="connsiteX4" fmla="*/ 139700 w 2244725"/>
                <a:gd name="connsiteY4" fmla="*/ 94209 h 273071"/>
                <a:gd name="connsiteX5" fmla="*/ 155575 w 2244725"/>
                <a:gd name="connsiteY5" fmla="*/ 91034 h 273071"/>
                <a:gd name="connsiteX6" fmla="*/ 165100 w 2244725"/>
                <a:gd name="connsiteY6" fmla="*/ 84684 h 273071"/>
                <a:gd name="connsiteX7" fmla="*/ 177800 w 2244725"/>
                <a:gd name="connsiteY7" fmla="*/ 81509 h 273071"/>
                <a:gd name="connsiteX8" fmla="*/ 225425 w 2244725"/>
                <a:gd name="connsiteY8" fmla="*/ 75159 h 273071"/>
                <a:gd name="connsiteX9" fmla="*/ 266700 w 2244725"/>
                <a:gd name="connsiteY9" fmla="*/ 68809 h 273071"/>
                <a:gd name="connsiteX10" fmla="*/ 336550 w 2244725"/>
                <a:gd name="connsiteY10" fmla="*/ 62459 h 273071"/>
                <a:gd name="connsiteX11" fmla="*/ 365125 w 2244725"/>
                <a:gd name="connsiteY11" fmla="*/ 56109 h 273071"/>
                <a:gd name="connsiteX12" fmla="*/ 377825 w 2244725"/>
                <a:gd name="connsiteY12" fmla="*/ 52934 h 273071"/>
                <a:gd name="connsiteX13" fmla="*/ 396875 w 2244725"/>
                <a:gd name="connsiteY13" fmla="*/ 49759 h 273071"/>
                <a:gd name="connsiteX14" fmla="*/ 406400 w 2244725"/>
                <a:gd name="connsiteY14" fmla="*/ 46584 h 273071"/>
                <a:gd name="connsiteX15" fmla="*/ 438150 w 2244725"/>
                <a:gd name="connsiteY15" fmla="*/ 40234 h 273071"/>
                <a:gd name="connsiteX16" fmla="*/ 482600 w 2244725"/>
                <a:gd name="connsiteY16" fmla="*/ 37059 h 273071"/>
                <a:gd name="connsiteX17" fmla="*/ 495300 w 2244725"/>
                <a:gd name="connsiteY17" fmla="*/ 33884 h 273071"/>
                <a:gd name="connsiteX18" fmla="*/ 514350 w 2244725"/>
                <a:gd name="connsiteY18" fmla="*/ 27534 h 273071"/>
                <a:gd name="connsiteX19" fmla="*/ 565150 w 2244725"/>
                <a:gd name="connsiteY19" fmla="*/ 18009 h 273071"/>
                <a:gd name="connsiteX20" fmla="*/ 581025 w 2244725"/>
                <a:gd name="connsiteY20" fmla="*/ 14834 h 273071"/>
                <a:gd name="connsiteX21" fmla="*/ 635000 w 2244725"/>
                <a:gd name="connsiteY21" fmla="*/ 8484 h 273071"/>
                <a:gd name="connsiteX22" fmla="*/ 650875 w 2244725"/>
                <a:gd name="connsiteY22" fmla="*/ 2134 h 273071"/>
                <a:gd name="connsiteX23" fmla="*/ 800100 w 2244725"/>
                <a:gd name="connsiteY23" fmla="*/ 8484 h 273071"/>
                <a:gd name="connsiteX24" fmla="*/ 828675 w 2244725"/>
                <a:gd name="connsiteY24" fmla="*/ 14834 h 273071"/>
                <a:gd name="connsiteX25" fmla="*/ 863600 w 2244725"/>
                <a:gd name="connsiteY25" fmla="*/ 21184 h 273071"/>
                <a:gd name="connsiteX26" fmla="*/ 901700 w 2244725"/>
                <a:gd name="connsiteY26" fmla="*/ 33884 h 273071"/>
                <a:gd name="connsiteX27" fmla="*/ 917575 w 2244725"/>
                <a:gd name="connsiteY27" fmla="*/ 40234 h 273071"/>
                <a:gd name="connsiteX28" fmla="*/ 952500 w 2244725"/>
                <a:gd name="connsiteY28" fmla="*/ 46584 h 273071"/>
                <a:gd name="connsiteX29" fmla="*/ 981075 w 2244725"/>
                <a:gd name="connsiteY29" fmla="*/ 59284 h 273071"/>
                <a:gd name="connsiteX30" fmla="*/ 996950 w 2244725"/>
                <a:gd name="connsiteY30" fmla="*/ 71984 h 273071"/>
                <a:gd name="connsiteX31" fmla="*/ 1025525 w 2244725"/>
                <a:gd name="connsiteY31" fmla="*/ 81509 h 273071"/>
                <a:gd name="connsiteX32" fmla="*/ 1076325 w 2244725"/>
                <a:gd name="connsiteY32" fmla="*/ 84684 h 273071"/>
                <a:gd name="connsiteX33" fmla="*/ 1158875 w 2244725"/>
                <a:gd name="connsiteY33" fmla="*/ 94209 h 273071"/>
                <a:gd name="connsiteX34" fmla="*/ 1171575 w 2244725"/>
                <a:gd name="connsiteY34" fmla="*/ 97384 h 273071"/>
                <a:gd name="connsiteX35" fmla="*/ 1695424 w 2244725"/>
                <a:gd name="connsiteY35" fmla="*/ 45512 h 273071"/>
                <a:gd name="connsiteX36" fmla="*/ 2184400 w 2244725"/>
                <a:gd name="connsiteY36" fmla="*/ 138659 h 273071"/>
                <a:gd name="connsiteX37" fmla="*/ 2206625 w 2244725"/>
                <a:gd name="connsiteY37" fmla="*/ 154534 h 273071"/>
                <a:gd name="connsiteX38" fmla="*/ 2228850 w 2244725"/>
                <a:gd name="connsiteY38" fmla="*/ 167234 h 273071"/>
                <a:gd name="connsiteX39" fmla="*/ 2244725 w 2244725"/>
                <a:gd name="connsiteY39" fmla="*/ 176759 h 273071"/>
                <a:gd name="connsiteX40" fmla="*/ 2174875 w 2244725"/>
                <a:gd name="connsiteY40" fmla="*/ 227559 h 273071"/>
                <a:gd name="connsiteX41" fmla="*/ 2079625 w 2244725"/>
                <a:gd name="connsiteY41" fmla="*/ 256134 h 273071"/>
                <a:gd name="connsiteX42" fmla="*/ 2057400 w 2244725"/>
                <a:gd name="connsiteY42" fmla="*/ 259309 h 273071"/>
                <a:gd name="connsiteX43" fmla="*/ 2038350 w 2244725"/>
                <a:gd name="connsiteY43" fmla="*/ 262484 h 273071"/>
                <a:gd name="connsiteX44" fmla="*/ 1987550 w 2244725"/>
                <a:gd name="connsiteY44" fmla="*/ 272009 h 273071"/>
                <a:gd name="connsiteX45" fmla="*/ 1889125 w 2244725"/>
                <a:gd name="connsiteY45" fmla="*/ 268834 h 273071"/>
                <a:gd name="connsiteX46" fmla="*/ 1819275 w 2244725"/>
                <a:gd name="connsiteY46" fmla="*/ 243434 h 273071"/>
                <a:gd name="connsiteX47" fmla="*/ 1781175 w 2244725"/>
                <a:gd name="connsiteY47" fmla="*/ 237084 h 273071"/>
                <a:gd name="connsiteX48" fmla="*/ 1765300 w 2244725"/>
                <a:gd name="connsiteY48" fmla="*/ 233909 h 273071"/>
                <a:gd name="connsiteX49" fmla="*/ 1749425 w 2244725"/>
                <a:gd name="connsiteY49" fmla="*/ 227559 h 273071"/>
                <a:gd name="connsiteX50" fmla="*/ 1714500 w 2244725"/>
                <a:gd name="connsiteY50" fmla="*/ 224384 h 273071"/>
                <a:gd name="connsiteX51" fmla="*/ 1695450 w 2244725"/>
                <a:gd name="connsiteY51" fmla="*/ 221209 h 273071"/>
                <a:gd name="connsiteX52" fmla="*/ 1673225 w 2244725"/>
                <a:gd name="connsiteY52" fmla="*/ 218034 h 273071"/>
                <a:gd name="connsiteX53" fmla="*/ 1651000 w 2244725"/>
                <a:gd name="connsiteY53" fmla="*/ 211684 h 273071"/>
                <a:gd name="connsiteX54" fmla="*/ 1631950 w 2244725"/>
                <a:gd name="connsiteY54" fmla="*/ 208509 h 273071"/>
                <a:gd name="connsiteX55" fmla="*/ 1520825 w 2244725"/>
                <a:gd name="connsiteY55" fmla="*/ 195809 h 273071"/>
                <a:gd name="connsiteX56" fmla="*/ 1498600 w 2244725"/>
                <a:gd name="connsiteY56" fmla="*/ 192634 h 273071"/>
                <a:gd name="connsiteX57" fmla="*/ 1441450 w 2244725"/>
                <a:gd name="connsiteY57" fmla="*/ 186284 h 273071"/>
                <a:gd name="connsiteX58" fmla="*/ 1365250 w 2244725"/>
                <a:gd name="connsiteY58" fmla="*/ 179934 h 273071"/>
                <a:gd name="connsiteX59" fmla="*/ 1346200 w 2244725"/>
                <a:gd name="connsiteY59" fmla="*/ 176759 h 273071"/>
                <a:gd name="connsiteX60" fmla="*/ 1298575 w 2244725"/>
                <a:gd name="connsiteY60" fmla="*/ 173584 h 273071"/>
                <a:gd name="connsiteX61" fmla="*/ 1279525 w 2244725"/>
                <a:gd name="connsiteY61" fmla="*/ 167234 h 273071"/>
                <a:gd name="connsiteX62" fmla="*/ 1266825 w 2244725"/>
                <a:gd name="connsiteY62" fmla="*/ 160884 h 273071"/>
                <a:gd name="connsiteX63" fmla="*/ 685800 w 2244725"/>
                <a:gd name="connsiteY63" fmla="*/ 157709 h 273071"/>
                <a:gd name="connsiteX64" fmla="*/ 625475 w 2244725"/>
                <a:gd name="connsiteY64" fmla="*/ 148184 h 273071"/>
                <a:gd name="connsiteX65" fmla="*/ 593725 w 2244725"/>
                <a:gd name="connsiteY65" fmla="*/ 145009 h 273071"/>
                <a:gd name="connsiteX66" fmla="*/ 488950 w 2244725"/>
                <a:gd name="connsiteY66" fmla="*/ 132309 h 273071"/>
                <a:gd name="connsiteX67" fmla="*/ 454025 w 2244725"/>
                <a:gd name="connsiteY67" fmla="*/ 125959 h 273071"/>
                <a:gd name="connsiteX68" fmla="*/ 390525 w 2244725"/>
                <a:gd name="connsiteY68" fmla="*/ 119609 h 273071"/>
                <a:gd name="connsiteX69" fmla="*/ 352425 w 2244725"/>
                <a:gd name="connsiteY69" fmla="*/ 110084 h 273071"/>
                <a:gd name="connsiteX70" fmla="*/ 238125 w 2244725"/>
                <a:gd name="connsiteY70" fmla="*/ 94209 h 273071"/>
                <a:gd name="connsiteX71" fmla="*/ 209550 w 2244725"/>
                <a:gd name="connsiteY71" fmla="*/ 91034 h 273071"/>
                <a:gd name="connsiteX72" fmla="*/ 190500 w 2244725"/>
                <a:gd name="connsiteY72" fmla="*/ 87859 h 273071"/>
                <a:gd name="connsiteX73" fmla="*/ 168275 w 2244725"/>
                <a:gd name="connsiteY73" fmla="*/ 84684 h 273071"/>
                <a:gd name="connsiteX74" fmla="*/ 142875 w 2244725"/>
                <a:gd name="connsiteY74" fmla="*/ 78334 h 273071"/>
                <a:gd name="connsiteX75" fmla="*/ 31750 w 2244725"/>
                <a:gd name="connsiteY75" fmla="*/ 71984 h 273071"/>
                <a:gd name="connsiteX76" fmla="*/ 212725 w 2244725"/>
                <a:gd name="connsiteY76" fmla="*/ 145009 h 273071"/>
                <a:gd name="connsiteX77" fmla="*/ 241300 w 2244725"/>
                <a:gd name="connsiteY77" fmla="*/ 138659 h 273071"/>
                <a:gd name="connsiteX0" fmla="*/ 0 w 2244725"/>
                <a:gd name="connsiteY0" fmla="*/ 119609 h 273071"/>
                <a:gd name="connsiteX1" fmla="*/ 38100 w 2244725"/>
                <a:gd name="connsiteY1" fmla="*/ 116434 h 273071"/>
                <a:gd name="connsiteX2" fmla="*/ 104775 w 2244725"/>
                <a:gd name="connsiteY2" fmla="*/ 106909 h 273071"/>
                <a:gd name="connsiteX3" fmla="*/ 127000 w 2244725"/>
                <a:gd name="connsiteY3" fmla="*/ 100559 h 273071"/>
                <a:gd name="connsiteX4" fmla="*/ 139700 w 2244725"/>
                <a:gd name="connsiteY4" fmla="*/ 94209 h 273071"/>
                <a:gd name="connsiteX5" fmla="*/ 155575 w 2244725"/>
                <a:gd name="connsiteY5" fmla="*/ 91034 h 273071"/>
                <a:gd name="connsiteX6" fmla="*/ 165100 w 2244725"/>
                <a:gd name="connsiteY6" fmla="*/ 84684 h 273071"/>
                <a:gd name="connsiteX7" fmla="*/ 177800 w 2244725"/>
                <a:gd name="connsiteY7" fmla="*/ 81509 h 273071"/>
                <a:gd name="connsiteX8" fmla="*/ 225425 w 2244725"/>
                <a:gd name="connsiteY8" fmla="*/ 75159 h 273071"/>
                <a:gd name="connsiteX9" fmla="*/ 266700 w 2244725"/>
                <a:gd name="connsiteY9" fmla="*/ 68809 h 273071"/>
                <a:gd name="connsiteX10" fmla="*/ 336550 w 2244725"/>
                <a:gd name="connsiteY10" fmla="*/ 62459 h 273071"/>
                <a:gd name="connsiteX11" fmla="*/ 365125 w 2244725"/>
                <a:gd name="connsiteY11" fmla="*/ 56109 h 273071"/>
                <a:gd name="connsiteX12" fmla="*/ 377825 w 2244725"/>
                <a:gd name="connsiteY12" fmla="*/ 52934 h 273071"/>
                <a:gd name="connsiteX13" fmla="*/ 396875 w 2244725"/>
                <a:gd name="connsiteY13" fmla="*/ 49759 h 273071"/>
                <a:gd name="connsiteX14" fmla="*/ 406400 w 2244725"/>
                <a:gd name="connsiteY14" fmla="*/ 46584 h 273071"/>
                <a:gd name="connsiteX15" fmla="*/ 438150 w 2244725"/>
                <a:gd name="connsiteY15" fmla="*/ 40234 h 273071"/>
                <a:gd name="connsiteX16" fmla="*/ 482600 w 2244725"/>
                <a:gd name="connsiteY16" fmla="*/ 37059 h 273071"/>
                <a:gd name="connsiteX17" fmla="*/ 495300 w 2244725"/>
                <a:gd name="connsiteY17" fmla="*/ 33884 h 273071"/>
                <a:gd name="connsiteX18" fmla="*/ 514350 w 2244725"/>
                <a:gd name="connsiteY18" fmla="*/ 27534 h 273071"/>
                <a:gd name="connsiteX19" fmla="*/ 565150 w 2244725"/>
                <a:gd name="connsiteY19" fmla="*/ 18009 h 273071"/>
                <a:gd name="connsiteX20" fmla="*/ 581025 w 2244725"/>
                <a:gd name="connsiteY20" fmla="*/ 14834 h 273071"/>
                <a:gd name="connsiteX21" fmla="*/ 635000 w 2244725"/>
                <a:gd name="connsiteY21" fmla="*/ 8484 h 273071"/>
                <a:gd name="connsiteX22" fmla="*/ 650875 w 2244725"/>
                <a:gd name="connsiteY22" fmla="*/ 2134 h 273071"/>
                <a:gd name="connsiteX23" fmla="*/ 800100 w 2244725"/>
                <a:gd name="connsiteY23" fmla="*/ 8484 h 273071"/>
                <a:gd name="connsiteX24" fmla="*/ 828675 w 2244725"/>
                <a:gd name="connsiteY24" fmla="*/ 14834 h 273071"/>
                <a:gd name="connsiteX25" fmla="*/ 863600 w 2244725"/>
                <a:gd name="connsiteY25" fmla="*/ 21184 h 273071"/>
                <a:gd name="connsiteX26" fmla="*/ 901700 w 2244725"/>
                <a:gd name="connsiteY26" fmla="*/ 33884 h 273071"/>
                <a:gd name="connsiteX27" fmla="*/ 917575 w 2244725"/>
                <a:gd name="connsiteY27" fmla="*/ 40234 h 273071"/>
                <a:gd name="connsiteX28" fmla="*/ 952500 w 2244725"/>
                <a:gd name="connsiteY28" fmla="*/ 46584 h 273071"/>
                <a:gd name="connsiteX29" fmla="*/ 981075 w 2244725"/>
                <a:gd name="connsiteY29" fmla="*/ 59284 h 273071"/>
                <a:gd name="connsiteX30" fmla="*/ 996950 w 2244725"/>
                <a:gd name="connsiteY30" fmla="*/ 71984 h 273071"/>
                <a:gd name="connsiteX31" fmla="*/ 1025525 w 2244725"/>
                <a:gd name="connsiteY31" fmla="*/ 81509 h 273071"/>
                <a:gd name="connsiteX32" fmla="*/ 1076325 w 2244725"/>
                <a:gd name="connsiteY32" fmla="*/ 84684 h 273071"/>
                <a:gd name="connsiteX33" fmla="*/ 1158875 w 2244725"/>
                <a:gd name="connsiteY33" fmla="*/ 94209 h 273071"/>
                <a:gd name="connsiteX34" fmla="*/ 1171575 w 2244725"/>
                <a:gd name="connsiteY34" fmla="*/ 97384 h 273071"/>
                <a:gd name="connsiteX35" fmla="*/ 1695424 w 2244725"/>
                <a:gd name="connsiteY35" fmla="*/ 45512 h 273071"/>
                <a:gd name="connsiteX36" fmla="*/ 2184400 w 2244725"/>
                <a:gd name="connsiteY36" fmla="*/ 138659 h 273071"/>
                <a:gd name="connsiteX37" fmla="*/ 2206625 w 2244725"/>
                <a:gd name="connsiteY37" fmla="*/ 154534 h 273071"/>
                <a:gd name="connsiteX38" fmla="*/ 2228850 w 2244725"/>
                <a:gd name="connsiteY38" fmla="*/ 167234 h 273071"/>
                <a:gd name="connsiteX39" fmla="*/ 2244725 w 2244725"/>
                <a:gd name="connsiteY39" fmla="*/ 176759 h 273071"/>
                <a:gd name="connsiteX40" fmla="*/ 2174875 w 2244725"/>
                <a:gd name="connsiteY40" fmla="*/ 227559 h 273071"/>
                <a:gd name="connsiteX41" fmla="*/ 2079625 w 2244725"/>
                <a:gd name="connsiteY41" fmla="*/ 256134 h 273071"/>
                <a:gd name="connsiteX42" fmla="*/ 2038350 w 2244725"/>
                <a:gd name="connsiteY42" fmla="*/ 262484 h 273071"/>
                <a:gd name="connsiteX43" fmla="*/ 1987550 w 2244725"/>
                <a:gd name="connsiteY43" fmla="*/ 272009 h 273071"/>
                <a:gd name="connsiteX44" fmla="*/ 1889125 w 2244725"/>
                <a:gd name="connsiteY44" fmla="*/ 268834 h 273071"/>
                <a:gd name="connsiteX45" fmla="*/ 1819275 w 2244725"/>
                <a:gd name="connsiteY45" fmla="*/ 243434 h 273071"/>
                <a:gd name="connsiteX46" fmla="*/ 1781175 w 2244725"/>
                <a:gd name="connsiteY46" fmla="*/ 237084 h 273071"/>
                <a:gd name="connsiteX47" fmla="*/ 1765300 w 2244725"/>
                <a:gd name="connsiteY47" fmla="*/ 233909 h 273071"/>
                <a:gd name="connsiteX48" fmla="*/ 1749425 w 2244725"/>
                <a:gd name="connsiteY48" fmla="*/ 227559 h 273071"/>
                <a:gd name="connsiteX49" fmla="*/ 1714500 w 2244725"/>
                <a:gd name="connsiteY49" fmla="*/ 224384 h 273071"/>
                <a:gd name="connsiteX50" fmla="*/ 1695450 w 2244725"/>
                <a:gd name="connsiteY50" fmla="*/ 221209 h 273071"/>
                <a:gd name="connsiteX51" fmla="*/ 1673225 w 2244725"/>
                <a:gd name="connsiteY51" fmla="*/ 218034 h 273071"/>
                <a:gd name="connsiteX52" fmla="*/ 1651000 w 2244725"/>
                <a:gd name="connsiteY52" fmla="*/ 211684 h 273071"/>
                <a:gd name="connsiteX53" fmla="*/ 1631950 w 2244725"/>
                <a:gd name="connsiteY53" fmla="*/ 208509 h 273071"/>
                <a:gd name="connsiteX54" fmla="*/ 1520825 w 2244725"/>
                <a:gd name="connsiteY54" fmla="*/ 195809 h 273071"/>
                <a:gd name="connsiteX55" fmla="*/ 1498600 w 2244725"/>
                <a:gd name="connsiteY55" fmla="*/ 192634 h 273071"/>
                <a:gd name="connsiteX56" fmla="*/ 1441450 w 2244725"/>
                <a:gd name="connsiteY56" fmla="*/ 186284 h 273071"/>
                <a:gd name="connsiteX57" fmla="*/ 1365250 w 2244725"/>
                <a:gd name="connsiteY57" fmla="*/ 179934 h 273071"/>
                <a:gd name="connsiteX58" fmla="*/ 1346200 w 2244725"/>
                <a:gd name="connsiteY58" fmla="*/ 176759 h 273071"/>
                <a:gd name="connsiteX59" fmla="*/ 1298575 w 2244725"/>
                <a:gd name="connsiteY59" fmla="*/ 173584 h 273071"/>
                <a:gd name="connsiteX60" fmla="*/ 1279525 w 2244725"/>
                <a:gd name="connsiteY60" fmla="*/ 167234 h 273071"/>
                <a:gd name="connsiteX61" fmla="*/ 1266825 w 2244725"/>
                <a:gd name="connsiteY61" fmla="*/ 160884 h 273071"/>
                <a:gd name="connsiteX62" fmla="*/ 685800 w 2244725"/>
                <a:gd name="connsiteY62" fmla="*/ 157709 h 273071"/>
                <a:gd name="connsiteX63" fmla="*/ 625475 w 2244725"/>
                <a:gd name="connsiteY63" fmla="*/ 148184 h 273071"/>
                <a:gd name="connsiteX64" fmla="*/ 593725 w 2244725"/>
                <a:gd name="connsiteY64" fmla="*/ 145009 h 273071"/>
                <a:gd name="connsiteX65" fmla="*/ 488950 w 2244725"/>
                <a:gd name="connsiteY65" fmla="*/ 132309 h 273071"/>
                <a:gd name="connsiteX66" fmla="*/ 454025 w 2244725"/>
                <a:gd name="connsiteY66" fmla="*/ 125959 h 273071"/>
                <a:gd name="connsiteX67" fmla="*/ 390525 w 2244725"/>
                <a:gd name="connsiteY67" fmla="*/ 119609 h 273071"/>
                <a:gd name="connsiteX68" fmla="*/ 352425 w 2244725"/>
                <a:gd name="connsiteY68" fmla="*/ 110084 h 273071"/>
                <a:gd name="connsiteX69" fmla="*/ 238125 w 2244725"/>
                <a:gd name="connsiteY69" fmla="*/ 94209 h 273071"/>
                <a:gd name="connsiteX70" fmla="*/ 209550 w 2244725"/>
                <a:gd name="connsiteY70" fmla="*/ 91034 h 273071"/>
                <a:gd name="connsiteX71" fmla="*/ 190500 w 2244725"/>
                <a:gd name="connsiteY71" fmla="*/ 87859 h 273071"/>
                <a:gd name="connsiteX72" fmla="*/ 168275 w 2244725"/>
                <a:gd name="connsiteY72" fmla="*/ 84684 h 273071"/>
                <a:gd name="connsiteX73" fmla="*/ 142875 w 2244725"/>
                <a:gd name="connsiteY73" fmla="*/ 78334 h 273071"/>
                <a:gd name="connsiteX74" fmla="*/ 31750 w 2244725"/>
                <a:gd name="connsiteY74" fmla="*/ 71984 h 273071"/>
                <a:gd name="connsiteX75" fmla="*/ 212725 w 2244725"/>
                <a:gd name="connsiteY75" fmla="*/ 145009 h 273071"/>
                <a:gd name="connsiteX76" fmla="*/ 241300 w 2244725"/>
                <a:gd name="connsiteY76" fmla="*/ 138659 h 273071"/>
                <a:gd name="connsiteX0" fmla="*/ 0 w 2244725"/>
                <a:gd name="connsiteY0" fmla="*/ 119609 h 273071"/>
                <a:gd name="connsiteX1" fmla="*/ 38100 w 2244725"/>
                <a:gd name="connsiteY1" fmla="*/ 116434 h 273071"/>
                <a:gd name="connsiteX2" fmla="*/ 104775 w 2244725"/>
                <a:gd name="connsiteY2" fmla="*/ 106909 h 273071"/>
                <a:gd name="connsiteX3" fmla="*/ 127000 w 2244725"/>
                <a:gd name="connsiteY3" fmla="*/ 100559 h 273071"/>
                <a:gd name="connsiteX4" fmla="*/ 139700 w 2244725"/>
                <a:gd name="connsiteY4" fmla="*/ 94209 h 273071"/>
                <a:gd name="connsiteX5" fmla="*/ 155575 w 2244725"/>
                <a:gd name="connsiteY5" fmla="*/ 91034 h 273071"/>
                <a:gd name="connsiteX6" fmla="*/ 165100 w 2244725"/>
                <a:gd name="connsiteY6" fmla="*/ 84684 h 273071"/>
                <a:gd name="connsiteX7" fmla="*/ 177800 w 2244725"/>
                <a:gd name="connsiteY7" fmla="*/ 81509 h 273071"/>
                <a:gd name="connsiteX8" fmla="*/ 225425 w 2244725"/>
                <a:gd name="connsiteY8" fmla="*/ 75159 h 273071"/>
                <a:gd name="connsiteX9" fmla="*/ 266700 w 2244725"/>
                <a:gd name="connsiteY9" fmla="*/ 68809 h 273071"/>
                <a:gd name="connsiteX10" fmla="*/ 336550 w 2244725"/>
                <a:gd name="connsiteY10" fmla="*/ 62459 h 273071"/>
                <a:gd name="connsiteX11" fmla="*/ 365125 w 2244725"/>
                <a:gd name="connsiteY11" fmla="*/ 56109 h 273071"/>
                <a:gd name="connsiteX12" fmla="*/ 377825 w 2244725"/>
                <a:gd name="connsiteY12" fmla="*/ 52934 h 273071"/>
                <a:gd name="connsiteX13" fmla="*/ 396875 w 2244725"/>
                <a:gd name="connsiteY13" fmla="*/ 49759 h 273071"/>
                <a:gd name="connsiteX14" fmla="*/ 406400 w 2244725"/>
                <a:gd name="connsiteY14" fmla="*/ 46584 h 273071"/>
                <a:gd name="connsiteX15" fmla="*/ 438150 w 2244725"/>
                <a:gd name="connsiteY15" fmla="*/ 40234 h 273071"/>
                <a:gd name="connsiteX16" fmla="*/ 482600 w 2244725"/>
                <a:gd name="connsiteY16" fmla="*/ 37059 h 273071"/>
                <a:gd name="connsiteX17" fmla="*/ 495300 w 2244725"/>
                <a:gd name="connsiteY17" fmla="*/ 33884 h 273071"/>
                <a:gd name="connsiteX18" fmla="*/ 514350 w 2244725"/>
                <a:gd name="connsiteY18" fmla="*/ 27534 h 273071"/>
                <a:gd name="connsiteX19" fmla="*/ 565150 w 2244725"/>
                <a:gd name="connsiteY19" fmla="*/ 18009 h 273071"/>
                <a:gd name="connsiteX20" fmla="*/ 581025 w 2244725"/>
                <a:gd name="connsiteY20" fmla="*/ 14834 h 273071"/>
                <a:gd name="connsiteX21" fmla="*/ 635000 w 2244725"/>
                <a:gd name="connsiteY21" fmla="*/ 8484 h 273071"/>
                <a:gd name="connsiteX22" fmla="*/ 650875 w 2244725"/>
                <a:gd name="connsiteY22" fmla="*/ 2134 h 273071"/>
                <a:gd name="connsiteX23" fmla="*/ 800100 w 2244725"/>
                <a:gd name="connsiteY23" fmla="*/ 8484 h 273071"/>
                <a:gd name="connsiteX24" fmla="*/ 828675 w 2244725"/>
                <a:gd name="connsiteY24" fmla="*/ 14834 h 273071"/>
                <a:gd name="connsiteX25" fmla="*/ 863600 w 2244725"/>
                <a:gd name="connsiteY25" fmla="*/ 21184 h 273071"/>
                <a:gd name="connsiteX26" fmla="*/ 901700 w 2244725"/>
                <a:gd name="connsiteY26" fmla="*/ 33884 h 273071"/>
                <a:gd name="connsiteX27" fmla="*/ 917575 w 2244725"/>
                <a:gd name="connsiteY27" fmla="*/ 40234 h 273071"/>
                <a:gd name="connsiteX28" fmla="*/ 952500 w 2244725"/>
                <a:gd name="connsiteY28" fmla="*/ 46584 h 273071"/>
                <a:gd name="connsiteX29" fmla="*/ 981075 w 2244725"/>
                <a:gd name="connsiteY29" fmla="*/ 59284 h 273071"/>
                <a:gd name="connsiteX30" fmla="*/ 996950 w 2244725"/>
                <a:gd name="connsiteY30" fmla="*/ 71984 h 273071"/>
                <a:gd name="connsiteX31" fmla="*/ 1025525 w 2244725"/>
                <a:gd name="connsiteY31" fmla="*/ 81509 h 273071"/>
                <a:gd name="connsiteX32" fmla="*/ 1076325 w 2244725"/>
                <a:gd name="connsiteY32" fmla="*/ 84684 h 273071"/>
                <a:gd name="connsiteX33" fmla="*/ 1158875 w 2244725"/>
                <a:gd name="connsiteY33" fmla="*/ 94209 h 273071"/>
                <a:gd name="connsiteX34" fmla="*/ 1171575 w 2244725"/>
                <a:gd name="connsiteY34" fmla="*/ 97384 h 273071"/>
                <a:gd name="connsiteX35" fmla="*/ 1695424 w 2244725"/>
                <a:gd name="connsiteY35" fmla="*/ 45512 h 273071"/>
                <a:gd name="connsiteX36" fmla="*/ 2184400 w 2244725"/>
                <a:gd name="connsiteY36" fmla="*/ 138659 h 273071"/>
                <a:gd name="connsiteX37" fmla="*/ 2206625 w 2244725"/>
                <a:gd name="connsiteY37" fmla="*/ 154534 h 273071"/>
                <a:gd name="connsiteX38" fmla="*/ 2228850 w 2244725"/>
                <a:gd name="connsiteY38" fmla="*/ 167234 h 273071"/>
                <a:gd name="connsiteX39" fmla="*/ 2244725 w 2244725"/>
                <a:gd name="connsiteY39" fmla="*/ 176759 h 273071"/>
                <a:gd name="connsiteX40" fmla="*/ 2174875 w 2244725"/>
                <a:gd name="connsiteY40" fmla="*/ 227559 h 273071"/>
                <a:gd name="connsiteX41" fmla="*/ 2079625 w 2244725"/>
                <a:gd name="connsiteY41" fmla="*/ 256134 h 273071"/>
                <a:gd name="connsiteX42" fmla="*/ 2038350 w 2244725"/>
                <a:gd name="connsiteY42" fmla="*/ 262484 h 273071"/>
                <a:gd name="connsiteX43" fmla="*/ 1987550 w 2244725"/>
                <a:gd name="connsiteY43" fmla="*/ 272009 h 273071"/>
                <a:gd name="connsiteX44" fmla="*/ 1889125 w 2244725"/>
                <a:gd name="connsiteY44" fmla="*/ 268834 h 273071"/>
                <a:gd name="connsiteX45" fmla="*/ 1819275 w 2244725"/>
                <a:gd name="connsiteY45" fmla="*/ 243434 h 273071"/>
                <a:gd name="connsiteX46" fmla="*/ 1781175 w 2244725"/>
                <a:gd name="connsiteY46" fmla="*/ 237084 h 273071"/>
                <a:gd name="connsiteX47" fmla="*/ 1765300 w 2244725"/>
                <a:gd name="connsiteY47" fmla="*/ 233909 h 273071"/>
                <a:gd name="connsiteX48" fmla="*/ 1714500 w 2244725"/>
                <a:gd name="connsiteY48" fmla="*/ 224384 h 273071"/>
                <a:gd name="connsiteX49" fmla="*/ 1695450 w 2244725"/>
                <a:gd name="connsiteY49" fmla="*/ 221209 h 273071"/>
                <a:gd name="connsiteX50" fmla="*/ 1673225 w 2244725"/>
                <a:gd name="connsiteY50" fmla="*/ 218034 h 273071"/>
                <a:gd name="connsiteX51" fmla="*/ 1651000 w 2244725"/>
                <a:gd name="connsiteY51" fmla="*/ 211684 h 273071"/>
                <a:gd name="connsiteX52" fmla="*/ 1631950 w 2244725"/>
                <a:gd name="connsiteY52" fmla="*/ 208509 h 273071"/>
                <a:gd name="connsiteX53" fmla="*/ 1520825 w 2244725"/>
                <a:gd name="connsiteY53" fmla="*/ 195809 h 273071"/>
                <a:gd name="connsiteX54" fmla="*/ 1498600 w 2244725"/>
                <a:gd name="connsiteY54" fmla="*/ 192634 h 273071"/>
                <a:gd name="connsiteX55" fmla="*/ 1441450 w 2244725"/>
                <a:gd name="connsiteY55" fmla="*/ 186284 h 273071"/>
                <a:gd name="connsiteX56" fmla="*/ 1365250 w 2244725"/>
                <a:gd name="connsiteY56" fmla="*/ 179934 h 273071"/>
                <a:gd name="connsiteX57" fmla="*/ 1346200 w 2244725"/>
                <a:gd name="connsiteY57" fmla="*/ 176759 h 273071"/>
                <a:gd name="connsiteX58" fmla="*/ 1298575 w 2244725"/>
                <a:gd name="connsiteY58" fmla="*/ 173584 h 273071"/>
                <a:gd name="connsiteX59" fmla="*/ 1279525 w 2244725"/>
                <a:gd name="connsiteY59" fmla="*/ 167234 h 273071"/>
                <a:gd name="connsiteX60" fmla="*/ 1266825 w 2244725"/>
                <a:gd name="connsiteY60" fmla="*/ 160884 h 273071"/>
                <a:gd name="connsiteX61" fmla="*/ 685800 w 2244725"/>
                <a:gd name="connsiteY61" fmla="*/ 157709 h 273071"/>
                <a:gd name="connsiteX62" fmla="*/ 625475 w 2244725"/>
                <a:gd name="connsiteY62" fmla="*/ 148184 h 273071"/>
                <a:gd name="connsiteX63" fmla="*/ 593725 w 2244725"/>
                <a:gd name="connsiteY63" fmla="*/ 145009 h 273071"/>
                <a:gd name="connsiteX64" fmla="*/ 488950 w 2244725"/>
                <a:gd name="connsiteY64" fmla="*/ 132309 h 273071"/>
                <a:gd name="connsiteX65" fmla="*/ 454025 w 2244725"/>
                <a:gd name="connsiteY65" fmla="*/ 125959 h 273071"/>
                <a:gd name="connsiteX66" fmla="*/ 390525 w 2244725"/>
                <a:gd name="connsiteY66" fmla="*/ 119609 h 273071"/>
                <a:gd name="connsiteX67" fmla="*/ 352425 w 2244725"/>
                <a:gd name="connsiteY67" fmla="*/ 110084 h 273071"/>
                <a:gd name="connsiteX68" fmla="*/ 238125 w 2244725"/>
                <a:gd name="connsiteY68" fmla="*/ 94209 h 273071"/>
                <a:gd name="connsiteX69" fmla="*/ 209550 w 2244725"/>
                <a:gd name="connsiteY69" fmla="*/ 91034 h 273071"/>
                <a:gd name="connsiteX70" fmla="*/ 190500 w 2244725"/>
                <a:gd name="connsiteY70" fmla="*/ 87859 h 273071"/>
                <a:gd name="connsiteX71" fmla="*/ 168275 w 2244725"/>
                <a:gd name="connsiteY71" fmla="*/ 84684 h 273071"/>
                <a:gd name="connsiteX72" fmla="*/ 142875 w 2244725"/>
                <a:gd name="connsiteY72" fmla="*/ 78334 h 273071"/>
                <a:gd name="connsiteX73" fmla="*/ 31750 w 2244725"/>
                <a:gd name="connsiteY73" fmla="*/ 71984 h 273071"/>
                <a:gd name="connsiteX74" fmla="*/ 212725 w 2244725"/>
                <a:gd name="connsiteY74" fmla="*/ 145009 h 273071"/>
                <a:gd name="connsiteX75" fmla="*/ 241300 w 2244725"/>
                <a:gd name="connsiteY75" fmla="*/ 138659 h 273071"/>
                <a:gd name="connsiteX0" fmla="*/ 0 w 2244725"/>
                <a:gd name="connsiteY0" fmla="*/ 119609 h 273071"/>
                <a:gd name="connsiteX1" fmla="*/ 38100 w 2244725"/>
                <a:gd name="connsiteY1" fmla="*/ 116434 h 273071"/>
                <a:gd name="connsiteX2" fmla="*/ 104775 w 2244725"/>
                <a:gd name="connsiteY2" fmla="*/ 106909 h 273071"/>
                <a:gd name="connsiteX3" fmla="*/ 127000 w 2244725"/>
                <a:gd name="connsiteY3" fmla="*/ 100559 h 273071"/>
                <a:gd name="connsiteX4" fmla="*/ 139700 w 2244725"/>
                <a:gd name="connsiteY4" fmla="*/ 94209 h 273071"/>
                <a:gd name="connsiteX5" fmla="*/ 155575 w 2244725"/>
                <a:gd name="connsiteY5" fmla="*/ 91034 h 273071"/>
                <a:gd name="connsiteX6" fmla="*/ 165100 w 2244725"/>
                <a:gd name="connsiteY6" fmla="*/ 84684 h 273071"/>
                <a:gd name="connsiteX7" fmla="*/ 177800 w 2244725"/>
                <a:gd name="connsiteY7" fmla="*/ 81509 h 273071"/>
                <a:gd name="connsiteX8" fmla="*/ 225425 w 2244725"/>
                <a:gd name="connsiteY8" fmla="*/ 75159 h 273071"/>
                <a:gd name="connsiteX9" fmla="*/ 266700 w 2244725"/>
                <a:gd name="connsiteY9" fmla="*/ 68809 h 273071"/>
                <a:gd name="connsiteX10" fmla="*/ 336550 w 2244725"/>
                <a:gd name="connsiteY10" fmla="*/ 62459 h 273071"/>
                <a:gd name="connsiteX11" fmla="*/ 365125 w 2244725"/>
                <a:gd name="connsiteY11" fmla="*/ 56109 h 273071"/>
                <a:gd name="connsiteX12" fmla="*/ 377825 w 2244725"/>
                <a:gd name="connsiteY12" fmla="*/ 52934 h 273071"/>
                <a:gd name="connsiteX13" fmla="*/ 396875 w 2244725"/>
                <a:gd name="connsiteY13" fmla="*/ 49759 h 273071"/>
                <a:gd name="connsiteX14" fmla="*/ 406400 w 2244725"/>
                <a:gd name="connsiteY14" fmla="*/ 46584 h 273071"/>
                <a:gd name="connsiteX15" fmla="*/ 438150 w 2244725"/>
                <a:gd name="connsiteY15" fmla="*/ 40234 h 273071"/>
                <a:gd name="connsiteX16" fmla="*/ 482600 w 2244725"/>
                <a:gd name="connsiteY16" fmla="*/ 37059 h 273071"/>
                <a:gd name="connsiteX17" fmla="*/ 495300 w 2244725"/>
                <a:gd name="connsiteY17" fmla="*/ 33884 h 273071"/>
                <a:gd name="connsiteX18" fmla="*/ 514350 w 2244725"/>
                <a:gd name="connsiteY18" fmla="*/ 27534 h 273071"/>
                <a:gd name="connsiteX19" fmla="*/ 565150 w 2244725"/>
                <a:gd name="connsiteY19" fmla="*/ 18009 h 273071"/>
                <a:gd name="connsiteX20" fmla="*/ 581025 w 2244725"/>
                <a:gd name="connsiteY20" fmla="*/ 14834 h 273071"/>
                <a:gd name="connsiteX21" fmla="*/ 635000 w 2244725"/>
                <a:gd name="connsiteY21" fmla="*/ 8484 h 273071"/>
                <a:gd name="connsiteX22" fmla="*/ 650875 w 2244725"/>
                <a:gd name="connsiteY22" fmla="*/ 2134 h 273071"/>
                <a:gd name="connsiteX23" fmla="*/ 800100 w 2244725"/>
                <a:gd name="connsiteY23" fmla="*/ 8484 h 273071"/>
                <a:gd name="connsiteX24" fmla="*/ 828675 w 2244725"/>
                <a:gd name="connsiteY24" fmla="*/ 14834 h 273071"/>
                <a:gd name="connsiteX25" fmla="*/ 863600 w 2244725"/>
                <a:gd name="connsiteY25" fmla="*/ 21184 h 273071"/>
                <a:gd name="connsiteX26" fmla="*/ 901700 w 2244725"/>
                <a:gd name="connsiteY26" fmla="*/ 33884 h 273071"/>
                <a:gd name="connsiteX27" fmla="*/ 917575 w 2244725"/>
                <a:gd name="connsiteY27" fmla="*/ 40234 h 273071"/>
                <a:gd name="connsiteX28" fmla="*/ 952500 w 2244725"/>
                <a:gd name="connsiteY28" fmla="*/ 46584 h 273071"/>
                <a:gd name="connsiteX29" fmla="*/ 981075 w 2244725"/>
                <a:gd name="connsiteY29" fmla="*/ 59284 h 273071"/>
                <a:gd name="connsiteX30" fmla="*/ 996950 w 2244725"/>
                <a:gd name="connsiteY30" fmla="*/ 71984 h 273071"/>
                <a:gd name="connsiteX31" fmla="*/ 1025525 w 2244725"/>
                <a:gd name="connsiteY31" fmla="*/ 81509 h 273071"/>
                <a:gd name="connsiteX32" fmla="*/ 1076325 w 2244725"/>
                <a:gd name="connsiteY32" fmla="*/ 84684 h 273071"/>
                <a:gd name="connsiteX33" fmla="*/ 1158875 w 2244725"/>
                <a:gd name="connsiteY33" fmla="*/ 94209 h 273071"/>
                <a:gd name="connsiteX34" fmla="*/ 1171575 w 2244725"/>
                <a:gd name="connsiteY34" fmla="*/ 97384 h 273071"/>
                <a:gd name="connsiteX35" fmla="*/ 1695424 w 2244725"/>
                <a:gd name="connsiteY35" fmla="*/ 45512 h 273071"/>
                <a:gd name="connsiteX36" fmla="*/ 2184400 w 2244725"/>
                <a:gd name="connsiteY36" fmla="*/ 138659 h 273071"/>
                <a:gd name="connsiteX37" fmla="*/ 2206625 w 2244725"/>
                <a:gd name="connsiteY37" fmla="*/ 154534 h 273071"/>
                <a:gd name="connsiteX38" fmla="*/ 2228850 w 2244725"/>
                <a:gd name="connsiteY38" fmla="*/ 167234 h 273071"/>
                <a:gd name="connsiteX39" fmla="*/ 2244725 w 2244725"/>
                <a:gd name="connsiteY39" fmla="*/ 176759 h 273071"/>
                <a:gd name="connsiteX40" fmla="*/ 2174875 w 2244725"/>
                <a:gd name="connsiteY40" fmla="*/ 227559 h 273071"/>
                <a:gd name="connsiteX41" fmla="*/ 2079625 w 2244725"/>
                <a:gd name="connsiteY41" fmla="*/ 256134 h 273071"/>
                <a:gd name="connsiteX42" fmla="*/ 2038350 w 2244725"/>
                <a:gd name="connsiteY42" fmla="*/ 262484 h 273071"/>
                <a:gd name="connsiteX43" fmla="*/ 1987550 w 2244725"/>
                <a:gd name="connsiteY43" fmla="*/ 272009 h 273071"/>
                <a:gd name="connsiteX44" fmla="*/ 1889125 w 2244725"/>
                <a:gd name="connsiteY44" fmla="*/ 268834 h 273071"/>
                <a:gd name="connsiteX45" fmla="*/ 1819275 w 2244725"/>
                <a:gd name="connsiteY45" fmla="*/ 243434 h 273071"/>
                <a:gd name="connsiteX46" fmla="*/ 1781175 w 2244725"/>
                <a:gd name="connsiteY46" fmla="*/ 237084 h 273071"/>
                <a:gd name="connsiteX47" fmla="*/ 1765300 w 2244725"/>
                <a:gd name="connsiteY47" fmla="*/ 233909 h 273071"/>
                <a:gd name="connsiteX48" fmla="*/ 1714500 w 2244725"/>
                <a:gd name="connsiteY48" fmla="*/ 224384 h 273071"/>
                <a:gd name="connsiteX49" fmla="*/ 1673225 w 2244725"/>
                <a:gd name="connsiteY49" fmla="*/ 218034 h 273071"/>
                <a:gd name="connsiteX50" fmla="*/ 1651000 w 2244725"/>
                <a:gd name="connsiteY50" fmla="*/ 211684 h 273071"/>
                <a:gd name="connsiteX51" fmla="*/ 1631950 w 2244725"/>
                <a:gd name="connsiteY51" fmla="*/ 208509 h 273071"/>
                <a:gd name="connsiteX52" fmla="*/ 1520825 w 2244725"/>
                <a:gd name="connsiteY52" fmla="*/ 195809 h 273071"/>
                <a:gd name="connsiteX53" fmla="*/ 1498600 w 2244725"/>
                <a:gd name="connsiteY53" fmla="*/ 192634 h 273071"/>
                <a:gd name="connsiteX54" fmla="*/ 1441450 w 2244725"/>
                <a:gd name="connsiteY54" fmla="*/ 186284 h 273071"/>
                <a:gd name="connsiteX55" fmla="*/ 1365250 w 2244725"/>
                <a:gd name="connsiteY55" fmla="*/ 179934 h 273071"/>
                <a:gd name="connsiteX56" fmla="*/ 1346200 w 2244725"/>
                <a:gd name="connsiteY56" fmla="*/ 176759 h 273071"/>
                <a:gd name="connsiteX57" fmla="*/ 1298575 w 2244725"/>
                <a:gd name="connsiteY57" fmla="*/ 173584 h 273071"/>
                <a:gd name="connsiteX58" fmla="*/ 1279525 w 2244725"/>
                <a:gd name="connsiteY58" fmla="*/ 167234 h 273071"/>
                <a:gd name="connsiteX59" fmla="*/ 1266825 w 2244725"/>
                <a:gd name="connsiteY59" fmla="*/ 160884 h 273071"/>
                <a:gd name="connsiteX60" fmla="*/ 685800 w 2244725"/>
                <a:gd name="connsiteY60" fmla="*/ 157709 h 273071"/>
                <a:gd name="connsiteX61" fmla="*/ 625475 w 2244725"/>
                <a:gd name="connsiteY61" fmla="*/ 148184 h 273071"/>
                <a:gd name="connsiteX62" fmla="*/ 593725 w 2244725"/>
                <a:gd name="connsiteY62" fmla="*/ 145009 h 273071"/>
                <a:gd name="connsiteX63" fmla="*/ 488950 w 2244725"/>
                <a:gd name="connsiteY63" fmla="*/ 132309 h 273071"/>
                <a:gd name="connsiteX64" fmla="*/ 454025 w 2244725"/>
                <a:gd name="connsiteY64" fmla="*/ 125959 h 273071"/>
                <a:gd name="connsiteX65" fmla="*/ 390525 w 2244725"/>
                <a:gd name="connsiteY65" fmla="*/ 119609 h 273071"/>
                <a:gd name="connsiteX66" fmla="*/ 352425 w 2244725"/>
                <a:gd name="connsiteY66" fmla="*/ 110084 h 273071"/>
                <a:gd name="connsiteX67" fmla="*/ 238125 w 2244725"/>
                <a:gd name="connsiteY67" fmla="*/ 94209 h 273071"/>
                <a:gd name="connsiteX68" fmla="*/ 209550 w 2244725"/>
                <a:gd name="connsiteY68" fmla="*/ 91034 h 273071"/>
                <a:gd name="connsiteX69" fmla="*/ 190500 w 2244725"/>
                <a:gd name="connsiteY69" fmla="*/ 87859 h 273071"/>
                <a:gd name="connsiteX70" fmla="*/ 168275 w 2244725"/>
                <a:gd name="connsiteY70" fmla="*/ 84684 h 273071"/>
                <a:gd name="connsiteX71" fmla="*/ 142875 w 2244725"/>
                <a:gd name="connsiteY71" fmla="*/ 78334 h 273071"/>
                <a:gd name="connsiteX72" fmla="*/ 31750 w 2244725"/>
                <a:gd name="connsiteY72" fmla="*/ 71984 h 273071"/>
                <a:gd name="connsiteX73" fmla="*/ 212725 w 2244725"/>
                <a:gd name="connsiteY73" fmla="*/ 145009 h 273071"/>
                <a:gd name="connsiteX74" fmla="*/ 241300 w 2244725"/>
                <a:gd name="connsiteY74" fmla="*/ 138659 h 273071"/>
                <a:gd name="connsiteX0" fmla="*/ 0 w 2244725"/>
                <a:gd name="connsiteY0" fmla="*/ 119609 h 273071"/>
                <a:gd name="connsiteX1" fmla="*/ 38100 w 2244725"/>
                <a:gd name="connsiteY1" fmla="*/ 116434 h 273071"/>
                <a:gd name="connsiteX2" fmla="*/ 104775 w 2244725"/>
                <a:gd name="connsiteY2" fmla="*/ 106909 h 273071"/>
                <a:gd name="connsiteX3" fmla="*/ 127000 w 2244725"/>
                <a:gd name="connsiteY3" fmla="*/ 100559 h 273071"/>
                <a:gd name="connsiteX4" fmla="*/ 139700 w 2244725"/>
                <a:gd name="connsiteY4" fmla="*/ 94209 h 273071"/>
                <a:gd name="connsiteX5" fmla="*/ 155575 w 2244725"/>
                <a:gd name="connsiteY5" fmla="*/ 91034 h 273071"/>
                <a:gd name="connsiteX6" fmla="*/ 165100 w 2244725"/>
                <a:gd name="connsiteY6" fmla="*/ 84684 h 273071"/>
                <a:gd name="connsiteX7" fmla="*/ 177800 w 2244725"/>
                <a:gd name="connsiteY7" fmla="*/ 81509 h 273071"/>
                <a:gd name="connsiteX8" fmla="*/ 225425 w 2244725"/>
                <a:gd name="connsiteY8" fmla="*/ 75159 h 273071"/>
                <a:gd name="connsiteX9" fmla="*/ 266700 w 2244725"/>
                <a:gd name="connsiteY9" fmla="*/ 68809 h 273071"/>
                <a:gd name="connsiteX10" fmla="*/ 336550 w 2244725"/>
                <a:gd name="connsiteY10" fmla="*/ 62459 h 273071"/>
                <a:gd name="connsiteX11" fmla="*/ 365125 w 2244725"/>
                <a:gd name="connsiteY11" fmla="*/ 56109 h 273071"/>
                <a:gd name="connsiteX12" fmla="*/ 377825 w 2244725"/>
                <a:gd name="connsiteY12" fmla="*/ 52934 h 273071"/>
                <a:gd name="connsiteX13" fmla="*/ 396875 w 2244725"/>
                <a:gd name="connsiteY13" fmla="*/ 49759 h 273071"/>
                <a:gd name="connsiteX14" fmla="*/ 406400 w 2244725"/>
                <a:gd name="connsiteY14" fmla="*/ 46584 h 273071"/>
                <a:gd name="connsiteX15" fmla="*/ 438150 w 2244725"/>
                <a:gd name="connsiteY15" fmla="*/ 40234 h 273071"/>
                <a:gd name="connsiteX16" fmla="*/ 482600 w 2244725"/>
                <a:gd name="connsiteY16" fmla="*/ 37059 h 273071"/>
                <a:gd name="connsiteX17" fmla="*/ 495300 w 2244725"/>
                <a:gd name="connsiteY17" fmla="*/ 33884 h 273071"/>
                <a:gd name="connsiteX18" fmla="*/ 514350 w 2244725"/>
                <a:gd name="connsiteY18" fmla="*/ 27534 h 273071"/>
                <a:gd name="connsiteX19" fmla="*/ 565150 w 2244725"/>
                <a:gd name="connsiteY19" fmla="*/ 18009 h 273071"/>
                <a:gd name="connsiteX20" fmla="*/ 581025 w 2244725"/>
                <a:gd name="connsiteY20" fmla="*/ 14834 h 273071"/>
                <a:gd name="connsiteX21" fmla="*/ 635000 w 2244725"/>
                <a:gd name="connsiteY21" fmla="*/ 8484 h 273071"/>
                <a:gd name="connsiteX22" fmla="*/ 650875 w 2244725"/>
                <a:gd name="connsiteY22" fmla="*/ 2134 h 273071"/>
                <a:gd name="connsiteX23" fmla="*/ 800100 w 2244725"/>
                <a:gd name="connsiteY23" fmla="*/ 8484 h 273071"/>
                <a:gd name="connsiteX24" fmla="*/ 828675 w 2244725"/>
                <a:gd name="connsiteY24" fmla="*/ 14834 h 273071"/>
                <a:gd name="connsiteX25" fmla="*/ 863600 w 2244725"/>
                <a:gd name="connsiteY25" fmla="*/ 21184 h 273071"/>
                <a:gd name="connsiteX26" fmla="*/ 901700 w 2244725"/>
                <a:gd name="connsiteY26" fmla="*/ 33884 h 273071"/>
                <a:gd name="connsiteX27" fmla="*/ 917575 w 2244725"/>
                <a:gd name="connsiteY27" fmla="*/ 40234 h 273071"/>
                <a:gd name="connsiteX28" fmla="*/ 952500 w 2244725"/>
                <a:gd name="connsiteY28" fmla="*/ 46584 h 273071"/>
                <a:gd name="connsiteX29" fmla="*/ 981075 w 2244725"/>
                <a:gd name="connsiteY29" fmla="*/ 59284 h 273071"/>
                <a:gd name="connsiteX30" fmla="*/ 996950 w 2244725"/>
                <a:gd name="connsiteY30" fmla="*/ 71984 h 273071"/>
                <a:gd name="connsiteX31" fmla="*/ 1025525 w 2244725"/>
                <a:gd name="connsiteY31" fmla="*/ 81509 h 273071"/>
                <a:gd name="connsiteX32" fmla="*/ 1076325 w 2244725"/>
                <a:gd name="connsiteY32" fmla="*/ 84684 h 273071"/>
                <a:gd name="connsiteX33" fmla="*/ 1158875 w 2244725"/>
                <a:gd name="connsiteY33" fmla="*/ 94209 h 273071"/>
                <a:gd name="connsiteX34" fmla="*/ 1171575 w 2244725"/>
                <a:gd name="connsiteY34" fmla="*/ 97384 h 273071"/>
                <a:gd name="connsiteX35" fmla="*/ 1695424 w 2244725"/>
                <a:gd name="connsiteY35" fmla="*/ 45512 h 273071"/>
                <a:gd name="connsiteX36" fmla="*/ 2184400 w 2244725"/>
                <a:gd name="connsiteY36" fmla="*/ 138659 h 273071"/>
                <a:gd name="connsiteX37" fmla="*/ 2206625 w 2244725"/>
                <a:gd name="connsiteY37" fmla="*/ 154534 h 273071"/>
                <a:gd name="connsiteX38" fmla="*/ 2228850 w 2244725"/>
                <a:gd name="connsiteY38" fmla="*/ 167234 h 273071"/>
                <a:gd name="connsiteX39" fmla="*/ 2244725 w 2244725"/>
                <a:gd name="connsiteY39" fmla="*/ 176759 h 273071"/>
                <a:gd name="connsiteX40" fmla="*/ 2174875 w 2244725"/>
                <a:gd name="connsiteY40" fmla="*/ 227559 h 273071"/>
                <a:gd name="connsiteX41" fmla="*/ 2079625 w 2244725"/>
                <a:gd name="connsiteY41" fmla="*/ 256134 h 273071"/>
                <a:gd name="connsiteX42" fmla="*/ 2038350 w 2244725"/>
                <a:gd name="connsiteY42" fmla="*/ 262484 h 273071"/>
                <a:gd name="connsiteX43" fmla="*/ 1987550 w 2244725"/>
                <a:gd name="connsiteY43" fmla="*/ 272009 h 273071"/>
                <a:gd name="connsiteX44" fmla="*/ 1889125 w 2244725"/>
                <a:gd name="connsiteY44" fmla="*/ 268834 h 273071"/>
                <a:gd name="connsiteX45" fmla="*/ 1819275 w 2244725"/>
                <a:gd name="connsiteY45" fmla="*/ 243434 h 273071"/>
                <a:gd name="connsiteX46" fmla="*/ 1781175 w 2244725"/>
                <a:gd name="connsiteY46" fmla="*/ 237084 h 273071"/>
                <a:gd name="connsiteX47" fmla="*/ 1765300 w 2244725"/>
                <a:gd name="connsiteY47" fmla="*/ 233909 h 273071"/>
                <a:gd name="connsiteX48" fmla="*/ 1714500 w 2244725"/>
                <a:gd name="connsiteY48" fmla="*/ 224384 h 273071"/>
                <a:gd name="connsiteX49" fmla="*/ 1673225 w 2244725"/>
                <a:gd name="connsiteY49" fmla="*/ 218034 h 273071"/>
                <a:gd name="connsiteX50" fmla="*/ 1651000 w 2244725"/>
                <a:gd name="connsiteY50" fmla="*/ 211684 h 273071"/>
                <a:gd name="connsiteX51" fmla="*/ 1520825 w 2244725"/>
                <a:gd name="connsiteY51" fmla="*/ 195809 h 273071"/>
                <a:gd name="connsiteX52" fmla="*/ 1498600 w 2244725"/>
                <a:gd name="connsiteY52" fmla="*/ 192634 h 273071"/>
                <a:gd name="connsiteX53" fmla="*/ 1441450 w 2244725"/>
                <a:gd name="connsiteY53" fmla="*/ 186284 h 273071"/>
                <a:gd name="connsiteX54" fmla="*/ 1365250 w 2244725"/>
                <a:gd name="connsiteY54" fmla="*/ 179934 h 273071"/>
                <a:gd name="connsiteX55" fmla="*/ 1346200 w 2244725"/>
                <a:gd name="connsiteY55" fmla="*/ 176759 h 273071"/>
                <a:gd name="connsiteX56" fmla="*/ 1298575 w 2244725"/>
                <a:gd name="connsiteY56" fmla="*/ 173584 h 273071"/>
                <a:gd name="connsiteX57" fmla="*/ 1279525 w 2244725"/>
                <a:gd name="connsiteY57" fmla="*/ 167234 h 273071"/>
                <a:gd name="connsiteX58" fmla="*/ 1266825 w 2244725"/>
                <a:gd name="connsiteY58" fmla="*/ 160884 h 273071"/>
                <a:gd name="connsiteX59" fmla="*/ 685800 w 2244725"/>
                <a:gd name="connsiteY59" fmla="*/ 157709 h 273071"/>
                <a:gd name="connsiteX60" fmla="*/ 625475 w 2244725"/>
                <a:gd name="connsiteY60" fmla="*/ 148184 h 273071"/>
                <a:gd name="connsiteX61" fmla="*/ 593725 w 2244725"/>
                <a:gd name="connsiteY61" fmla="*/ 145009 h 273071"/>
                <a:gd name="connsiteX62" fmla="*/ 488950 w 2244725"/>
                <a:gd name="connsiteY62" fmla="*/ 132309 h 273071"/>
                <a:gd name="connsiteX63" fmla="*/ 454025 w 2244725"/>
                <a:gd name="connsiteY63" fmla="*/ 125959 h 273071"/>
                <a:gd name="connsiteX64" fmla="*/ 390525 w 2244725"/>
                <a:gd name="connsiteY64" fmla="*/ 119609 h 273071"/>
                <a:gd name="connsiteX65" fmla="*/ 352425 w 2244725"/>
                <a:gd name="connsiteY65" fmla="*/ 110084 h 273071"/>
                <a:gd name="connsiteX66" fmla="*/ 238125 w 2244725"/>
                <a:gd name="connsiteY66" fmla="*/ 94209 h 273071"/>
                <a:gd name="connsiteX67" fmla="*/ 209550 w 2244725"/>
                <a:gd name="connsiteY67" fmla="*/ 91034 h 273071"/>
                <a:gd name="connsiteX68" fmla="*/ 190500 w 2244725"/>
                <a:gd name="connsiteY68" fmla="*/ 87859 h 273071"/>
                <a:gd name="connsiteX69" fmla="*/ 168275 w 2244725"/>
                <a:gd name="connsiteY69" fmla="*/ 84684 h 273071"/>
                <a:gd name="connsiteX70" fmla="*/ 142875 w 2244725"/>
                <a:gd name="connsiteY70" fmla="*/ 78334 h 273071"/>
                <a:gd name="connsiteX71" fmla="*/ 31750 w 2244725"/>
                <a:gd name="connsiteY71" fmla="*/ 71984 h 273071"/>
                <a:gd name="connsiteX72" fmla="*/ 212725 w 2244725"/>
                <a:gd name="connsiteY72" fmla="*/ 145009 h 273071"/>
                <a:gd name="connsiteX73" fmla="*/ 241300 w 2244725"/>
                <a:gd name="connsiteY73" fmla="*/ 138659 h 273071"/>
                <a:gd name="connsiteX0" fmla="*/ 0 w 2244725"/>
                <a:gd name="connsiteY0" fmla="*/ 119609 h 273071"/>
                <a:gd name="connsiteX1" fmla="*/ 38100 w 2244725"/>
                <a:gd name="connsiteY1" fmla="*/ 116434 h 273071"/>
                <a:gd name="connsiteX2" fmla="*/ 104775 w 2244725"/>
                <a:gd name="connsiteY2" fmla="*/ 106909 h 273071"/>
                <a:gd name="connsiteX3" fmla="*/ 127000 w 2244725"/>
                <a:gd name="connsiteY3" fmla="*/ 100559 h 273071"/>
                <a:gd name="connsiteX4" fmla="*/ 139700 w 2244725"/>
                <a:gd name="connsiteY4" fmla="*/ 94209 h 273071"/>
                <a:gd name="connsiteX5" fmla="*/ 155575 w 2244725"/>
                <a:gd name="connsiteY5" fmla="*/ 91034 h 273071"/>
                <a:gd name="connsiteX6" fmla="*/ 165100 w 2244725"/>
                <a:gd name="connsiteY6" fmla="*/ 84684 h 273071"/>
                <a:gd name="connsiteX7" fmla="*/ 177800 w 2244725"/>
                <a:gd name="connsiteY7" fmla="*/ 81509 h 273071"/>
                <a:gd name="connsiteX8" fmla="*/ 225425 w 2244725"/>
                <a:gd name="connsiteY8" fmla="*/ 75159 h 273071"/>
                <a:gd name="connsiteX9" fmla="*/ 266700 w 2244725"/>
                <a:gd name="connsiteY9" fmla="*/ 68809 h 273071"/>
                <a:gd name="connsiteX10" fmla="*/ 336550 w 2244725"/>
                <a:gd name="connsiteY10" fmla="*/ 62459 h 273071"/>
                <a:gd name="connsiteX11" fmla="*/ 365125 w 2244725"/>
                <a:gd name="connsiteY11" fmla="*/ 56109 h 273071"/>
                <a:gd name="connsiteX12" fmla="*/ 377825 w 2244725"/>
                <a:gd name="connsiteY12" fmla="*/ 52934 h 273071"/>
                <a:gd name="connsiteX13" fmla="*/ 396875 w 2244725"/>
                <a:gd name="connsiteY13" fmla="*/ 49759 h 273071"/>
                <a:gd name="connsiteX14" fmla="*/ 406400 w 2244725"/>
                <a:gd name="connsiteY14" fmla="*/ 46584 h 273071"/>
                <a:gd name="connsiteX15" fmla="*/ 438150 w 2244725"/>
                <a:gd name="connsiteY15" fmla="*/ 40234 h 273071"/>
                <a:gd name="connsiteX16" fmla="*/ 482600 w 2244725"/>
                <a:gd name="connsiteY16" fmla="*/ 37059 h 273071"/>
                <a:gd name="connsiteX17" fmla="*/ 495300 w 2244725"/>
                <a:gd name="connsiteY17" fmla="*/ 33884 h 273071"/>
                <a:gd name="connsiteX18" fmla="*/ 514350 w 2244725"/>
                <a:gd name="connsiteY18" fmla="*/ 27534 h 273071"/>
                <a:gd name="connsiteX19" fmla="*/ 565150 w 2244725"/>
                <a:gd name="connsiteY19" fmla="*/ 18009 h 273071"/>
                <a:gd name="connsiteX20" fmla="*/ 581025 w 2244725"/>
                <a:gd name="connsiteY20" fmla="*/ 14834 h 273071"/>
                <a:gd name="connsiteX21" fmla="*/ 635000 w 2244725"/>
                <a:gd name="connsiteY21" fmla="*/ 8484 h 273071"/>
                <a:gd name="connsiteX22" fmla="*/ 650875 w 2244725"/>
                <a:gd name="connsiteY22" fmla="*/ 2134 h 273071"/>
                <a:gd name="connsiteX23" fmla="*/ 800100 w 2244725"/>
                <a:gd name="connsiteY23" fmla="*/ 8484 h 273071"/>
                <a:gd name="connsiteX24" fmla="*/ 828675 w 2244725"/>
                <a:gd name="connsiteY24" fmla="*/ 14834 h 273071"/>
                <a:gd name="connsiteX25" fmla="*/ 863600 w 2244725"/>
                <a:gd name="connsiteY25" fmla="*/ 21184 h 273071"/>
                <a:gd name="connsiteX26" fmla="*/ 901700 w 2244725"/>
                <a:gd name="connsiteY26" fmla="*/ 33884 h 273071"/>
                <a:gd name="connsiteX27" fmla="*/ 917575 w 2244725"/>
                <a:gd name="connsiteY27" fmla="*/ 40234 h 273071"/>
                <a:gd name="connsiteX28" fmla="*/ 952500 w 2244725"/>
                <a:gd name="connsiteY28" fmla="*/ 46584 h 273071"/>
                <a:gd name="connsiteX29" fmla="*/ 981075 w 2244725"/>
                <a:gd name="connsiteY29" fmla="*/ 59284 h 273071"/>
                <a:gd name="connsiteX30" fmla="*/ 996950 w 2244725"/>
                <a:gd name="connsiteY30" fmla="*/ 71984 h 273071"/>
                <a:gd name="connsiteX31" fmla="*/ 1025525 w 2244725"/>
                <a:gd name="connsiteY31" fmla="*/ 81509 h 273071"/>
                <a:gd name="connsiteX32" fmla="*/ 1076325 w 2244725"/>
                <a:gd name="connsiteY32" fmla="*/ 84684 h 273071"/>
                <a:gd name="connsiteX33" fmla="*/ 1158875 w 2244725"/>
                <a:gd name="connsiteY33" fmla="*/ 94209 h 273071"/>
                <a:gd name="connsiteX34" fmla="*/ 1171575 w 2244725"/>
                <a:gd name="connsiteY34" fmla="*/ 97384 h 273071"/>
                <a:gd name="connsiteX35" fmla="*/ 1695424 w 2244725"/>
                <a:gd name="connsiteY35" fmla="*/ 45512 h 273071"/>
                <a:gd name="connsiteX36" fmla="*/ 2184400 w 2244725"/>
                <a:gd name="connsiteY36" fmla="*/ 138659 h 273071"/>
                <a:gd name="connsiteX37" fmla="*/ 2206625 w 2244725"/>
                <a:gd name="connsiteY37" fmla="*/ 154534 h 273071"/>
                <a:gd name="connsiteX38" fmla="*/ 2228850 w 2244725"/>
                <a:gd name="connsiteY38" fmla="*/ 167234 h 273071"/>
                <a:gd name="connsiteX39" fmla="*/ 2244725 w 2244725"/>
                <a:gd name="connsiteY39" fmla="*/ 176759 h 273071"/>
                <a:gd name="connsiteX40" fmla="*/ 2174875 w 2244725"/>
                <a:gd name="connsiteY40" fmla="*/ 227559 h 273071"/>
                <a:gd name="connsiteX41" fmla="*/ 2079625 w 2244725"/>
                <a:gd name="connsiteY41" fmla="*/ 256134 h 273071"/>
                <a:gd name="connsiteX42" fmla="*/ 2038350 w 2244725"/>
                <a:gd name="connsiteY42" fmla="*/ 262484 h 273071"/>
                <a:gd name="connsiteX43" fmla="*/ 1987550 w 2244725"/>
                <a:gd name="connsiteY43" fmla="*/ 272009 h 273071"/>
                <a:gd name="connsiteX44" fmla="*/ 1889125 w 2244725"/>
                <a:gd name="connsiteY44" fmla="*/ 268834 h 273071"/>
                <a:gd name="connsiteX45" fmla="*/ 1819275 w 2244725"/>
                <a:gd name="connsiteY45" fmla="*/ 243434 h 273071"/>
                <a:gd name="connsiteX46" fmla="*/ 1781175 w 2244725"/>
                <a:gd name="connsiteY46" fmla="*/ 237084 h 273071"/>
                <a:gd name="connsiteX47" fmla="*/ 1765300 w 2244725"/>
                <a:gd name="connsiteY47" fmla="*/ 233909 h 273071"/>
                <a:gd name="connsiteX48" fmla="*/ 1714500 w 2244725"/>
                <a:gd name="connsiteY48" fmla="*/ 224384 h 273071"/>
                <a:gd name="connsiteX49" fmla="*/ 1651000 w 2244725"/>
                <a:gd name="connsiteY49" fmla="*/ 211684 h 273071"/>
                <a:gd name="connsiteX50" fmla="*/ 1520825 w 2244725"/>
                <a:gd name="connsiteY50" fmla="*/ 195809 h 273071"/>
                <a:gd name="connsiteX51" fmla="*/ 1498600 w 2244725"/>
                <a:gd name="connsiteY51" fmla="*/ 192634 h 273071"/>
                <a:gd name="connsiteX52" fmla="*/ 1441450 w 2244725"/>
                <a:gd name="connsiteY52" fmla="*/ 186284 h 273071"/>
                <a:gd name="connsiteX53" fmla="*/ 1365250 w 2244725"/>
                <a:gd name="connsiteY53" fmla="*/ 179934 h 273071"/>
                <a:gd name="connsiteX54" fmla="*/ 1346200 w 2244725"/>
                <a:gd name="connsiteY54" fmla="*/ 176759 h 273071"/>
                <a:gd name="connsiteX55" fmla="*/ 1298575 w 2244725"/>
                <a:gd name="connsiteY55" fmla="*/ 173584 h 273071"/>
                <a:gd name="connsiteX56" fmla="*/ 1279525 w 2244725"/>
                <a:gd name="connsiteY56" fmla="*/ 167234 h 273071"/>
                <a:gd name="connsiteX57" fmla="*/ 1266825 w 2244725"/>
                <a:gd name="connsiteY57" fmla="*/ 160884 h 273071"/>
                <a:gd name="connsiteX58" fmla="*/ 685800 w 2244725"/>
                <a:gd name="connsiteY58" fmla="*/ 157709 h 273071"/>
                <a:gd name="connsiteX59" fmla="*/ 625475 w 2244725"/>
                <a:gd name="connsiteY59" fmla="*/ 148184 h 273071"/>
                <a:gd name="connsiteX60" fmla="*/ 593725 w 2244725"/>
                <a:gd name="connsiteY60" fmla="*/ 145009 h 273071"/>
                <a:gd name="connsiteX61" fmla="*/ 488950 w 2244725"/>
                <a:gd name="connsiteY61" fmla="*/ 132309 h 273071"/>
                <a:gd name="connsiteX62" fmla="*/ 454025 w 2244725"/>
                <a:gd name="connsiteY62" fmla="*/ 125959 h 273071"/>
                <a:gd name="connsiteX63" fmla="*/ 390525 w 2244725"/>
                <a:gd name="connsiteY63" fmla="*/ 119609 h 273071"/>
                <a:gd name="connsiteX64" fmla="*/ 352425 w 2244725"/>
                <a:gd name="connsiteY64" fmla="*/ 110084 h 273071"/>
                <a:gd name="connsiteX65" fmla="*/ 238125 w 2244725"/>
                <a:gd name="connsiteY65" fmla="*/ 94209 h 273071"/>
                <a:gd name="connsiteX66" fmla="*/ 209550 w 2244725"/>
                <a:gd name="connsiteY66" fmla="*/ 91034 h 273071"/>
                <a:gd name="connsiteX67" fmla="*/ 190500 w 2244725"/>
                <a:gd name="connsiteY67" fmla="*/ 87859 h 273071"/>
                <a:gd name="connsiteX68" fmla="*/ 168275 w 2244725"/>
                <a:gd name="connsiteY68" fmla="*/ 84684 h 273071"/>
                <a:gd name="connsiteX69" fmla="*/ 142875 w 2244725"/>
                <a:gd name="connsiteY69" fmla="*/ 78334 h 273071"/>
                <a:gd name="connsiteX70" fmla="*/ 31750 w 2244725"/>
                <a:gd name="connsiteY70" fmla="*/ 71984 h 273071"/>
                <a:gd name="connsiteX71" fmla="*/ 212725 w 2244725"/>
                <a:gd name="connsiteY71" fmla="*/ 145009 h 273071"/>
                <a:gd name="connsiteX72" fmla="*/ 241300 w 2244725"/>
                <a:gd name="connsiteY72" fmla="*/ 138659 h 273071"/>
                <a:gd name="connsiteX0" fmla="*/ 0 w 2244725"/>
                <a:gd name="connsiteY0" fmla="*/ 119609 h 273071"/>
                <a:gd name="connsiteX1" fmla="*/ 38100 w 2244725"/>
                <a:gd name="connsiteY1" fmla="*/ 116434 h 273071"/>
                <a:gd name="connsiteX2" fmla="*/ 104775 w 2244725"/>
                <a:gd name="connsiteY2" fmla="*/ 106909 h 273071"/>
                <a:gd name="connsiteX3" fmla="*/ 127000 w 2244725"/>
                <a:gd name="connsiteY3" fmla="*/ 100559 h 273071"/>
                <a:gd name="connsiteX4" fmla="*/ 139700 w 2244725"/>
                <a:gd name="connsiteY4" fmla="*/ 94209 h 273071"/>
                <a:gd name="connsiteX5" fmla="*/ 155575 w 2244725"/>
                <a:gd name="connsiteY5" fmla="*/ 91034 h 273071"/>
                <a:gd name="connsiteX6" fmla="*/ 165100 w 2244725"/>
                <a:gd name="connsiteY6" fmla="*/ 84684 h 273071"/>
                <a:gd name="connsiteX7" fmla="*/ 177800 w 2244725"/>
                <a:gd name="connsiteY7" fmla="*/ 81509 h 273071"/>
                <a:gd name="connsiteX8" fmla="*/ 225425 w 2244725"/>
                <a:gd name="connsiteY8" fmla="*/ 75159 h 273071"/>
                <a:gd name="connsiteX9" fmla="*/ 266700 w 2244725"/>
                <a:gd name="connsiteY9" fmla="*/ 68809 h 273071"/>
                <a:gd name="connsiteX10" fmla="*/ 336550 w 2244725"/>
                <a:gd name="connsiteY10" fmla="*/ 62459 h 273071"/>
                <a:gd name="connsiteX11" fmla="*/ 365125 w 2244725"/>
                <a:gd name="connsiteY11" fmla="*/ 56109 h 273071"/>
                <a:gd name="connsiteX12" fmla="*/ 377825 w 2244725"/>
                <a:gd name="connsiteY12" fmla="*/ 52934 h 273071"/>
                <a:gd name="connsiteX13" fmla="*/ 396875 w 2244725"/>
                <a:gd name="connsiteY13" fmla="*/ 49759 h 273071"/>
                <a:gd name="connsiteX14" fmla="*/ 406400 w 2244725"/>
                <a:gd name="connsiteY14" fmla="*/ 46584 h 273071"/>
                <a:gd name="connsiteX15" fmla="*/ 438150 w 2244725"/>
                <a:gd name="connsiteY15" fmla="*/ 40234 h 273071"/>
                <a:gd name="connsiteX16" fmla="*/ 482600 w 2244725"/>
                <a:gd name="connsiteY16" fmla="*/ 37059 h 273071"/>
                <a:gd name="connsiteX17" fmla="*/ 495300 w 2244725"/>
                <a:gd name="connsiteY17" fmla="*/ 33884 h 273071"/>
                <a:gd name="connsiteX18" fmla="*/ 514350 w 2244725"/>
                <a:gd name="connsiteY18" fmla="*/ 27534 h 273071"/>
                <a:gd name="connsiteX19" fmla="*/ 565150 w 2244725"/>
                <a:gd name="connsiteY19" fmla="*/ 18009 h 273071"/>
                <a:gd name="connsiteX20" fmla="*/ 581025 w 2244725"/>
                <a:gd name="connsiteY20" fmla="*/ 14834 h 273071"/>
                <a:gd name="connsiteX21" fmla="*/ 635000 w 2244725"/>
                <a:gd name="connsiteY21" fmla="*/ 8484 h 273071"/>
                <a:gd name="connsiteX22" fmla="*/ 650875 w 2244725"/>
                <a:gd name="connsiteY22" fmla="*/ 2134 h 273071"/>
                <a:gd name="connsiteX23" fmla="*/ 800100 w 2244725"/>
                <a:gd name="connsiteY23" fmla="*/ 8484 h 273071"/>
                <a:gd name="connsiteX24" fmla="*/ 828675 w 2244725"/>
                <a:gd name="connsiteY24" fmla="*/ 14834 h 273071"/>
                <a:gd name="connsiteX25" fmla="*/ 863600 w 2244725"/>
                <a:gd name="connsiteY25" fmla="*/ 21184 h 273071"/>
                <a:gd name="connsiteX26" fmla="*/ 901700 w 2244725"/>
                <a:gd name="connsiteY26" fmla="*/ 33884 h 273071"/>
                <a:gd name="connsiteX27" fmla="*/ 917575 w 2244725"/>
                <a:gd name="connsiteY27" fmla="*/ 40234 h 273071"/>
                <a:gd name="connsiteX28" fmla="*/ 952500 w 2244725"/>
                <a:gd name="connsiteY28" fmla="*/ 46584 h 273071"/>
                <a:gd name="connsiteX29" fmla="*/ 981075 w 2244725"/>
                <a:gd name="connsiteY29" fmla="*/ 59284 h 273071"/>
                <a:gd name="connsiteX30" fmla="*/ 996950 w 2244725"/>
                <a:gd name="connsiteY30" fmla="*/ 71984 h 273071"/>
                <a:gd name="connsiteX31" fmla="*/ 1025525 w 2244725"/>
                <a:gd name="connsiteY31" fmla="*/ 81509 h 273071"/>
                <a:gd name="connsiteX32" fmla="*/ 1076325 w 2244725"/>
                <a:gd name="connsiteY32" fmla="*/ 84684 h 273071"/>
                <a:gd name="connsiteX33" fmla="*/ 1158875 w 2244725"/>
                <a:gd name="connsiteY33" fmla="*/ 94209 h 273071"/>
                <a:gd name="connsiteX34" fmla="*/ 1171575 w 2244725"/>
                <a:gd name="connsiteY34" fmla="*/ 97384 h 273071"/>
                <a:gd name="connsiteX35" fmla="*/ 1695424 w 2244725"/>
                <a:gd name="connsiteY35" fmla="*/ 45512 h 273071"/>
                <a:gd name="connsiteX36" fmla="*/ 2184400 w 2244725"/>
                <a:gd name="connsiteY36" fmla="*/ 138659 h 273071"/>
                <a:gd name="connsiteX37" fmla="*/ 2206625 w 2244725"/>
                <a:gd name="connsiteY37" fmla="*/ 154534 h 273071"/>
                <a:gd name="connsiteX38" fmla="*/ 2228850 w 2244725"/>
                <a:gd name="connsiteY38" fmla="*/ 167234 h 273071"/>
                <a:gd name="connsiteX39" fmla="*/ 2244725 w 2244725"/>
                <a:gd name="connsiteY39" fmla="*/ 176759 h 273071"/>
                <a:gd name="connsiteX40" fmla="*/ 2174875 w 2244725"/>
                <a:gd name="connsiteY40" fmla="*/ 227559 h 273071"/>
                <a:gd name="connsiteX41" fmla="*/ 2079625 w 2244725"/>
                <a:gd name="connsiteY41" fmla="*/ 256134 h 273071"/>
                <a:gd name="connsiteX42" fmla="*/ 2038350 w 2244725"/>
                <a:gd name="connsiteY42" fmla="*/ 262484 h 273071"/>
                <a:gd name="connsiteX43" fmla="*/ 1987550 w 2244725"/>
                <a:gd name="connsiteY43" fmla="*/ 272009 h 273071"/>
                <a:gd name="connsiteX44" fmla="*/ 1889125 w 2244725"/>
                <a:gd name="connsiteY44" fmla="*/ 268834 h 273071"/>
                <a:gd name="connsiteX45" fmla="*/ 1819275 w 2244725"/>
                <a:gd name="connsiteY45" fmla="*/ 243434 h 273071"/>
                <a:gd name="connsiteX46" fmla="*/ 1781175 w 2244725"/>
                <a:gd name="connsiteY46" fmla="*/ 237084 h 273071"/>
                <a:gd name="connsiteX47" fmla="*/ 1765300 w 2244725"/>
                <a:gd name="connsiteY47" fmla="*/ 233909 h 273071"/>
                <a:gd name="connsiteX48" fmla="*/ 1714500 w 2244725"/>
                <a:gd name="connsiteY48" fmla="*/ 224384 h 273071"/>
                <a:gd name="connsiteX49" fmla="*/ 1520825 w 2244725"/>
                <a:gd name="connsiteY49" fmla="*/ 195809 h 273071"/>
                <a:gd name="connsiteX50" fmla="*/ 1498600 w 2244725"/>
                <a:gd name="connsiteY50" fmla="*/ 192634 h 273071"/>
                <a:gd name="connsiteX51" fmla="*/ 1441450 w 2244725"/>
                <a:gd name="connsiteY51" fmla="*/ 186284 h 273071"/>
                <a:gd name="connsiteX52" fmla="*/ 1365250 w 2244725"/>
                <a:gd name="connsiteY52" fmla="*/ 179934 h 273071"/>
                <a:gd name="connsiteX53" fmla="*/ 1346200 w 2244725"/>
                <a:gd name="connsiteY53" fmla="*/ 176759 h 273071"/>
                <a:gd name="connsiteX54" fmla="*/ 1298575 w 2244725"/>
                <a:gd name="connsiteY54" fmla="*/ 173584 h 273071"/>
                <a:gd name="connsiteX55" fmla="*/ 1279525 w 2244725"/>
                <a:gd name="connsiteY55" fmla="*/ 167234 h 273071"/>
                <a:gd name="connsiteX56" fmla="*/ 1266825 w 2244725"/>
                <a:gd name="connsiteY56" fmla="*/ 160884 h 273071"/>
                <a:gd name="connsiteX57" fmla="*/ 685800 w 2244725"/>
                <a:gd name="connsiteY57" fmla="*/ 157709 h 273071"/>
                <a:gd name="connsiteX58" fmla="*/ 625475 w 2244725"/>
                <a:gd name="connsiteY58" fmla="*/ 148184 h 273071"/>
                <a:gd name="connsiteX59" fmla="*/ 593725 w 2244725"/>
                <a:gd name="connsiteY59" fmla="*/ 145009 h 273071"/>
                <a:gd name="connsiteX60" fmla="*/ 488950 w 2244725"/>
                <a:gd name="connsiteY60" fmla="*/ 132309 h 273071"/>
                <a:gd name="connsiteX61" fmla="*/ 454025 w 2244725"/>
                <a:gd name="connsiteY61" fmla="*/ 125959 h 273071"/>
                <a:gd name="connsiteX62" fmla="*/ 390525 w 2244725"/>
                <a:gd name="connsiteY62" fmla="*/ 119609 h 273071"/>
                <a:gd name="connsiteX63" fmla="*/ 352425 w 2244725"/>
                <a:gd name="connsiteY63" fmla="*/ 110084 h 273071"/>
                <a:gd name="connsiteX64" fmla="*/ 238125 w 2244725"/>
                <a:gd name="connsiteY64" fmla="*/ 94209 h 273071"/>
                <a:gd name="connsiteX65" fmla="*/ 209550 w 2244725"/>
                <a:gd name="connsiteY65" fmla="*/ 91034 h 273071"/>
                <a:gd name="connsiteX66" fmla="*/ 190500 w 2244725"/>
                <a:gd name="connsiteY66" fmla="*/ 87859 h 273071"/>
                <a:gd name="connsiteX67" fmla="*/ 168275 w 2244725"/>
                <a:gd name="connsiteY67" fmla="*/ 84684 h 273071"/>
                <a:gd name="connsiteX68" fmla="*/ 142875 w 2244725"/>
                <a:gd name="connsiteY68" fmla="*/ 78334 h 273071"/>
                <a:gd name="connsiteX69" fmla="*/ 31750 w 2244725"/>
                <a:gd name="connsiteY69" fmla="*/ 71984 h 273071"/>
                <a:gd name="connsiteX70" fmla="*/ 212725 w 2244725"/>
                <a:gd name="connsiteY70" fmla="*/ 145009 h 273071"/>
                <a:gd name="connsiteX71" fmla="*/ 241300 w 2244725"/>
                <a:gd name="connsiteY71" fmla="*/ 138659 h 273071"/>
                <a:gd name="connsiteX0" fmla="*/ 0 w 2244725"/>
                <a:gd name="connsiteY0" fmla="*/ 119609 h 273071"/>
                <a:gd name="connsiteX1" fmla="*/ 38100 w 2244725"/>
                <a:gd name="connsiteY1" fmla="*/ 116434 h 273071"/>
                <a:gd name="connsiteX2" fmla="*/ 104775 w 2244725"/>
                <a:gd name="connsiteY2" fmla="*/ 106909 h 273071"/>
                <a:gd name="connsiteX3" fmla="*/ 127000 w 2244725"/>
                <a:gd name="connsiteY3" fmla="*/ 100559 h 273071"/>
                <a:gd name="connsiteX4" fmla="*/ 139700 w 2244725"/>
                <a:gd name="connsiteY4" fmla="*/ 94209 h 273071"/>
                <a:gd name="connsiteX5" fmla="*/ 155575 w 2244725"/>
                <a:gd name="connsiteY5" fmla="*/ 91034 h 273071"/>
                <a:gd name="connsiteX6" fmla="*/ 165100 w 2244725"/>
                <a:gd name="connsiteY6" fmla="*/ 84684 h 273071"/>
                <a:gd name="connsiteX7" fmla="*/ 177800 w 2244725"/>
                <a:gd name="connsiteY7" fmla="*/ 81509 h 273071"/>
                <a:gd name="connsiteX8" fmla="*/ 225425 w 2244725"/>
                <a:gd name="connsiteY8" fmla="*/ 75159 h 273071"/>
                <a:gd name="connsiteX9" fmla="*/ 266700 w 2244725"/>
                <a:gd name="connsiteY9" fmla="*/ 68809 h 273071"/>
                <a:gd name="connsiteX10" fmla="*/ 336550 w 2244725"/>
                <a:gd name="connsiteY10" fmla="*/ 62459 h 273071"/>
                <a:gd name="connsiteX11" fmla="*/ 365125 w 2244725"/>
                <a:gd name="connsiteY11" fmla="*/ 56109 h 273071"/>
                <a:gd name="connsiteX12" fmla="*/ 377825 w 2244725"/>
                <a:gd name="connsiteY12" fmla="*/ 52934 h 273071"/>
                <a:gd name="connsiteX13" fmla="*/ 396875 w 2244725"/>
                <a:gd name="connsiteY13" fmla="*/ 49759 h 273071"/>
                <a:gd name="connsiteX14" fmla="*/ 406400 w 2244725"/>
                <a:gd name="connsiteY14" fmla="*/ 46584 h 273071"/>
                <a:gd name="connsiteX15" fmla="*/ 438150 w 2244725"/>
                <a:gd name="connsiteY15" fmla="*/ 40234 h 273071"/>
                <a:gd name="connsiteX16" fmla="*/ 482600 w 2244725"/>
                <a:gd name="connsiteY16" fmla="*/ 37059 h 273071"/>
                <a:gd name="connsiteX17" fmla="*/ 495300 w 2244725"/>
                <a:gd name="connsiteY17" fmla="*/ 33884 h 273071"/>
                <a:gd name="connsiteX18" fmla="*/ 514350 w 2244725"/>
                <a:gd name="connsiteY18" fmla="*/ 27534 h 273071"/>
                <a:gd name="connsiteX19" fmla="*/ 565150 w 2244725"/>
                <a:gd name="connsiteY19" fmla="*/ 18009 h 273071"/>
                <a:gd name="connsiteX20" fmla="*/ 581025 w 2244725"/>
                <a:gd name="connsiteY20" fmla="*/ 14834 h 273071"/>
                <a:gd name="connsiteX21" fmla="*/ 635000 w 2244725"/>
                <a:gd name="connsiteY21" fmla="*/ 8484 h 273071"/>
                <a:gd name="connsiteX22" fmla="*/ 650875 w 2244725"/>
                <a:gd name="connsiteY22" fmla="*/ 2134 h 273071"/>
                <a:gd name="connsiteX23" fmla="*/ 800100 w 2244725"/>
                <a:gd name="connsiteY23" fmla="*/ 8484 h 273071"/>
                <a:gd name="connsiteX24" fmla="*/ 828675 w 2244725"/>
                <a:gd name="connsiteY24" fmla="*/ 14834 h 273071"/>
                <a:gd name="connsiteX25" fmla="*/ 863600 w 2244725"/>
                <a:gd name="connsiteY25" fmla="*/ 21184 h 273071"/>
                <a:gd name="connsiteX26" fmla="*/ 901700 w 2244725"/>
                <a:gd name="connsiteY26" fmla="*/ 33884 h 273071"/>
                <a:gd name="connsiteX27" fmla="*/ 917575 w 2244725"/>
                <a:gd name="connsiteY27" fmla="*/ 40234 h 273071"/>
                <a:gd name="connsiteX28" fmla="*/ 952500 w 2244725"/>
                <a:gd name="connsiteY28" fmla="*/ 46584 h 273071"/>
                <a:gd name="connsiteX29" fmla="*/ 981075 w 2244725"/>
                <a:gd name="connsiteY29" fmla="*/ 59284 h 273071"/>
                <a:gd name="connsiteX30" fmla="*/ 996950 w 2244725"/>
                <a:gd name="connsiteY30" fmla="*/ 71984 h 273071"/>
                <a:gd name="connsiteX31" fmla="*/ 1025525 w 2244725"/>
                <a:gd name="connsiteY31" fmla="*/ 81509 h 273071"/>
                <a:gd name="connsiteX32" fmla="*/ 1076325 w 2244725"/>
                <a:gd name="connsiteY32" fmla="*/ 84684 h 273071"/>
                <a:gd name="connsiteX33" fmla="*/ 1158875 w 2244725"/>
                <a:gd name="connsiteY33" fmla="*/ 94209 h 273071"/>
                <a:gd name="connsiteX34" fmla="*/ 1171575 w 2244725"/>
                <a:gd name="connsiteY34" fmla="*/ 97384 h 273071"/>
                <a:gd name="connsiteX35" fmla="*/ 1695424 w 2244725"/>
                <a:gd name="connsiteY35" fmla="*/ 45512 h 273071"/>
                <a:gd name="connsiteX36" fmla="*/ 2184400 w 2244725"/>
                <a:gd name="connsiteY36" fmla="*/ 138659 h 273071"/>
                <a:gd name="connsiteX37" fmla="*/ 2206625 w 2244725"/>
                <a:gd name="connsiteY37" fmla="*/ 154534 h 273071"/>
                <a:gd name="connsiteX38" fmla="*/ 2228850 w 2244725"/>
                <a:gd name="connsiteY38" fmla="*/ 167234 h 273071"/>
                <a:gd name="connsiteX39" fmla="*/ 2244725 w 2244725"/>
                <a:gd name="connsiteY39" fmla="*/ 176759 h 273071"/>
                <a:gd name="connsiteX40" fmla="*/ 2174875 w 2244725"/>
                <a:gd name="connsiteY40" fmla="*/ 227559 h 273071"/>
                <a:gd name="connsiteX41" fmla="*/ 2079625 w 2244725"/>
                <a:gd name="connsiteY41" fmla="*/ 256134 h 273071"/>
                <a:gd name="connsiteX42" fmla="*/ 2038350 w 2244725"/>
                <a:gd name="connsiteY42" fmla="*/ 262484 h 273071"/>
                <a:gd name="connsiteX43" fmla="*/ 1987550 w 2244725"/>
                <a:gd name="connsiteY43" fmla="*/ 272009 h 273071"/>
                <a:gd name="connsiteX44" fmla="*/ 1889125 w 2244725"/>
                <a:gd name="connsiteY44" fmla="*/ 268834 h 273071"/>
                <a:gd name="connsiteX45" fmla="*/ 1819275 w 2244725"/>
                <a:gd name="connsiteY45" fmla="*/ 243434 h 273071"/>
                <a:gd name="connsiteX46" fmla="*/ 1781175 w 2244725"/>
                <a:gd name="connsiteY46" fmla="*/ 237084 h 273071"/>
                <a:gd name="connsiteX47" fmla="*/ 1765300 w 2244725"/>
                <a:gd name="connsiteY47" fmla="*/ 233909 h 273071"/>
                <a:gd name="connsiteX48" fmla="*/ 1714500 w 2244725"/>
                <a:gd name="connsiteY48" fmla="*/ 224384 h 273071"/>
                <a:gd name="connsiteX49" fmla="*/ 1498600 w 2244725"/>
                <a:gd name="connsiteY49" fmla="*/ 192634 h 273071"/>
                <a:gd name="connsiteX50" fmla="*/ 1441450 w 2244725"/>
                <a:gd name="connsiteY50" fmla="*/ 186284 h 273071"/>
                <a:gd name="connsiteX51" fmla="*/ 1365250 w 2244725"/>
                <a:gd name="connsiteY51" fmla="*/ 179934 h 273071"/>
                <a:gd name="connsiteX52" fmla="*/ 1346200 w 2244725"/>
                <a:gd name="connsiteY52" fmla="*/ 176759 h 273071"/>
                <a:gd name="connsiteX53" fmla="*/ 1298575 w 2244725"/>
                <a:gd name="connsiteY53" fmla="*/ 173584 h 273071"/>
                <a:gd name="connsiteX54" fmla="*/ 1279525 w 2244725"/>
                <a:gd name="connsiteY54" fmla="*/ 167234 h 273071"/>
                <a:gd name="connsiteX55" fmla="*/ 1266825 w 2244725"/>
                <a:gd name="connsiteY55" fmla="*/ 160884 h 273071"/>
                <a:gd name="connsiteX56" fmla="*/ 685800 w 2244725"/>
                <a:gd name="connsiteY56" fmla="*/ 157709 h 273071"/>
                <a:gd name="connsiteX57" fmla="*/ 625475 w 2244725"/>
                <a:gd name="connsiteY57" fmla="*/ 148184 h 273071"/>
                <a:gd name="connsiteX58" fmla="*/ 593725 w 2244725"/>
                <a:gd name="connsiteY58" fmla="*/ 145009 h 273071"/>
                <a:gd name="connsiteX59" fmla="*/ 488950 w 2244725"/>
                <a:gd name="connsiteY59" fmla="*/ 132309 h 273071"/>
                <a:gd name="connsiteX60" fmla="*/ 454025 w 2244725"/>
                <a:gd name="connsiteY60" fmla="*/ 125959 h 273071"/>
                <a:gd name="connsiteX61" fmla="*/ 390525 w 2244725"/>
                <a:gd name="connsiteY61" fmla="*/ 119609 h 273071"/>
                <a:gd name="connsiteX62" fmla="*/ 352425 w 2244725"/>
                <a:gd name="connsiteY62" fmla="*/ 110084 h 273071"/>
                <a:gd name="connsiteX63" fmla="*/ 238125 w 2244725"/>
                <a:gd name="connsiteY63" fmla="*/ 94209 h 273071"/>
                <a:gd name="connsiteX64" fmla="*/ 209550 w 2244725"/>
                <a:gd name="connsiteY64" fmla="*/ 91034 h 273071"/>
                <a:gd name="connsiteX65" fmla="*/ 190500 w 2244725"/>
                <a:gd name="connsiteY65" fmla="*/ 87859 h 273071"/>
                <a:gd name="connsiteX66" fmla="*/ 168275 w 2244725"/>
                <a:gd name="connsiteY66" fmla="*/ 84684 h 273071"/>
                <a:gd name="connsiteX67" fmla="*/ 142875 w 2244725"/>
                <a:gd name="connsiteY67" fmla="*/ 78334 h 273071"/>
                <a:gd name="connsiteX68" fmla="*/ 31750 w 2244725"/>
                <a:gd name="connsiteY68" fmla="*/ 71984 h 273071"/>
                <a:gd name="connsiteX69" fmla="*/ 212725 w 2244725"/>
                <a:gd name="connsiteY69" fmla="*/ 145009 h 273071"/>
                <a:gd name="connsiteX70" fmla="*/ 241300 w 2244725"/>
                <a:gd name="connsiteY70" fmla="*/ 138659 h 273071"/>
                <a:gd name="connsiteX0" fmla="*/ 0 w 2244725"/>
                <a:gd name="connsiteY0" fmla="*/ 119609 h 273071"/>
                <a:gd name="connsiteX1" fmla="*/ 38100 w 2244725"/>
                <a:gd name="connsiteY1" fmla="*/ 116434 h 273071"/>
                <a:gd name="connsiteX2" fmla="*/ 104775 w 2244725"/>
                <a:gd name="connsiteY2" fmla="*/ 106909 h 273071"/>
                <a:gd name="connsiteX3" fmla="*/ 127000 w 2244725"/>
                <a:gd name="connsiteY3" fmla="*/ 100559 h 273071"/>
                <a:gd name="connsiteX4" fmla="*/ 139700 w 2244725"/>
                <a:gd name="connsiteY4" fmla="*/ 94209 h 273071"/>
                <a:gd name="connsiteX5" fmla="*/ 155575 w 2244725"/>
                <a:gd name="connsiteY5" fmla="*/ 91034 h 273071"/>
                <a:gd name="connsiteX6" fmla="*/ 165100 w 2244725"/>
                <a:gd name="connsiteY6" fmla="*/ 84684 h 273071"/>
                <a:gd name="connsiteX7" fmla="*/ 177800 w 2244725"/>
                <a:gd name="connsiteY7" fmla="*/ 81509 h 273071"/>
                <a:gd name="connsiteX8" fmla="*/ 225425 w 2244725"/>
                <a:gd name="connsiteY8" fmla="*/ 75159 h 273071"/>
                <a:gd name="connsiteX9" fmla="*/ 266700 w 2244725"/>
                <a:gd name="connsiteY9" fmla="*/ 68809 h 273071"/>
                <a:gd name="connsiteX10" fmla="*/ 336550 w 2244725"/>
                <a:gd name="connsiteY10" fmla="*/ 62459 h 273071"/>
                <a:gd name="connsiteX11" fmla="*/ 365125 w 2244725"/>
                <a:gd name="connsiteY11" fmla="*/ 56109 h 273071"/>
                <a:gd name="connsiteX12" fmla="*/ 377825 w 2244725"/>
                <a:gd name="connsiteY12" fmla="*/ 52934 h 273071"/>
                <a:gd name="connsiteX13" fmla="*/ 396875 w 2244725"/>
                <a:gd name="connsiteY13" fmla="*/ 49759 h 273071"/>
                <a:gd name="connsiteX14" fmla="*/ 406400 w 2244725"/>
                <a:gd name="connsiteY14" fmla="*/ 46584 h 273071"/>
                <a:gd name="connsiteX15" fmla="*/ 438150 w 2244725"/>
                <a:gd name="connsiteY15" fmla="*/ 40234 h 273071"/>
                <a:gd name="connsiteX16" fmla="*/ 482600 w 2244725"/>
                <a:gd name="connsiteY16" fmla="*/ 37059 h 273071"/>
                <a:gd name="connsiteX17" fmla="*/ 495300 w 2244725"/>
                <a:gd name="connsiteY17" fmla="*/ 33884 h 273071"/>
                <a:gd name="connsiteX18" fmla="*/ 514350 w 2244725"/>
                <a:gd name="connsiteY18" fmla="*/ 27534 h 273071"/>
                <a:gd name="connsiteX19" fmla="*/ 565150 w 2244725"/>
                <a:gd name="connsiteY19" fmla="*/ 18009 h 273071"/>
                <a:gd name="connsiteX20" fmla="*/ 581025 w 2244725"/>
                <a:gd name="connsiteY20" fmla="*/ 14834 h 273071"/>
                <a:gd name="connsiteX21" fmla="*/ 635000 w 2244725"/>
                <a:gd name="connsiteY21" fmla="*/ 8484 h 273071"/>
                <a:gd name="connsiteX22" fmla="*/ 650875 w 2244725"/>
                <a:gd name="connsiteY22" fmla="*/ 2134 h 273071"/>
                <a:gd name="connsiteX23" fmla="*/ 800100 w 2244725"/>
                <a:gd name="connsiteY23" fmla="*/ 8484 h 273071"/>
                <a:gd name="connsiteX24" fmla="*/ 828675 w 2244725"/>
                <a:gd name="connsiteY24" fmla="*/ 14834 h 273071"/>
                <a:gd name="connsiteX25" fmla="*/ 863600 w 2244725"/>
                <a:gd name="connsiteY25" fmla="*/ 21184 h 273071"/>
                <a:gd name="connsiteX26" fmla="*/ 901700 w 2244725"/>
                <a:gd name="connsiteY26" fmla="*/ 33884 h 273071"/>
                <a:gd name="connsiteX27" fmla="*/ 917575 w 2244725"/>
                <a:gd name="connsiteY27" fmla="*/ 40234 h 273071"/>
                <a:gd name="connsiteX28" fmla="*/ 952500 w 2244725"/>
                <a:gd name="connsiteY28" fmla="*/ 46584 h 273071"/>
                <a:gd name="connsiteX29" fmla="*/ 981075 w 2244725"/>
                <a:gd name="connsiteY29" fmla="*/ 59284 h 273071"/>
                <a:gd name="connsiteX30" fmla="*/ 996950 w 2244725"/>
                <a:gd name="connsiteY30" fmla="*/ 71984 h 273071"/>
                <a:gd name="connsiteX31" fmla="*/ 1025525 w 2244725"/>
                <a:gd name="connsiteY31" fmla="*/ 81509 h 273071"/>
                <a:gd name="connsiteX32" fmla="*/ 1076325 w 2244725"/>
                <a:gd name="connsiteY32" fmla="*/ 84684 h 273071"/>
                <a:gd name="connsiteX33" fmla="*/ 1158875 w 2244725"/>
                <a:gd name="connsiteY33" fmla="*/ 94209 h 273071"/>
                <a:gd name="connsiteX34" fmla="*/ 1171575 w 2244725"/>
                <a:gd name="connsiteY34" fmla="*/ 97384 h 273071"/>
                <a:gd name="connsiteX35" fmla="*/ 1695424 w 2244725"/>
                <a:gd name="connsiteY35" fmla="*/ 45512 h 273071"/>
                <a:gd name="connsiteX36" fmla="*/ 2184400 w 2244725"/>
                <a:gd name="connsiteY36" fmla="*/ 138659 h 273071"/>
                <a:gd name="connsiteX37" fmla="*/ 2206625 w 2244725"/>
                <a:gd name="connsiteY37" fmla="*/ 154534 h 273071"/>
                <a:gd name="connsiteX38" fmla="*/ 2228850 w 2244725"/>
                <a:gd name="connsiteY38" fmla="*/ 167234 h 273071"/>
                <a:gd name="connsiteX39" fmla="*/ 2244725 w 2244725"/>
                <a:gd name="connsiteY39" fmla="*/ 176759 h 273071"/>
                <a:gd name="connsiteX40" fmla="*/ 2174875 w 2244725"/>
                <a:gd name="connsiteY40" fmla="*/ 227559 h 273071"/>
                <a:gd name="connsiteX41" fmla="*/ 2079625 w 2244725"/>
                <a:gd name="connsiteY41" fmla="*/ 256134 h 273071"/>
                <a:gd name="connsiteX42" fmla="*/ 2038350 w 2244725"/>
                <a:gd name="connsiteY42" fmla="*/ 262484 h 273071"/>
                <a:gd name="connsiteX43" fmla="*/ 1987550 w 2244725"/>
                <a:gd name="connsiteY43" fmla="*/ 272009 h 273071"/>
                <a:gd name="connsiteX44" fmla="*/ 1889125 w 2244725"/>
                <a:gd name="connsiteY44" fmla="*/ 268834 h 273071"/>
                <a:gd name="connsiteX45" fmla="*/ 1819275 w 2244725"/>
                <a:gd name="connsiteY45" fmla="*/ 243434 h 273071"/>
                <a:gd name="connsiteX46" fmla="*/ 1781175 w 2244725"/>
                <a:gd name="connsiteY46" fmla="*/ 237084 h 273071"/>
                <a:gd name="connsiteX47" fmla="*/ 1765300 w 2244725"/>
                <a:gd name="connsiteY47" fmla="*/ 233909 h 273071"/>
                <a:gd name="connsiteX48" fmla="*/ 1714500 w 2244725"/>
                <a:gd name="connsiteY48" fmla="*/ 224384 h 273071"/>
                <a:gd name="connsiteX49" fmla="*/ 1441450 w 2244725"/>
                <a:gd name="connsiteY49" fmla="*/ 186284 h 273071"/>
                <a:gd name="connsiteX50" fmla="*/ 1365250 w 2244725"/>
                <a:gd name="connsiteY50" fmla="*/ 179934 h 273071"/>
                <a:gd name="connsiteX51" fmla="*/ 1346200 w 2244725"/>
                <a:gd name="connsiteY51" fmla="*/ 176759 h 273071"/>
                <a:gd name="connsiteX52" fmla="*/ 1298575 w 2244725"/>
                <a:gd name="connsiteY52" fmla="*/ 173584 h 273071"/>
                <a:gd name="connsiteX53" fmla="*/ 1279525 w 2244725"/>
                <a:gd name="connsiteY53" fmla="*/ 167234 h 273071"/>
                <a:gd name="connsiteX54" fmla="*/ 1266825 w 2244725"/>
                <a:gd name="connsiteY54" fmla="*/ 160884 h 273071"/>
                <a:gd name="connsiteX55" fmla="*/ 685800 w 2244725"/>
                <a:gd name="connsiteY55" fmla="*/ 157709 h 273071"/>
                <a:gd name="connsiteX56" fmla="*/ 625475 w 2244725"/>
                <a:gd name="connsiteY56" fmla="*/ 148184 h 273071"/>
                <a:gd name="connsiteX57" fmla="*/ 593725 w 2244725"/>
                <a:gd name="connsiteY57" fmla="*/ 145009 h 273071"/>
                <a:gd name="connsiteX58" fmla="*/ 488950 w 2244725"/>
                <a:gd name="connsiteY58" fmla="*/ 132309 h 273071"/>
                <a:gd name="connsiteX59" fmla="*/ 454025 w 2244725"/>
                <a:gd name="connsiteY59" fmla="*/ 125959 h 273071"/>
                <a:gd name="connsiteX60" fmla="*/ 390525 w 2244725"/>
                <a:gd name="connsiteY60" fmla="*/ 119609 h 273071"/>
                <a:gd name="connsiteX61" fmla="*/ 352425 w 2244725"/>
                <a:gd name="connsiteY61" fmla="*/ 110084 h 273071"/>
                <a:gd name="connsiteX62" fmla="*/ 238125 w 2244725"/>
                <a:gd name="connsiteY62" fmla="*/ 94209 h 273071"/>
                <a:gd name="connsiteX63" fmla="*/ 209550 w 2244725"/>
                <a:gd name="connsiteY63" fmla="*/ 91034 h 273071"/>
                <a:gd name="connsiteX64" fmla="*/ 190500 w 2244725"/>
                <a:gd name="connsiteY64" fmla="*/ 87859 h 273071"/>
                <a:gd name="connsiteX65" fmla="*/ 168275 w 2244725"/>
                <a:gd name="connsiteY65" fmla="*/ 84684 h 273071"/>
                <a:gd name="connsiteX66" fmla="*/ 142875 w 2244725"/>
                <a:gd name="connsiteY66" fmla="*/ 78334 h 273071"/>
                <a:gd name="connsiteX67" fmla="*/ 31750 w 2244725"/>
                <a:gd name="connsiteY67" fmla="*/ 71984 h 273071"/>
                <a:gd name="connsiteX68" fmla="*/ 212725 w 2244725"/>
                <a:gd name="connsiteY68" fmla="*/ 145009 h 273071"/>
                <a:gd name="connsiteX69" fmla="*/ 241300 w 2244725"/>
                <a:gd name="connsiteY69" fmla="*/ 138659 h 273071"/>
                <a:gd name="connsiteX0" fmla="*/ 0 w 2244725"/>
                <a:gd name="connsiteY0" fmla="*/ 119609 h 273071"/>
                <a:gd name="connsiteX1" fmla="*/ 38100 w 2244725"/>
                <a:gd name="connsiteY1" fmla="*/ 116434 h 273071"/>
                <a:gd name="connsiteX2" fmla="*/ 104775 w 2244725"/>
                <a:gd name="connsiteY2" fmla="*/ 106909 h 273071"/>
                <a:gd name="connsiteX3" fmla="*/ 127000 w 2244725"/>
                <a:gd name="connsiteY3" fmla="*/ 100559 h 273071"/>
                <a:gd name="connsiteX4" fmla="*/ 139700 w 2244725"/>
                <a:gd name="connsiteY4" fmla="*/ 94209 h 273071"/>
                <a:gd name="connsiteX5" fmla="*/ 155575 w 2244725"/>
                <a:gd name="connsiteY5" fmla="*/ 91034 h 273071"/>
                <a:gd name="connsiteX6" fmla="*/ 165100 w 2244725"/>
                <a:gd name="connsiteY6" fmla="*/ 84684 h 273071"/>
                <a:gd name="connsiteX7" fmla="*/ 177800 w 2244725"/>
                <a:gd name="connsiteY7" fmla="*/ 81509 h 273071"/>
                <a:gd name="connsiteX8" fmla="*/ 225425 w 2244725"/>
                <a:gd name="connsiteY8" fmla="*/ 75159 h 273071"/>
                <a:gd name="connsiteX9" fmla="*/ 266700 w 2244725"/>
                <a:gd name="connsiteY9" fmla="*/ 68809 h 273071"/>
                <a:gd name="connsiteX10" fmla="*/ 336550 w 2244725"/>
                <a:gd name="connsiteY10" fmla="*/ 62459 h 273071"/>
                <a:gd name="connsiteX11" fmla="*/ 365125 w 2244725"/>
                <a:gd name="connsiteY11" fmla="*/ 56109 h 273071"/>
                <a:gd name="connsiteX12" fmla="*/ 377825 w 2244725"/>
                <a:gd name="connsiteY12" fmla="*/ 52934 h 273071"/>
                <a:gd name="connsiteX13" fmla="*/ 396875 w 2244725"/>
                <a:gd name="connsiteY13" fmla="*/ 49759 h 273071"/>
                <a:gd name="connsiteX14" fmla="*/ 406400 w 2244725"/>
                <a:gd name="connsiteY14" fmla="*/ 46584 h 273071"/>
                <a:gd name="connsiteX15" fmla="*/ 438150 w 2244725"/>
                <a:gd name="connsiteY15" fmla="*/ 40234 h 273071"/>
                <a:gd name="connsiteX16" fmla="*/ 482600 w 2244725"/>
                <a:gd name="connsiteY16" fmla="*/ 37059 h 273071"/>
                <a:gd name="connsiteX17" fmla="*/ 495300 w 2244725"/>
                <a:gd name="connsiteY17" fmla="*/ 33884 h 273071"/>
                <a:gd name="connsiteX18" fmla="*/ 514350 w 2244725"/>
                <a:gd name="connsiteY18" fmla="*/ 27534 h 273071"/>
                <a:gd name="connsiteX19" fmla="*/ 565150 w 2244725"/>
                <a:gd name="connsiteY19" fmla="*/ 18009 h 273071"/>
                <a:gd name="connsiteX20" fmla="*/ 581025 w 2244725"/>
                <a:gd name="connsiteY20" fmla="*/ 14834 h 273071"/>
                <a:gd name="connsiteX21" fmla="*/ 635000 w 2244725"/>
                <a:gd name="connsiteY21" fmla="*/ 8484 h 273071"/>
                <a:gd name="connsiteX22" fmla="*/ 650875 w 2244725"/>
                <a:gd name="connsiteY22" fmla="*/ 2134 h 273071"/>
                <a:gd name="connsiteX23" fmla="*/ 800100 w 2244725"/>
                <a:gd name="connsiteY23" fmla="*/ 8484 h 273071"/>
                <a:gd name="connsiteX24" fmla="*/ 828675 w 2244725"/>
                <a:gd name="connsiteY24" fmla="*/ 14834 h 273071"/>
                <a:gd name="connsiteX25" fmla="*/ 863600 w 2244725"/>
                <a:gd name="connsiteY25" fmla="*/ 21184 h 273071"/>
                <a:gd name="connsiteX26" fmla="*/ 901700 w 2244725"/>
                <a:gd name="connsiteY26" fmla="*/ 33884 h 273071"/>
                <a:gd name="connsiteX27" fmla="*/ 917575 w 2244725"/>
                <a:gd name="connsiteY27" fmla="*/ 40234 h 273071"/>
                <a:gd name="connsiteX28" fmla="*/ 952500 w 2244725"/>
                <a:gd name="connsiteY28" fmla="*/ 46584 h 273071"/>
                <a:gd name="connsiteX29" fmla="*/ 981075 w 2244725"/>
                <a:gd name="connsiteY29" fmla="*/ 59284 h 273071"/>
                <a:gd name="connsiteX30" fmla="*/ 996950 w 2244725"/>
                <a:gd name="connsiteY30" fmla="*/ 71984 h 273071"/>
                <a:gd name="connsiteX31" fmla="*/ 1025525 w 2244725"/>
                <a:gd name="connsiteY31" fmla="*/ 81509 h 273071"/>
                <a:gd name="connsiteX32" fmla="*/ 1076325 w 2244725"/>
                <a:gd name="connsiteY32" fmla="*/ 84684 h 273071"/>
                <a:gd name="connsiteX33" fmla="*/ 1158875 w 2244725"/>
                <a:gd name="connsiteY33" fmla="*/ 94209 h 273071"/>
                <a:gd name="connsiteX34" fmla="*/ 1171575 w 2244725"/>
                <a:gd name="connsiteY34" fmla="*/ 97384 h 273071"/>
                <a:gd name="connsiteX35" fmla="*/ 1695424 w 2244725"/>
                <a:gd name="connsiteY35" fmla="*/ 45512 h 273071"/>
                <a:gd name="connsiteX36" fmla="*/ 2184400 w 2244725"/>
                <a:gd name="connsiteY36" fmla="*/ 138659 h 273071"/>
                <a:gd name="connsiteX37" fmla="*/ 2206625 w 2244725"/>
                <a:gd name="connsiteY37" fmla="*/ 154534 h 273071"/>
                <a:gd name="connsiteX38" fmla="*/ 2228850 w 2244725"/>
                <a:gd name="connsiteY38" fmla="*/ 167234 h 273071"/>
                <a:gd name="connsiteX39" fmla="*/ 2244725 w 2244725"/>
                <a:gd name="connsiteY39" fmla="*/ 176759 h 273071"/>
                <a:gd name="connsiteX40" fmla="*/ 2174875 w 2244725"/>
                <a:gd name="connsiteY40" fmla="*/ 227559 h 273071"/>
                <a:gd name="connsiteX41" fmla="*/ 2079625 w 2244725"/>
                <a:gd name="connsiteY41" fmla="*/ 256134 h 273071"/>
                <a:gd name="connsiteX42" fmla="*/ 2038350 w 2244725"/>
                <a:gd name="connsiteY42" fmla="*/ 262484 h 273071"/>
                <a:gd name="connsiteX43" fmla="*/ 1987550 w 2244725"/>
                <a:gd name="connsiteY43" fmla="*/ 272009 h 273071"/>
                <a:gd name="connsiteX44" fmla="*/ 1889125 w 2244725"/>
                <a:gd name="connsiteY44" fmla="*/ 268834 h 273071"/>
                <a:gd name="connsiteX45" fmla="*/ 1819275 w 2244725"/>
                <a:gd name="connsiteY45" fmla="*/ 243434 h 273071"/>
                <a:gd name="connsiteX46" fmla="*/ 1781175 w 2244725"/>
                <a:gd name="connsiteY46" fmla="*/ 237084 h 273071"/>
                <a:gd name="connsiteX47" fmla="*/ 1765300 w 2244725"/>
                <a:gd name="connsiteY47" fmla="*/ 233909 h 273071"/>
                <a:gd name="connsiteX48" fmla="*/ 1714500 w 2244725"/>
                <a:gd name="connsiteY48" fmla="*/ 224384 h 273071"/>
                <a:gd name="connsiteX49" fmla="*/ 1365250 w 2244725"/>
                <a:gd name="connsiteY49" fmla="*/ 179934 h 273071"/>
                <a:gd name="connsiteX50" fmla="*/ 1346200 w 2244725"/>
                <a:gd name="connsiteY50" fmla="*/ 176759 h 273071"/>
                <a:gd name="connsiteX51" fmla="*/ 1298575 w 2244725"/>
                <a:gd name="connsiteY51" fmla="*/ 173584 h 273071"/>
                <a:gd name="connsiteX52" fmla="*/ 1279525 w 2244725"/>
                <a:gd name="connsiteY52" fmla="*/ 167234 h 273071"/>
                <a:gd name="connsiteX53" fmla="*/ 1266825 w 2244725"/>
                <a:gd name="connsiteY53" fmla="*/ 160884 h 273071"/>
                <a:gd name="connsiteX54" fmla="*/ 685800 w 2244725"/>
                <a:gd name="connsiteY54" fmla="*/ 157709 h 273071"/>
                <a:gd name="connsiteX55" fmla="*/ 625475 w 2244725"/>
                <a:gd name="connsiteY55" fmla="*/ 148184 h 273071"/>
                <a:gd name="connsiteX56" fmla="*/ 593725 w 2244725"/>
                <a:gd name="connsiteY56" fmla="*/ 145009 h 273071"/>
                <a:gd name="connsiteX57" fmla="*/ 488950 w 2244725"/>
                <a:gd name="connsiteY57" fmla="*/ 132309 h 273071"/>
                <a:gd name="connsiteX58" fmla="*/ 454025 w 2244725"/>
                <a:gd name="connsiteY58" fmla="*/ 125959 h 273071"/>
                <a:gd name="connsiteX59" fmla="*/ 390525 w 2244725"/>
                <a:gd name="connsiteY59" fmla="*/ 119609 h 273071"/>
                <a:gd name="connsiteX60" fmla="*/ 352425 w 2244725"/>
                <a:gd name="connsiteY60" fmla="*/ 110084 h 273071"/>
                <a:gd name="connsiteX61" fmla="*/ 238125 w 2244725"/>
                <a:gd name="connsiteY61" fmla="*/ 94209 h 273071"/>
                <a:gd name="connsiteX62" fmla="*/ 209550 w 2244725"/>
                <a:gd name="connsiteY62" fmla="*/ 91034 h 273071"/>
                <a:gd name="connsiteX63" fmla="*/ 190500 w 2244725"/>
                <a:gd name="connsiteY63" fmla="*/ 87859 h 273071"/>
                <a:gd name="connsiteX64" fmla="*/ 168275 w 2244725"/>
                <a:gd name="connsiteY64" fmla="*/ 84684 h 273071"/>
                <a:gd name="connsiteX65" fmla="*/ 142875 w 2244725"/>
                <a:gd name="connsiteY65" fmla="*/ 78334 h 273071"/>
                <a:gd name="connsiteX66" fmla="*/ 31750 w 2244725"/>
                <a:gd name="connsiteY66" fmla="*/ 71984 h 273071"/>
                <a:gd name="connsiteX67" fmla="*/ 212725 w 2244725"/>
                <a:gd name="connsiteY67" fmla="*/ 145009 h 273071"/>
                <a:gd name="connsiteX68" fmla="*/ 241300 w 2244725"/>
                <a:gd name="connsiteY68" fmla="*/ 138659 h 273071"/>
                <a:gd name="connsiteX0" fmla="*/ 0 w 2244725"/>
                <a:gd name="connsiteY0" fmla="*/ 119609 h 273071"/>
                <a:gd name="connsiteX1" fmla="*/ 38100 w 2244725"/>
                <a:gd name="connsiteY1" fmla="*/ 116434 h 273071"/>
                <a:gd name="connsiteX2" fmla="*/ 104775 w 2244725"/>
                <a:gd name="connsiteY2" fmla="*/ 106909 h 273071"/>
                <a:gd name="connsiteX3" fmla="*/ 127000 w 2244725"/>
                <a:gd name="connsiteY3" fmla="*/ 100559 h 273071"/>
                <a:gd name="connsiteX4" fmla="*/ 139700 w 2244725"/>
                <a:gd name="connsiteY4" fmla="*/ 94209 h 273071"/>
                <a:gd name="connsiteX5" fmla="*/ 155575 w 2244725"/>
                <a:gd name="connsiteY5" fmla="*/ 91034 h 273071"/>
                <a:gd name="connsiteX6" fmla="*/ 165100 w 2244725"/>
                <a:gd name="connsiteY6" fmla="*/ 84684 h 273071"/>
                <a:gd name="connsiteX7" fmla="*/ 177800 w 2244725"/>
                <a:gd name="connsiteY7" fmla="*/ 81509 h 273071"/>
                <a:gd name="connsiteX8" fmla="*/ 225425 w 2244725"/>
                <a:gd name="connsiteY8" fmla="*/ 75159 h 273071"/>
                <a:gd name="connsiteX9" fmla="*/ 266700 w 2244725"/>
                <a:gd name="connsiteY9" fmla="*/ 68809 h 273071"/>
                <a:gd name="connsiteX10" fmla="*/ 336550 w 2244725"/>
                <a:gd name="connsiteY10" fmla="*/ 62459 h 273071"/>
                <a:gd name="connsiteX11" fmla="*/ 365125 w 2244725"/>
                <a:gd name="connsiteY11" fmla="*/ 56109 h 273071"/>
                <a:gd name="connsiteX12" fmla="*/ 377825 w 2244725"/>
                <a:gd name="connsiteY12" fmla="*/ 52934 h 273071"/>
                <a:gd name="connsiteX13" fmla="*/ 396875 w 2244725"/>
                <a:gd name="connsiteY13" fmla="*/ 49759 h 273071"/>
                <a:gd name="connsiteX14" fmla="*/ 406400 w 2244725"/>
                <a:gd name="connsiteY14" fmla="*/ 46584 h 273071"/>
                <a:gd name="connsiteX15" fmla="*/ 438150 w 2244725"/>
                <a:gd name="connsiteY15" fmla="*/ 40234 h 273071"/>
                <a:gd name="connsiteX16" fmla="*/ 482600 w 2244725"/>
                <a:gd name="connsiteY16" fmla="*/ 37059 h 273071"/>
                <a:gd name="connsiteX17" fmla="*/ 495300 w 2244725"/>
                <a:gd name="connsiteY17" fmla="*/ 33884 h 273071"/>
                <a:gd name="connsiteX18" fmla="*/ 514350 w 2244725"/>
                <a:gd name="connsiteY18" fmla="*/ 27534 h 273071"/>
                <a:gd name="connsiteX19" fmla="*/ 565150 w 2244725"/>
                <a:gd name="connsiteY19" fmla="*/ 18009 h 273071"/>
                <a:gd name="connsiteX20" fmla="*/ 581025 w 2244725"/>
                <a:gd name="connsiteY20" fmla="*/ 14834 h 273071"/>
                <a:gd name="connsiteX21" fmla="*/ 635000 w 2244725"/>
                <a:gd name="connsiteY21" fmla="*/ 8484 h 273071"/>
                <a:gd name="connsiteX22" fmla="*/ 650875 w 2244725"/>
                <a:gd name="connsiteY22" fmla="*/ 2134 h 273071"/>
                <a:gd name="connsiteX23" fmla="*/ 800100 w 2244725"/>
                <a:gd name="connsiteY23" fmla="*/ 8484 h 273071"/>
                <a:gd name="connsiteX24" fmla="*/ 828675 w 2244725"/>
                <a:gd name="connsiteY24" fmla="*/ 14834 h 273071"/>
                <a:gd name="connsiteX25" fmla="*/ 863600 w 2244725"/>
                <a:gd name="connsiteY25" fmla="*/ 21184 h 273071"/>
                <a:gd name="connsiteX26" fmla="*/ 901700 w 2244725"/>
                <a:gd name="connsiteY26" fmla="*/ 33884 h 273071"/>
                <a:gd name="connsiteX27" fmla="*/ 917575 w 2244725"/>
                <a:gd name="connsiteY27" fmla="*/ 40234 h 273071"/>
                <a:gd name="connsiteX28" fmla="*/ 952500 w 2244725"/>
                <a:gd name="connsiteY28" fmla="*/ 46584 h 273071"/>
                <a:gd name="connsiteX29" fmla="*/ 981075 w 2244725"/>
                <a:gd name="connsiteY29" fmla="*/ 59284 h 273071"/>
                <a:gd name="connsiteX30" fmla="*/ 996950 w 2244725"/>
                <a:gd name="connsiteY30" fmla="*/ 71984 h 273071"/>
                <a:gd name="connsiteX31" fmla="*/ 1025525 w 2244725"/>
                <a:gd name="connsiteY31" fmla="*/ 81509 h 273071"/>
                <a:gd name="connsiteX32" fmla="*/ 1076325 w 2244725"/>
                <a:gd name="connsiteY32" fmla="*/ 84684 h 273071"/>
                <a:gd name="connsiteX33" fmla="*/ 1158875 w 2244725"/>
                <a:gd name="connsiteY33" fmla="*/ 94209 h 273071"/>
                <a:gd name="connsiteX34" fmla="*/ 1171575 w 2244725"/>
                <a:gd name="connsiteY34" fmla="*/ 97384 h 273071"/>
                <a:gd name="connsiteX35" fmla="*/ 1695424 w 2244725"/>
                <a:gd name="connsiteY35" fmla="*/ 45512 h 273071"/>
                <a:gd name="connsiteX36" fmla="*/ 2184400 w 2244725"/>
                <a:gd name="connsiteY36" fmla="*/ 138659 h 273071"/>
                <a:gd name="connsiteX37" fmla="*/ 2206625 w 2244725"/>
                <a:gd name="connsiteY37" fmla="*/ 154534 h 273071"/>
                <a:gd name="connsiteX38" fmla="*/ 2228850 w 2244725"/>
                <a:gd name="connsiteY38" fmla="*/ 167234 h 273071"/>
                <a:gd name="connsiteX39" fmla="*/ 2244725 w 2244725"/>
                <a:gd name="connsiteY39" fmla="*/ 176759 h 273071"/>
                <a:gd name="connsiteX40" fmla="*/ 2174875 w 2244725"/>
                <a:gd name="connsiteY40" fmla="*/ 227559 h 273071"/>
                <a:gd name="connsiteX41" fmla="*/ 2079625 w 2244725"/>
                <a:gd name="connsiteY41" fmla="*/ 256134 h 273071"/>
                <a:gd name="connsiteX42" fmla="*/ 2038350 w 2244725"/>
                <a:gd name="connsiteY42" fmla="*/ 262484 h 273071"/>
                <a:gd name="connsiteX43" fmla="*/ 1987550 w 2244725"/>
                <a:gd name="connsiteY43" fmla="*/ 272009 h 273071"/>
                <a:gd name="connsiteX44" fmla="*/ 1889125 w 2244725"/>
                <a:gd name="connsiteY44" fmla="*/ 268834 h 273071"/>
                <a:gd name="connsiteX45" fmla="*/ 1819275 w 2244725"/>
                <a:gd name="connsiteY45" fmla="*/ 243434 h 273071"/>
                <a:gd name="connsiteX46" fmla="*/ 1781175 w 2244725"/>
                <a:gd name="connsiteY46" fmla="*/ 237084 h 273071"/>
                <a:gd name="connsiteX47" fmla="*/ 1765300 w 2244725"/>
                <a:gd name="connsiteY47" fmla="*/ 233909 h 273071"/>
                <a:gd name="connsiteX48" fmla="*/ 1714500 w 2244725"/>
                <a:gd name="connsiteY48" fmla="*/ 224384 h 273071"/>
                <a:gd name="connsiteX49" fmla="*/ 1346200 w 2244725"/>
                <a:gd name="connsiteY49" fmla="*/ 176759 h 273071"/>
                <a:gd name="connsiteX50" fmla="*/ 1298575 w 2244725"/>
                <a:gd name="connsiteY50" fmla="*/ 173584 h 273071"/>
                <a:gd name="connsiteX51" fmla="*/ 1279525 w 2244725"/>
                <a:gd name="connsiteY51" fmla="*/ 167234 h 273071"/>
                <a:gd name="connsiteX52" fmla="*/ 1266825 w 2244725"/>
                <a:gd name="connsiteY52" fmla="*/ 160884 h 273071"/>
                <a:gd name="connsiteX53" fmla="*/ 685800 w 2244725"/>
                <a:gd name="connsiteY53" fmla="*/ 157709 h 273071"/>
                <a:gd name="connsiteX54" fmla="*/ 625475 w 2244725"/>
                <a:gd name="connsiteY54" fmla="*/ 148184 h 273071"/>
                <a:gd name="connsiteX55" fmla="*/ 593725 w 2244725"/>
                <a:gd name="connsiteY55" fmla="*/ 145009 h 273071"/>
                <a:gd name="connsiteX56" fmla="*/ 488950 w 2244725"/>
                <a:gd name="connsiteY56" fmla="*/ 132309 h 273071"/>
                <a:gd name="connsiteX57" fmla="*/ 454025 w 2244725"/>
                <a:gd name="connsiteY57" fmla="*/ 125959 h 273071"/>
                <a:gd name="connsiteX58" fmla="*/ 390525 w 2244725"/>
                <a:gd name="connsiteY58" fmla="*/ 119609 h 273071"/>
                <a:gd name="connsiteX59" fmla="*/ 352425 w 2244725"/>
                <a:gd name="connsiteY59" fmla="*/ 110084 h 273071"/>
                <a:gd name="connsiteX60" fmla="*/ 238125 w 2244725"/>
                <a:gd name="connsiteY60" fmla="*/ 94209 h 273071"/>
                <a:gd name="connsiteX61" fmla="*/ 209550 w 2244725"/>
                <a:gd name="connsiteY61" fmla="*/ 91034 h 273071"/>
                <a:gd name="connsiteX62" fmla="*/ 190500 w 2244725"/>
                <a:gd name="connsiteY62" fmla="*/ 87859 h 273071"/>
                <a:gd name="connsiteX63" fmla="*/ 168275 w 2244725"/>
                <a:gd name="connsiteY63" fmla="*/ 84684 h 273071"/>
                <a:gd name="connsiteX64" fmla="*/ 142875 w 2244725"/>
                <a:gd name="connsiteY64" fmla="*/ 78334 h 273071"/>
                <a:gd name="connsiteX65" fmla="*/ 31750 w 2244725"/>
                <a:gd name="connsiteY65" fmla="*/ 71984 h 273071"/>
                <a:gd name="connsiteX66" fmla="*/ 212725 w 2244725"/>
                <a:gd name="connsiteY66" fmla="*/ 145009 h 273071"/>
                <a:gd name="connsiteX67" fmla="*/ 241300 w 2244725"/>
                <a:gd name="connsiteY67" fmla="*/ 138659 h 273071"/>
                <a:gd name="connsiteX0" fmla="*/ 0 w 2244725"/>
                <a:gd name="connsiteY0" fmla="*/ 119609 h 273071"/>
                <a:gd name="connsiteX1" fmla="*/ 38100 w 2244725"/>
                <a:gd name="connsiteY1" fmla="*/ 116434 h 273071"/>
                <a:gd name="connsiteX2" fmla="*/ 104775 w 2244725"/>
                <a:gd name="connsiteY2" fmla="*/ 106909 h 273071"/>
                <a:gd name="connsiteX3" fmla="*/ 127000 w 2244725"/>
                <a:gd name="connsiteY3" fmla="*/ 100559 h 273071"/>
                <a:gd name="connsiteX4" fmla="*/ 139700 w 2244725"/>
                <a:gd name="connsiteY4" fmla="*/ 94209 h 273071"/>
                <a:gd name="connsiteX5" fmla="*/ 155575 w 2244725"/>
                <a:gd name="connsiteY5" fmla="*/ 91034 h 273071"/>
                <a:gd name="connsiteX6" fmla="*/ 165100 w 2244725"/>
                <a:gd name="connsiteY6" fmla="*/ 84684 h 273071"/>
                <a:gd name="connsiteX7" fmla="*/ 177800 w 2244725"/>
                <a:gd name="connsiteY7" fmla="*/ 81509 h 273071"/>
                <a:gd name="connsiteX8" fmla="*/ 225425 w 2244725"/>
                <a:gd name="connsiteY8" fmla="*/ 75159 h 273071"/>
                <a:gd name="connsiteX9" fmla="*/ 266700 w 2244725"/>
                <a:gd name="connsiteY9" fmla="*/ 68809 h 273071"/>
                <a:gd name="connsiteX10" fmla="*/ 336550 w 2244725"/>
                <a:gd name="connsiteY10" fmla="*/ 62459 h 273071"/>
                <a:gd name="connsiteX11" fmla="*/ 365125 w 2244725"/>
                <a:gd name="connsiteY11" fmla="*/ 56109 h 273071"/>
                <a:gd name="connsiteX12" fmla="*/ 377825 w 2244725"/>
                <a:gd name="connsiteY12" fmla="*/ 52934 h 273071"/>
                <a:gd name="connsiteX13" fmla="*/ 396875 w 2244725"/>
                <a:gd name="connsiteY13" fmla="*/ 49759 h 273071"/>
                <a:gd name="connsiteX14" fmla="*/ 406400 w 2244725"/>
                <a:gd name="connsiteY14" fmla="*/ 46584 h 273071"/>
                <a:gd name="connsiteX15" fmla="*/ 438150 w 2244725"/>
                <a:gd name="connsiteY15" fmla="*/ 40234 h 273071"/>
                <a:gd name="connsiteX16" fmla="*/ 482600 w 2244725"/>
                <a:gd name="connsiteY16" fmla="*/ 37059 h 273071"/>
                <a:gd name="connsiteX17" fmla="*/ 495300 w 2244725"/>
                <a:gd name="connsiteY17" fmla="*/ 33884 h 273071"/>
                <a:gd name="connsiteX18" fmla="*/ 514350 w 2244725"/>
                <a:gd name="connsiteY18" fmla="*/ 27534 h 273071"/>
                <a:gd name="connsiteX19" fmla="*/ 565150 w 2244725"/>
                <a:gd name="connsiteY19" fmla="*/ 18009 h 273071"/>
                <a:gd name="connsiteX20" fmla="*/ 581025 w 2244725"/>
                <a:gd name="connsiteY20" fmla="*/ 14834 h 273071"/>
                <a:gd name="connsiteX21" fmla="*/ 635000 w 2244725"/>
                <a:gd name="connsiteY21" fmla="*/ 8484 h 273071"/>
                <a:gd name="connsiteX22" fmla="*/ 650875 w 2244725"/>
                <a:gd name="connsiteY22" fmla="*/ 2134 h 273071"/>
                <a:gd name="connsiteX23" fmla="*/ 800100 w 2244725"/>
                <a:gd name="connsiteY23" fmla="*/ 8484 h 273071"/>
                <a:gd name="connsiteX24" fmla="*/ 828675 w 2244725"/>
                <a:gd name="connsiteY24" fmla="*/ 14834 h 273071"/>
                <a:gd name="connsiteX25" fmla="*/ 863600 w 2244725"/>
                <a:gd name="connsiteY25" fmla="*/ 21184 h 273071"/>
                <a:gd name="connsiteX26" fmla="*/ 901700 w 2244725"/>
                <a:gd name="connsiteY26" fmla="*/ 33884 h 273071"/>
                <a:gd name="connsiteX27" fmla="*/ 917575 w 2244725"/>
                <a:gd name="connsiteY27" fmla="*/ 40234 h 273071"/>
                <a:gd name="connsiteX28" fmla="*/ 952500 w 2244725"/>
                <a:gd name="connsiteY28" fmla="*/ 46584 h 273071"/>
                <a:gd name="connsiteX29" fmla="*/ 981075 w 2244725"/>
                <a:gd name="connsiteY29" fmla="*/ 59284 h 273071"/>
                <a:gd name="connsiteX30" fmla="*/ 996950 w 2244725"/>
                <a:gd name="connsiteY30" fmla="*/ 71984 h 273071"/>
                <a:gd name="connsiteX31" fmla="*/ 1025525 w 2244725"/>
                <a:gd name="connsiteY31" fmla="*/ 81509 h 273071"/>
                <a:gd name="connsiteX32" fmla="*/ 1076325 w 2244725"/>
                <a:gd name="connsiteY32" fmla="*/ 84684 h 273071"/>
                <a:gd name="connsiteX33" fmla="*/ 1158875 w 2244725"/>
                <a:gd name="connsiteY33" fmla="*/ 94209 h 273071"/>
                <a:gd name="connsiteX34" fmla="*/ 1171575 w 2244725"/>
                <a:gd name="connsiteY34" fmla="*/ 97384 h 273071"/>
                <a:gd name="connsiteX35" fmla="*/ 1695424 w 2244725"/>
                <a:gd name="connsiteY35" fmla="*/ 45512 h 273071"/>
                <a:gd name="connsiteX36" fmla="*/ 2184400 w 2244725"/>
                <a:gd name="connsiteY36" fmla="*/ 138659 h 273071"/>
                <a:gd name="connsiteX37" fmla="*/ 2206625 w 2244725"/>
                <a:gd name="connsiteY37" fmla="*/ 154534 h 273071"/>
                <a:gd name="connsiteX38" fmla="*/ 2228850 w 2244725"/>
                <a:gd name="connsiteY38" fmla="*/ 167234 h 273071"/>
                <a:gd name="connsiteX39" fmla="*/ 2244725 w 2244725"/>
                <a:gd name="connsiteY39" fmla="*/ 176759 h 273071"/>
                <a:gd name="connsiteX40" fmla="*/ 2174875 w 2244725"/>
                <a:gd name="connsiteY40" fmla="*/ 227559 h 273071"/>
                <a:gd name="connsiteX41" fmla="*/ 2079625 w 2244725"/>
                <a:gd name="connsiteY41" fmla="*/ 256134 h 273071"/>
                <a:gd name="connsiteX42" fmla="*/ 2038350 w 2244725"/>
                <a:gd name="connsiteY42" fmla="*/ 262484 h 273071"/>
                <a:gd name="connsiteX43" fmla="*/ 1987550 w 2244725"/>
                <a:gd name="connsiteY43" fmla="*/ 272009 h 273071"/>
                <a:gd name="connsiteX44" fmla="*/ 1889125 w 2244725"/>
                <a:gd name="connsiteY44" fmla="*/ 268834 h 273071"/>
                <a:gd name="connsiteX45" fmla="*/ 1819275 w 2244725"/>
                <a:gd name="connsiteY45" fmla="*/ 243434 h 273071"/>
                <a:gd name="connsiteX46" fmla="*/ 1781175 w 2244725"/>
                <a:gd name="connsiteY46" fmla="*/ 237084 h 273071"/>
                <a:gd name="connsiteX47" fmla="*/ 1714500 w 2244725"/>
                <a:gd name="connsiteY47" fmla="*/ 224384 h 273071"/>
                <a:gd name="connsiteX48" fmla="*/ 1346200 w 2244725"/>
                <a:gd name="connsiteY48" fmla="*/ 176759 h 273071"/>
                <a:gd name="connsiteX49" fmla="*/ 1298575 w 2244725"/>
                <a:gd name="connsiteY49" fmla="*/ 173584 h 273071"/>
                <a:gd name="connsiteX50" fmla="*/ 1279525 w 2244725"/>
                <a:gd name="connsiteY50" fmla="*/ 167234 h 273071"/>
                <a:gd name="connsiteX51" fmla="*/ 1266825 w 2244725"/>
                <a:gd name="connsiteY51" fmla="*/ 160884 h 273071"/>
                <a:gd name="connsiteX52" fmla="*/ 685800 w 2244725"/>
                <a:gd name="connsiteY52" fmla="*/ 157709 h 273071"/>
                <a:gd name="connsiteX53" fmla="*/ 625475 w 2244725"/>
                <a:gd name="connsiteY53" fmla="*/ 148184 h 273071"/>
                <a:gd name="connsiteX54" fmla="*/ 593725 w 2244725"/>
                <a:gd name="connsiteY54" fmla="*/ 145009 h 273071"/>
                <a:gd name="connsiteX55" fmla="*/ 488950 w 2244725"/>
                <a:gd name="connsiteY55" fmla="*/ 132309 h 273071"/>
                <a:gd name="connsiteX56" fmla="*/ 454025 w 2244725"/>
                <a:gd name="connsiteY56" fmla="*/ 125959 h 273071"/>
                <a:gd name="connsiteX57" fmla="*/ 390525 w 2244725"/>
                <a:gd name="connsiteY57" fmla="*/ 119609 h 273071"/>
                <a:gd name="connsiteX58" fmla="*/ 352425 w 2244725"/>
                <a:gd name="connsiteY58" fmla="*/ 110084 h 273071"/>
                <a:gd name="connsiteX59" fmla="*/ 238125 w 2244725"/>
                <a:gd name="connsiteY59" fmla="*/ 94209 h 273071"/>
                <a:gd name="connsiteX60" fmla="*/ 209550 w 2244725"/>
                <a:gd name="connsiteY60" fmla="*/ 91034 h 273071"/>
                <a:gd name="connsiteX61" fmla="*/ 190500 w 2244725"/>
                <a:gd name="connsiteY61" fmla="*/ 87859 h 273071"/>
                <a:gd name="connsiteX62" fmla="*/ 168275 w 2244725"/>
                <a:gd name="connsiteY62" fmla="*/ 84684 h 273071"/>
                <a:gd name="connsiteX63" fmla="*/ 142875 w 2244725"/>
                <a:gd name="connsiteY63" fmla="*/ 78334 h 273071"/>
                <a:gd name="connsiteX64" fmla="*/ 31750 w 2244725"/>
                <a:gd name="connsiteY64" fmla="*/ 71984 h 273071"/>
                <a:gd name="connsiteX65" fmla="*/ 212725 w 2244725"/>
                <a:gd name="connsiteY65" fmla="*/ 145009 h 273071"/>
                <a:gd name="connsiteX66" fmla="*/ 241300 w 2244725"/>
                <a:gd name="connsiteY66" fmla="*/ 138659 h 273071"/>
                <a:gd name="connsiteX0" fmla="*/ 0 w 2244725"/>
                <a:gd name="connsiteY0" fmla="*/ 119609 h 273071"/>
                <a:gd name="connsiteX1" fmla="*/ 38100 w 2244725"/>
                <a:gd name="connsiteY1" fmla="*/ 116434 h 273071"/>
                <a:gd name="connsiteX2" fmla="*/ 104775 w 2244725"/>
                <a:gd name="connsiteY2" fmla="*/ 106909 h 273071"/>
                <a:gd name="connsiteX3" fmla="*/ 127000 w 2244725"/>
                <a:gd name="connsiteY3" fmla="*/ 100559 h 273071"/>
                <a:gd name="connsiteX4" fmla="*/ 139700 w 2244725"/>
                <a:gd name="connsiteY4" fmla="*/ 94209 h 273071"/>
                <a:gd name="connsiteX5" fmla="*/ 155575 w 2244725"/>
                <a:gd name="connsiteY5" fmla="*/ 91034 h 273071"/>
                <a:gd name="connsiteX6" fmla="*/ 165100 w 2244725"/>
                <a:gd name="connsiteY6" fmla="*/ 84684 h 273071"/>
                <a:gd name="connsiteX7" fmla="*/ 177800 w 2244725"/>
                <a:gd name="connsiteY7" fmla="*/ 81509 h 273071"/>
                <a:gd name="connsiteX8" fmla="*/ 225425 w 2244725"/>
                <a:gd name="connsiteY8" fmla="*/ 75159 h 273071"/>
                <a:gd name="connsiteX9" fmla="*/ 266700 w 2244725"/>
                <a:gd name="connsiteY9" fmla="*/ 68809 h 273071"/>
                <a:gd name="connsiteX10" fmla="*/ 336550 w 2244725"/>
                <a:gd name="connsiteY10" fmla="*/ 62459 h 273071"/>
                <a:gd name="connsiteX11" fmla="*/ 365125 w 2244725"/>
                <a:gd name="connsiteY11" fmla="*/ 56109 h 273071"/>
                <a:gd name="connsiteX12" fmla="*/ 377825 w 2244725"/>
                <a:gd name="connsiteY12" fmla="*/ 52934 h 273071"/>
                <a:gd name="connsiteX13" fmla="*/ 396875 w 2244725"/>
                <a:gd name="connsiteY13" fmla="*/ 49759 h 273071"/>
                <a:gd name="connsiteX14" fmla="*/ 406400 w 2244725"/>
                <a:gd name="connsiteY14" fmla="*/ 46584 h 273071"/>
                <a:gd name="connsiteX15" fmla="*/ 438150 w 2244725"/>
                <a:gd name="connsiteY15" fmla="*/ 40234 h 273071"/>
                <a:gd name="connsiteX16" fmla="*/ 482600 w 2244725"/>
                <a:gd name="connsiteY16" fmla="*/ 37059 h 273071"/>
                <a:gd name="connsiteX17" fmla="*/ 495300 w 2244725"/>
                <a:gd name="connsiteY17" fmla="*/ 33884 h 273071"/>
                <a:gd name="connsiteX18" fmla="*/ 514350 w 2244725"/>
                <a:gd name="connsiteY18" fmla="*/ 27534 h 273071"/>
                <a:gd name="connsiteX19" fmla="*/ 565150 w 2244725"/>
                <a:gd name="connsiteY19" fmla="*/ 18009 h 273071"/>
                <a:gd name="connsiteX20" fmla="*/ 581025 w 2244725"/>
                <a:gd name="connsiteY20" fmla="*/ 14834 h 273071"/>
                <a:gd name="connsiteX21" fmla="*/ 635000 w 2244725"/>
                <a:gd name="connsiteY21" fmla="*/ 8484 h 273071"/>
                <a:gd name="connsiteX22" fmla="*/ 650875 w 2244725"/>
                <a:gd name="connsiteY22" fmla="*/ 2134 h 273071"/>
                <a:gd name="connsiteX23" fmla="*/ 800100 w 2244725"/>
                <a:gd name="connsiteY23" fmla="*/ 8484 h 273071"/>
                <a:gd name="connsiteX24" fmla="*/ 828675 w 2244725"/>
                <a:gd name="connsiteY24" fmla="*/ 14834 h 273071"/>
                <a:gd name="connsiteX25" fmla="*/ 863600 w 2244725"/>
                <a:gd name="connsiteY25" fmla="*/ 21184 h 273071"/>
                <a:gd name="connsiteX26" fmla="*/ 901700 w 2244725"/>
                <a:gd name="connsiteY26" fmla="*/ 33884 h 273071"/>
                <a:gd name="connsiteX27" fmla="*/ 917575 w 2244725"/>
                <a:gd name="connsiteY27" fmla="*/ 40234 h 273071"/>
                <a:gd name="connsiteX28" fmla="*/ 952500 w 2244725"/>
                <a:gd name="connsiteY28" fmla="*/ 46584 h 273071"/>
                <a:gd name="connsiteX29" fmla="*/ 981075 w 2244725"/>
                <a:gd name="connsiteY29" fmla="*/ 59284 h 273071"/>
                <a:gd name="connsiteX30" fmla="*/ 996950 w 2244725"/>
                <a:gd name="connsiteY30" fmla="*/ 71984 h 273071"/>
                <a:gd name="connsiteX31" fmla="*/ 1025525 w 2244725"/>
                <a:gd name="connsiteY31" fmla="*/ 81509 h 273071"/>
                <a:gd name="connsiteX32" fmla="*/ 1076325 w 2244725"/>
                <a:gd name="connsiteY32" fmla="*/ 84684 h 273071"/>
                <a:gd name="connsiteX33" fmla="*/ 1158875 w 2244725"/>
                <a:gd name="connsiteY33" fmla="*/ 94209 h 273071"/>
                <a:gd name="connsiteX34" fmla="*/ 1171575 w 2244725"/>
                <a:gd name="connsiteY34" fmla="*/ 97384 h 273071"/>
                <a:gd name="connsiteX35" fmla="*/ 1695424 w 2244725"/>
                <a:gd name="connsiteY35" fmla="*/ 45512 h 273071"/>
                <a:gd name="connsiteX36" fmla="*/ 2184400 w 2244725"/>
                <a:gd name="connsiteY36" fmla="*/ 138659 h 273071"/>
                <a:gd name="connsiteX37" fmla="*/ 2206625 w 2244725"/>
                <a:gd name="connsiteY37" fmla="*/ 154534 h 273071"/>
                <a:gd name="connsiteX38" fmla="*/ 2228850 w 2244725"/>
                <a:gd name="connsiteY38" fmla="*/ 167234 h 273071"/>
                <a:gd name="connsiteX39" fmla="*/ 2244725 w 2244725"/>
                <a:gd name="connsiteY39" fmla="*/ 176759 h 273071"/>
                <a:gd name="connsiteX40" fmla="*/ 2174875 w 2244725"/>
                <a:gd name="connsiteY40" fmla="*/ 227559 h 273071"/>
                <a:gd name="connsiteX41" fmla="*/ 2079625 w 2244725"/>
                <a:gd name="connsiteY41" fmla="*/ 256134 h 273071"/>
                <a:gd name="connsiteX42" fmla="*/ 2038350 w 2244725"/>
                <a:gd name="connsiteY42" fmla="*/ 262484 h 273071"/>
                <a:gd name="connsiteX43" fmla="*/ 1987550 w 2244725"/>
                <a:gd name="connsiteY43" fmla="*/ 272009 h 273071"/>
                <a:gd name="connsiteX44" fmla="*/ 1889125 w 2244725"/>
                <a:gd name="connsiteY44" fmla="*/ 268834 h 273071"/>
                <a:gd name="connsiteX45" fmla="*/ 1819275 w 2244725"/>
                <a:gd name="connsiteY45" fmla="*/ 243434 h 273071"/>
                <a:gd name="connsiteX46" fmla="*/ 1781175 w 2244725"/>
                <a:gd name="connsiteY46" fmla="*/ 237084 h 273071"/>
                <a:gd name="connsiteX47" fmla="*/ 1346200 w 2244725"/>
                <a:gd name="connsiteY47" fmla="*/ 176759 h 273071"/>
                <a:gd name="connsiteX48" fmla="*/ 1298575 w 2244725"/>
                <a:gd name="connsiteY48" fmla="*/ 173584 h 273071"/>
                <a:gd name="connsiteX49" fmla="*/ 1279525 w 2244725"/>
                <a:gd name="connsiteY49" fmla="*/ 167234 h 273071"/>
                <a:gd name="connsiteX50" fmla="*/ 1266825 w 2244725"/>
                <a:gd name="connsiteY50" fmla="*/ 160884 h 273071"/>
                <a:gd name="connsiteX51" fmla="*/ 685800 w 2244725"/>
                <a:gd name="connsiteY51" fmla="*/ 157709 h 273071"/>
                <a:gd name="connsiteX52" fmla="*/ 625475 w 2244725"/>
                <a:gd name="connsiteY52" fmla="*/ 148184 h 273071"/>
                <a:gd name="connsiteX53" fmla="*/ 593725 w 2244725"/>
                <a:gd name="connsiteY53" fmla="*/ 145009 h 273071"/>
                <a:gd name="connsiteX54" fmla="*/ 488950 w 2244725"/>
                <a:gd name="connsiteY54" fmla="*/ 132309 h 273071"/>
                <a:gd name="connsiteX55" fmla="*/ 454025 w 2244725"/>
                <a:gd name="connsiteY55" fmla="*/ 125959 h 273071"/>
                <a:gd name="connsiteX56" fmla="*/ 390525 w 2244725"/>
                <a:gd name="connsiteY56" fmla="*/ 119609 h 273071"/>
                <a:gd name="connsiteX57" fmla="*/ 352425 w 2244725"/>
                <a:gd name="connsiteY57" fmla="*/ 110084 h 273071"/>
                <a:gd name="connsiteX58" fmla="*/ 238125 w 2244725"/>
                <a:gd name="connsiteY58" fmla="*/ 94209 h 273071"/>
                <a:gd name="connsiteX59" fmla="*/ 209550 w 2244725"/>
                <a:gd name="connsiteY59" fmla="*/ 91034 h 273071"/>
                <a:gd name="connsiteX60" fmla="*/ 190500 w 2244725"/>
                <a:gd name="connsiteY60" fmla="*/ 87859 h 273071"/>
                <a:gd name="connsiteX61" fmla="*/ 168275 w 2244725"/>
                <a:gd name="connsiteY61" fmla="*/ 84684 h 273071"/>
                <a:gd name="connsiteX62" fmla="*/ 142875 w 2244725"/>
                <a:gd name="connsiteY62" fmla="*/ 78334 h 273071"/>
                <a:gd name="connsiteX63" fmla="*/ 31750 w 2244725"/>
                <a:gd name="connsiteY63" fmla="*/ 71984 h 273071"/>
                <a:gd name="connsiteX64" fmla="*/ 212725 w 2244725"/>
                <a:gd name="connsiteY64" fmla="*/ 145009 h 273071"/>
                <a:gd name="connsiteX65" fmla="*/ 241300 w 2244725"/>
                <a:gd name="connsiteY65" fmla="*/ 138659 h 273071"/>
                <a:gd name="connsiteX0" fmla="*/ 0 w 2244725"/>
                <a:gd name="connsiteY0" fmla="*/ 119609 h 273071"/>
                <a:gd name="connsiteX1" fmla="*/ 38100 w 2244725"/>
                <a:gd name="connsiteY1" fmla="*/ 116434 h 273071"/>
                <a:gd name="connsiteX2" fmla="*/ 104775 w 2244725"/>
                <a:gd name="connsiteY2" fmla="*/ 106909 h 273071"/>
                <a:gd name="connsiteX3" fmla="*/ 127000 w 2244725"/>
                <a:gd name="connsiteY3" fmla="*/ 100559 h 273071"/>
                <a:gd name="connsiteX4" fmla="*/ 139700 w 2244725"/>
                <a:gd name="connsiteY4" fmla="*/ 94209 h 273071"/>
                <a:gd name="connsiteX5" fmla="*/ 155575 w 2244725"/>
                <a:gd name="connsiteY5" fmla="*/ 91034 h 273071"/>
                <a:gd name="connsiteX6" fmla="*/ 165100 w 2244725"/>
                <a:gd name="connsiteY6" fmla="*/ 84684 h 273071"/>
                <a:gd name="connsiteX7" fmla="*/ 177800 w 2244725"/>
                <a:gd name="connsiteY7" fmla="*/ 81509 h 273071"/>
                <a:gd name="connsiteX8" fmla="*/ 225425 w 2244725"/>
                <a:gd name="connsiteY8" fmla="*/ 75159 h 273071"/>
                <a:gd name="connsiteX9" fmla="*/ 266700 w 2244725"/>
                <a:gd name="connsiteY9" fmla="*/ 68809 h 273071"/>
                <a:gd name="connsiteX10" fmla="*/ 336550 w 2244725"/>
                <a:gd name="connsiteY10" fmla="*/ 62459 h 273071"/>
                <a:gd name="connsiteX11" fmla="*/ 365125 w 2244725"/>
                <a:gd name="connsiteY11" fmla="*/ 56109 h 273071"/>
                <a:gd name="connsiteX12" fmla="*/ 377825 w 2244725"/>
                <a:gd name="connsiteY12" fmla="*/ 52934 h 273071"/>
                <a:gd name="connsiteX13" fmla="*/ 396875 w 2244725"/>
                <a:gd name="connsiteY13" fmla="*/ 49759 h 273071"/>
                <a:gd name="connsiteX14" fmla="*/ 406400 w 2244725"/>
                <a:gd name="connsiteY14" fmla="*/ 46584 h 273071"/>
                <a:gd name="connsiteX15" fmla="*/ 438150 w 2244725"/>
                <a:gd name="connsiteY15" fmla="*/ 40234 h 273071"/>
                <a:gd name="connsiteX16" fmla="*/ 482600 w 2244725"/>
                <a:gd name="connsiteY16" fmla="*/ 37059 h 273071"/>
                <a:gd name="connsiteX17" fmla="*/ 495300 w 2244725"/>
                <a:gd name="connsiteY17" fmla="*/ 33884 h 273071"/>
                <a:gd name="connsiteX18" fmla="*/ 514350 w 2244725"/>
                <a:gd name="connsiteY18" fmla="*/ 27534 h 273071"/>
                <a:gd name="connsiteX19" fmla="*/ 565150 w 2244725"/>
                <a:gd name="connsiteY19" fmla="*/ 18009 h 273071"/>
                <a:gd name="connsiteX20" fmla="*/ 581025 w 2244725"/>
                <a:gd name="connsiteY20" fmla="*/ 14834 h 273071"/>
                <a:gd name="connsiteX21" fmla="*/ 635000 w 2244725"/>
                <a:gd name="connsiteY21" fmla="*/ 8484 h 273071"/>
                <a:gd name="connsiteX22" fmla="*/ 650875 w 2244725"/>
                <a:gd name="connsiteY22" fmla="*/ 2134 h 273071"/>
                <a:gd name="connsiteX23" fmla="*/ 800100 w 2244725"/>
                <a:gd name="connsiteY23" fmla="*/ 8484 h 273071"/>
                <a:gd name="connsiteX24" fmla="*/ 828675 w 2244725"/>
                <a:gd name="connsiteY24" fmla="*/ 14834 h 273071"/>
                <a:gd name="connsiteX25" fmla="*/ 863600 w 2244725"/>
                <a:gd name="connsiteY25" fmla="*/ 21184 h 273071"/>
                <a:gd name="connsiteX26" fmla="*/ 901700 w 2244725"/>
                <a:gd name="connsiteY26" fmla="*/ 33884 h 273071"/>
                <a:gd name="connsiteX27" fmla="*/ 917575 w 2244725"/>
                <a:gd name="connsiteY27" fmla="*/ 40234 h 273071"/>
                <a:gd name="connsiteX28" fmla="*/ 952500 w 2244725"/>
                <a:gd name="connsiteY28" fmla="*/ 46584 h 273071"/>
                <a:gd name="connsiteX29" fmla="*/ 981075 w 2244725"/>
                <a:gd name="connsiteY29" fmla="*/ 59284 h 273071"/>
                <a:gd name="connsiteX30" fmla="*/ 996950 w 2244725"/>
                <a:gd name="connsiteY30" fmla="*/ 71984 h 273071"/>
                <a:gd name="connsiteX31" fmla="*/ 1025525 w 2244725"/>
                <a:gd name="connsiteY31" fmla="*/ 81509 h 273071"/>
                <a:gd name="connsiteX32" fmla="*/ 1076325 w 2244725"/>
                <a:gd name="connsiteY32" fmla="*/ 84684 h 273071"/>
                <a:gd name="connsiteX33" fmla="*/ 1158875 w 2244725"/>
                <a:gd name="connsiteY33" fmla="*/ 94209 h 273071"/>
                <a:gd name="connsiteX34" fmla="*/ 1171575 w 2244725"/>
                <a:gd name="connsiteY34" fmla="*/ 97384 h 273071"/>
                <a:gd name="connsiteX35" fmla="*/ 1695424 w 2244725"/>
                <a:gd name="connsiteY35" fmla="*/ 45512 h 273071"/>
                <a:gd name="connsiteX36" fmla="*/ 2184400 w 2244725"/>
                <a:gd name="connsiteY36" fmla="*/ 138659 h 273071"/>
                <a:gd name="connsiteX37" fmla="*/ 2206625 w 2244725"/>
                <a:gd name="connsiteY37" fmla="*/ 154534 h 273071"/>
                <a:gd name="connsiteX38" fmla="*/ 2228850 w 2244725"/>
                <a:gd name="connsiteY38" fmla="*/ 167234 h 273071"/>
                <a:gd name="connsiteX39" fmla="*/ 2244725 w 2244725"/>
                <a:gd name="connsiteY39" fmla="*/ 176759 h 273071"/>
                <a:gd name="connsiteX40" fmla="*/ 2174875 w 2244725"/>
                <a:gd name="connsiteY40" fmla="*/ 227559 h 273071"/>
                <a:gd name="connsiteX41" fmla="*/ 2079625 w 2244725"/>
                <a:gd name="connsiteY41" fmla="*/ 256134 h 273071"/>
                <a:gd name="connsiteX42" fmla="*/ 2038350 w 2244725"/>
                <a:gd name="connsiteY42" fmla="*/ 262484 h 273071"/>
                <a:gd name="connsiteX43" fmla="*/ 1987550 w 2244725"/>
                <a:gd name="connsiteY43" fmla="*/ 272009 h 273071"/>
                <a:gd name="connsiteX44" fmla="*/ 1889125 w 2244725"/>
                <a:gd name="connsiteY44" fmla="*/ 268834 h 273071"/>
                <a:gd name="connsiteX45" fmla="*/ 1819275 w 2244725"/>
                <a:gd name="connsiteY45" fmla="*/ 243434 h 273071"/>
                <a:gd name="connsiteX46" fmla="*/ 1346200 w 2244725"/>
                <a:gd name="connsiteY46" fmla="*/ 176759 h 273071"/>
                <a:gd name="connsiteX47" fmla="*/ 1298575 w 2244725"/>
                <a:gd name="connsiteY47" fmla="*/ 173584 h 273071"/>
                <a:gd name="connsiteX48" fmla="*/ 1279525 w 2244725"/>
                <a:gd name="connsiteY48" fmla="*/ 167234 h 273071"/>
                <a:gd name="connsiteX49" fmla="*/ 1266825 w 2244725"/>
                <a:gd name="connsiteY49" fmla="*/ 160884 h 273071"/>
                <a:gd name="connsiteX50" fmla="*/ 685800 w 2244725"/>
                <a:gd name="connsiteY50" fmla="*/ 157709 h 273071"/>
                <a:gd name="connsiteX51" fmla="*/ 625475 w 2244725"/>
                <a:gd name="connsiteY51" fmla="*/ 148184 h 273071"/>
                <a:gd name="connsiteX52" fmla="*/ 593725 w 2244725"/>
                <a:gd name="connsiteY52" fmla="*/ 145009 h 273071"/>
                <a:gd name="connsiteX53" fmla="*/ 488950 w 2244725"/>
                <a:gd name="connsiteY53" fmla="*/ 132309 h 273071"/>
                <a:gd name="connsiteX54" fmla="*/ 454025 w 2244725"/>
                <a:gd name="connsiteY54" fmla="*/ 125959 h 273071"/>
                <a:gd name="connsiteX55" fmla="*/ 390525 w 2244725"/>
                <a:gd name="connsiteY55" fmla="*/ 119609 h 273071"/>
                <a:gd name="connsiteX56" fmla="*/ 352425 w 2244725"/>
                <a:gd name="connsiteY56" fmla="*/ 110084 h 273071"/>
                <a:gd name="connsiteX57" fmla="*/ 238125 w 2244725"/>
                <a:gd name="connsiteY57" fmla="*/ 94209 h 273071"/>
                <a:gd name="connsiteX58" fmla="*/ 209550 w 2244725"/>
                <a:gd name="connsiteY58" fmla="*/ 91034 h 273071"/>
                <a:gd name="connsiteX59" fmla="*/ 190500 w 2244725"/>
                <a:gd name="connsiteY59" fmla="*/ 87859 h 273071"/>
                <a:gd name="connsiteX60" fmla="*/ 168275 w 2244725"/>
                <a:gd name="connsiteY60" fmla="*/ 84684 h 273071"/>
                <a:gd name="connsiteX61" fmla="*/ 142875 w 2244725"/>
                <a:gd name="connsiteY61" fmla="*/ 78334 h 273071"/>
                <a:gd name="connsiteX62" fmla="*/ 31750 w 2244725"/>
                <a:gd name="connsiteY62" fmla="*/ 71984 h 273071"/>
                <a:gd name="connsiteX63" fmla="*/ 212725 w 2244725"/>
                <a:gd name="connsiteY63" fmla="*/ 145009 h 273071"/>
                <a:gd name="connsiteX64" fmla="*/ 241300 w 2244725"/>
                <a:gd name="connsiteY64" fmla="*/ 138659 h 273071"/>
                <a:gd name="connsiteX0" fmla="*/ 0 w 2244725"/>
                <a:gd name="connsiteY0" fmla="*/ 119609 h 273071"/>
                <a:gd name="connsiteX1" fmla="*/ 38100 w 2244725"/>
                <a:gd name="connsiteY1" fmla="*/ 116434 h 273071"/>
                <a:gd name="connsiteX2" fmla="*/ 104775 w 2244725"/>
                <a:gd name="connsiteY2" fmla="*/ 106909 h 273071"/>
                <a:gd name="connsiteX3" fmla="*/ 127000 w 2244725"/>
                <a:gd name="connsiteY3" fmla="*/ 100559 h 273071"/>
                <a:gd name="connsiteX4" fmla="*/ 139700 w 2244725"/>
                <a:gd name="connsiteY4" fmla="*/ 94209 h 273071"/>
                <a:gd name="connsiteX5" fmla="*/ 155575 w 2244725"/>
                <a:gd name="connsiteY5" fmla="*/ 91034 h 273071"/>
                <a:gd name="connsiteX6" fmla="*/ 165100 w 2244725"/>
                <a:gd name="connsiteY6" fmla="*/ 84684 h 273071"/>
                <a:gd name="connsiteX7" fmla="*/ 177800 w 2244725"/>
                <a:gd name="connsiteY7" fmla="*/ 81509 h 273071"/>
                <a:gd name="connsiteX8" fmla="*/ 225425 w 2244725"/>
                <a:gd name="connsiteY8" fmla="*/ 75159 h 273071"/>
                <a:gd name="connsiteX9" fmla="*/ 266700 w 2244725"/>
                <a:gd name="connsiteY9" fmla="*/ 68809 h 273071"/>
                <a:gd name="connsiteX10" fmla="*/ 336550 w 2244725"/>
                <a:gd name="connsiteY10" fmla="*/ 62459 h 273071"/>
                <a:gd name="connsiteX11" fmla="*/ 365125 w 2244725"/>
                <a:gd name="connsiteY11" fmla="*/ 56109 h 273071"/>
                <a:gd name="connsiteX12" fmla="*/ 377825 w 2244725"/>
                <a:gd name="connsiteY12" fmla="*/ 52934 h 273071"/>
                <a:gd name="connsiteX13" fmla="*/ 396875 w 2244725"/>
                <a:gd name="connsiteY13" fmla="*/ 49759 h 273071"/>
                <a:gd name="connsiteX14" fmla="*/ 406400 w 2244725"/>
                <a:gd name="connsiteY14" fmla="*/ 46584 h 273071"/>
                <a:gd name="connsiteX15" fmla="*/ 438150 w 2244725"/>
                <a:gd name="connsiteY15" fmla="*/ 40234 h 273071"/>
                <a:gd name="connsiteX16" fmla="*/ 482600 w 2244725"/>
                <a:gd name="connsiteY16" fmla="*/ 37059 h 273071"/>
                <a:gd name="connsiteX17" fmla="*/ 495300 w 2244725"/>
                <a:gd name="connsiteY17" fmla="*/ 33884 h 273071"/>
                <a:gd name="connsiteX18" fmla="*/ 514350 w 2244725"/>
                <a:gd name="connsiteY18" fmla="*/ 27534 h 273071"/>
                <a:gd name="connsiteX19" fmla="*/ 565150 w 2244725"/>
                <a:gd name="connsiteY19" fmla="*/ 18009 h 273071"/>
                <a:gd name="connsiteX20" fmla="*/ 581025 w 2244725"/>
                <a:gd name="connsiteY20" fmla="*/ 14834 h 273071"/>
                <a:gd name="connsiteX21" fmla="*/ 635000 w 2244725"/>
                <a:gd name="connsiteY21" fmla="*/ 8484 h 273071"/>
                <a:gd name="connsiteX22" fmla="*/ 650875 w 2244725"/>
                <a:gd name="connsiteY22" fmla="*/ 2134 h 273071"/>
                <a:gd name="connsiteX23" fmla="*/ 800100 w 2244725"/>
                <a:gd name="connsiteY23" fmla="*/ 8484 h 273071"/>
                <a:gd name="connsiteX24" fmla="*/ 828675 w 2244725"/>
                <a:gd name="connsiteY24" fmla="*/ 14834 h 273071"/>
                <a:gd name="connsiteX25" fmla="*/ 863600 w 2244725"/>
                <a:gd name="connsiteY25" fmla="*/ 21184 h 273071"/>
                <a:gd name="connsiteX26" fmla="*/ 901700 w 2244725"/>
                <a:gd name="connsiteY26" fmla="*/ 33884 h 273071"/>
                <a:gd name="connsiteX27" fmla="*/ 917575 w 2244725"/>
                <a:gd name="connsiteY27" fmla="*/ 40234 h 273071"/>
                <a:gd name="connsiteX28" fmla="*/ 952500 w 2244725"/>
                <a:gd name="connsiteY28" fmla="*/ 46584 h 273071"/>
                <a:gd name="connsiteX29" fmla="*/ 981075 w 2244725"/>
                <a:gd name="connsiteY29" fmla="*/ 59284 h 273071"/>
                <a:gd name="connsiteX30" fmla="*/ 996950 w 2244725"/>
                <a:gd name="connsiteY30" fmla="*/ 71984 h 273071"/>
                <a:gd name="connsiteX31" fmla="*/ 1025525 w 2244725"/>
                <a:gd name="connsiteY31" fmla="*/ 81509 h 273071"/>
                <a:gd name="connsiteX32" fmla="*/ 1076325 w 2244725"/>
                <a:gd name="connsiteY32" fmla="*/ 84684 h 273071"/>
                <a:gd name="connsiteX33" fmla="*/ 1158875 w 2244725"/>
                <a:gd name="connsiteY33" fmla="*/ 94209 h 273071"/>
                <a:gd name="connsiteX34" fmla="*/ 1171575 w 2244725"/>
                <a:gd name="connsiteY34" fmla="*/ 97384 h 273071"/>
                <a:gd name="connsiteX35" fmla="*/ 1695424 w 2244725"/>
                <a:gd name="connsiteY35" fmla="*/ 45512 h 273071"/>
                <a:gd name="connsiteX36" fmla="*/ 2184400 w 2244725"/>
                <a:gd name="connsiteY36" fmla="*/ 138659 h 273071"/>
                <a:gd name="connsiteX37" fmla="*/ 2206625 w 2244725"/>
                <a:gd name="connsiteY37" fmla="*/ 154534 h 273071"/>
                <a:gd name="connsiteX38" fmla="*/ 2228850 w 2244725"/>
                <a:gd name="connsiteY38" fmla="*/ 167234 h 273071"/>
                <a:gd name="connsiteX39" fmla="*/ 2244725 w 2244725"/>
                <a:gd name="connsiteY39" fmla="*/ 176759 h 273071"/>
                <a:gd name="connsiteX40" fmla="*/ 2174875 w 2244725"/>
                <a:gd name="connsiteY40" fmla="*/ 227559 h 273071"/>
                <a:gd name="connsiteX41" fmla="*/ 2079625 w 2244725"/>
                <a:gd name="connsiteY41" fmla="*/ 256134 h 273071"/>
                <a:gd name="connsiteX42" fmla="*/ 2038350 w 2244725"/>
                <a:gd name="connsiteY42" fmla="*/ 262484 h 273071"/>
                <a:gd name="connsiteX43" fmla="*/ 1987550 w 2244725"/>
                <a:gd name="connsiteY43" fmla="*/ 272009 h 273071"/>
                <a:gd name="connsiteX44" fmla="*/ 1889125 w 2244725"/>
                <a:gd name="connsiteY44" fmla="*/ 268834 h 273071"/>
                <a:gd name="connsiteX45" fmla="*/ 1346200 w 2244725"/>
                <a:gd name="connsiteY45" fmla="*/ 176759 h 273071"/>
                <a:gd name="connsiteX46" fmla="*/ 1298575 w 2244725"/>
                <a:gd name="connsiteY46" fmla="*/ 173584 h 273071"/>
                <a:gd name="connsiteX47" fmla="*/ 1279525 w 2244725"/>
                <a:gd name="connsiteY47" fmla="*/ 167234 h 273071"/>
                <a:gd name="connsiteX48" fmla="*/ 1266825 w 2244725"/>
                <a:gd name="connsiteY48" fmla="*/ 160884 h 273071"/>
                <a:gd name="connsiteX49" fmla="*/ 685800 w 2244725"/>
                <a:gd name="connsiteY49" fmla="*/ 157709 h 273071"/>
                <a:gd name="connsiteX50" fmla="*/ 625475 w 2244725"/>
                <a:gd name="connsiteY50" fmla="*/ 148184 h 273071"/>
                <a:gd name="connsiteX51" fmla="*/ 593725 w 2244725"/>
                <a:gd name="connsiteY51" fmla="*/ 145009 h 273071"/>
                <a:gd name="connsiteX52" fmla="*/ 488950 w 2244725"/>
                <a:gd name="connsiteY52" fmla="*/ 132309 h 273071"/>
                <a:gd name="connsiteX53" fmla="*/ 454025 w 2244725"/>
                <a:gd name="connsiteY53" fmla="*/ 125959 h 273071"/>
                <a:gd name="connsiteX54" fmla="*/ 390525 w 2244725"/>
                <a:gd name="connsiteY54" fmla="*/ 119609 h 273071"/>
                <a:gd name="connsiteX55" fmla="*/ 352425 w 2244725"/>
                <a:gd name="connsiteY55" fmla="*/ 110084 h 273071"/>
                <a:gd name="connsiteX56" fmla="*/ 238125 w 2244725"/>
                <a:gd name="connsiteY56" fmla="*/ 94209 h 273071"/>
                <a:gd name="connsiteX57" fmla="*/ 209550 w 2244725"/>
                <a:gd name="connsiteY57" fmla="*/ 91034 h 273071"/>
                <a:gd name="connsiteX58" fmla="*/ 190500 w 2244725"/>
                <a:gd name="connsiteY58" fmla="*/ 87859 h 273071"/>
                <a:gd name="connsiteX59" fmla="*/ 168275 w 2244725"/>
                <a:gd name="connsiteY59" fmla="*/ 84684 h 273071"/>
                <a:gd name="connsiteX60" fmla="*/ 142875 w 2244725"/>
                <a:gd name="connsiteY60" fmla="*/ 78334 h 273071"/>
                <a:gd name="connsiteX61" fmla="*/ 31750 w 2244725"/>
                <a:gd name="connsiteY61" fmla="*/ 71984 h 273071"/>
                <a:gd name="connsiteX62" fmla="*/ 212725 w 2244725"/>
                <a:gd name="connsiteY62" fmla="*/ 145009 h 273071"/>
                <a:gd name="connsiteX63" fmla="*/ 241300 w 2244725"/>
                <a:gd name="connsiteY63" fmla="*/ 138659 h 273071"/>
                <a:gd name="connsiteX0" fmla="*/ 0 w 2244725"/>
                <a:gd name="connsiteY0" fmla="*/ 119609 h 273071"/>
                <a:gd name="connsiteX1" fmla="*/ 38100 w 2244725"/>
                <a:gd name="connsiteY1" fmla="*/ 116434 h 273071"/>
                <a:gd name="connsiteX2" fmla="*/ 104775 w 2244725"/>
                <a:gd name="connsiteY2" fmla="*/ 106909 h 273071"/>
                <a:gd name="connsiteX3" fmla="*/ 127000 w 2244725"/>
                <a:gd name="connsiteY3" fmla="*/ 100559 h 273071"/>
                <a:gd name="connsiteX4" fmla="*/ 139700 w 2244725"/>
                <a:gd name="connsiteY4" fmla="*/ 94209 h 273071"/>
                <a:gd name="connsiteX5" fmla="*/ 155575 w 2244725"/>
                <a:gd name="connsiteY5" fmla="*/ 91034 h 273071"/>
                <a:gd name="connsiteX6" fmla="*/ 165100 w 2244725"/>
                <a:gd name="connsiteY6" fmla="*/ 84684 h 273071"/>
                <a:gd name="connsiteX7" fmla="*/ 177800 w 2244725"/>
                <a:gd name="connsiteY7" fmla="*/ 81509 h 273071"/>
                <a:gd name="connsiteX8" fmla="*/ 225425 w 2244725"/>
                <a:gd name="connsiteY8" fmla="*/ 75159 h 273071"/>
                <a:gd name="connsiteX9" fmla="*/ 266700 w 2244725"/>
                <a:gd name="connsiteY9" fmla="*/ 68809 h 273071"/>
                <a:gd name="connsiteX10" fmla="*/ 336550 w 2244725"/>
                <a:gd name="connsiteY10" fmla="*/ 62459 h 273071"/>
                <a:gd name="connsiteX11" fmla="*/ 365125 w 2244725"/>
                <a:gd name="connsiteY11" fmla="*/ 56109 h 273071"/>
                <a:gd name="connsiteX12" fmla="*/ 377825 w 2244725"/>
                <a:gd name="connsiteY12" fmla="*/ 52934 h 273071"/>
                <a:gd name="connsiteX13" fmla="*/ 396875 w 2244725"/>
                <a:gd name="connsiteY13" fmla="*/ 49759 h 273071"/>
                <a:gd name="connsiteX14" fmla="*/ 406400 w 2244725"/>
                <a:gd name="connsiteY14" fmla="*/ 46584 h 273071"/>
                <a:gd name="connsiteX15" fmla="*/ 438150 w 2244725"/>
                <a:gd name="connsiteY15" fmla="*/ 40234 h 273071"/>
                <a:gd name="connsiteX16" fmla="*/ 482600 w 2244725"/>
                <a:gd name="connsiteY16" fmla="*/ 37059 h 273071"/>
                <a:gd name="connsiteX17" fmla="*/ 495300 w 2244725"/>
                <a:gd name="connsiteY17" fmla="*/ 33884 h 273071"/>
                <a:gd name="connsiteX18" fmla="*/ 514350 w 2244725"/>
                <a:gd name="connsiteY18" fmla="*/ 27534 h 273071"/>
                <a:gd name="connsiteX19" fmla="*/ 565150 w 2244725"/>
                <a:gd name="connsiteY19" fmla="*/ 18009 h 273071"/>
                <a:gd name="connsiteX20" fmla="*/ 581025 w 2244725"/>
                <a:gd name="connsiteY20" fmla="*/ 14834 h 273071"/>
                <a:gd name="connsiteX21" fmla="*/ 635000 w 2244725"/>
                <a:gd name="connsiteY21" fmla="*/ 8484 h 273071"/>
                <a:gd name="connsiteX22" fmla="*/ 650875 w 2244725"/>
                <a:gd name="connsiteY22" fmla="*/ 2134 h 273071"/>
                <a:gd name="connsiteX23" fmla="*/ 800100 w 2244725"/>
                <a:gd name="connsiteY23" fmla="*/ 8484 h 273071"/>
                <a:gd name="connsiteX24" fmla="*/ 828675 w 2244725"/>
                <a:gd name="connsiteY24" fmla="*/ 14834 h 273071"/>
                <a:gd name="connsiteX25" fmla="*/ 863600 w 2244725"/>
                <a:gd name="connsiteY25" fmla="*/ 21184 h 273071"/>
                <a:gd name="connsiteX26" fmla="*/ 901700 w 2244725"/>
                <a:gd name="connsiteY26" fmla="*/ 33884 h 273071"/>
                <a:gd name="connsiteX27" fmla="*/ 917575 w 2244725"/>
                <a:gd name="connsiteY27" fmla="*/ 40234 h 273071"/>
                <a:gd name="connsiteX28" fmla="*/ 952500 w 2244725"/>
                <a:gd name="connsiteY28" fmla="*/ 46584 h 273071"/>
                <a:gd name="connsiteX29" fmla="*/ 981075 w 2244725"/>
                <a:gd name="connsiteY29" fmla="*/ 59284 h 273071"/>
                <a:gd name="connsiteX30" fmla="*/ 996950 w 2244725"/>
                <a:gd name="connsiteY30" fmla="*/ 71984 h 273071"/>
                <a:gd name="connsiteX31" fmla="*/ 1025525 w 2244725"/>
                <a:gd name="connsiteY31" fmla="*/ 81509 h 273071"/>
                <a:gd name="connsiteX32" fmla="*/ 1076325 w 2244725"/>
                <a:gd name="connsiteY32" fmla="*/ 84684 h 273071"/>
                <a:gd name="connsiteX33" fmla="*/ 1158875 w 2244725"/>
                <a:gd name="connsiteY33" fmla="*/ 94209 h 273071"/>
                <a:gd name="connsiteX34" fmla="*/ 1171575 w 2244725"/>
                <a:gd name="connsiteY34" fmla="*/ 97384 h 273071"/>
                <a:gd name="connsiteX35" fmla="*/ 1695424 w 2244725"/>
                <a:gd name="connsiteY35" fmla="*/ 45512 h 273071"/>
                <a:gd name="connsiteX36" fmla="*/ 2184400 w 2244725"/>
                <a:gd name="connsiteY36" fmla="*/ 138659 h 273071"/>
                <a:gd name="connsiteX37" fmla="*/ 2206625 w 2244725"/>
                <a:gd name="connsiteY37" fmla="*/ 154534 h 273071"/>
                <a:gd name="connsiteX38" fmla="*/ 2228850 w 2244725"/>
                <a:gd name="connsiteY38" fmla="*/ 167234 h 273071"/>
                <a:gd name="connsiteX39" fmla="*/ 2244725 w 2244725"/>
                <a:gd name="connsiteY39" fmla="*/ 176759 h 273071"/>
                <a:gd name="connsiteX40" fmla="*/ 2174875 w 2244725"/>
                <a:gd name="connsiteY40" fmla="*/ 227559 h 273071"/>
                <a:gd name="connsiteX41" fmla="*/ 2079625 w 2244725"/>
                <a:gd name="connsiteY41" fmla="*/ 256134 h 273071"/>
                <a:gd name="connsiteX42" fmla="*/ 2038350 w 2244725"/>
                <a:gd name="connsiteY42" fmla="*/ 262484 h 273071"/>
                <a:gd name="connsiteX43" fmla="*/ 1987550 w 2244725"/>
                <a:gd name="connsiteY43" fmla="*/ 272009 h 273071"/>
                <a:gd name="connsiteX44" fmla="*/ 1346200 w 2244725"/>
                <a:gd name="connsiteY44" fmla="*/ 176759 h 273071"/>
                <a:gd name="connsiteX45" fmla="*/ 1298575 w 2244725"/>
                <a:gd name="connsiteY45" fmla="*/ 173584 h 273071"/>
                <a:gd name="connsiteX46" fmla="*/ 1279525 w 2244725"/>
                <a:gd name="connsiteY46" fmla="*/ 167234 h 273071"/>
                <a:gd name="connsiteX47" fmla="*/ 1266825 w 2244725"/>
                <a:gd name="connsiteY47" fmla="*/ 160884 h 273071"/>
                <a:gd name="connsiteX48" fmla="*/ 685800 w 2244725"/>
                <a:gd name="connsiteY48" fmla="*/ 157709 h 273071"/>
                <a:gd name="connsiteX49" fmla="*/ 625475 w 2244725"/>
                <a:gd name="connsiteY49" fmla="*/ 148184 h 273071"/>
                <a:gd name="connsiteX50" fmla="*/ 593725 w 2244725"/>
                <a:gd name="connsiteY50" fmla="*/ 145009 h 273071"/>
                <a:gd name="connsiteX51" fmla="*/ 488950 w 2244725"/>
                <a:gd name="connsiteY51" fmla="*/ 132309 h 273071"/>
                <a:gd name="connsiteX52" fmla="*/ 454025 w 2244725"/>
                <a:gd name="connsiteY52" fmla="*/ 125959 h 273071"/>
                <a:gd name="connsiteX53" fmla="*/ 390525 w 2244725"/>
                <a:gd name="connsiteY53" fmla="*/ 119609 h 273071"/>
                <a:gd name="connsiteX54" fmla="*/ 352425 w 2244725"/>
                <a:gd name="connsiteY54" fmla="*/ 110084 h 273071"/>
                <a:gd name="connsiteX55" fmla="*/ 238125 w 2244725"/>
                <a:gd name="connsiteY55" fmla="*/ 94209 h 273071"/>
                <a:gd name="connsiteX56" fmla="*/ 209550 w 2244725"/>
                <a:gd name="connsiteY56" fmla="*/ 91034 h 273071"/>
                <a:gd name="connsiteX57" fmla="*/ 190500 w 2244725"/>
                <a:gd name="connsiteY57" fmla="*/ 87859 h 273071"/>
                <a:gd name="connsiteX58" fmla="*/ 168275 w 2244725"/>
                <a:gd name="connsiteY58" fmla="*/ 84684 h 273071"/>
                <a:gd name="connsiteX59" fmla="*/ 142875 w 2244725"/>
                <a:gd name="connsiteY59" fmla="*/ 78334 h 273071"/>
                <a:gd name="connsiteX60" fmla="*/ 31750 w 2244725"/>
                <a:gd name="connsiteY60" fmla="*/ 71984 h 273071"/>
                <a:gd name="connsiteX61" fmla="*/ 212725 w 2244725"/>
                <a:gd name="connsiteY61" fmla="*/ 145009 h 273071"/>
                <a:gd name="connsiteX62" fmla="*/ 241300 w 2244725"/>
                <a:gd name="connsiteY62" fmla="*/ 138659 h 273071"/>
                <a:gd name="connsiteX0" fmla="*/ 0 w 2244725"/>
                <a:gd name="connsiteY0" fmla="*/ 119609 h 262484"/>
                <a:gd name="connsiteX1" fmla="*/ 38100 w 2244725"/>
                <a:gd name="connsiteY1" fmla="*/ 116434 h 262484"/>
                <a:gd name="connsiteX2" fmla="*/ 104775 w 2244725"/>
                <a:gd name="connsiteY2" fmla="*/ 106909 h 262484"/>
                <a:gd name="connsiteX3" fmla="*/ 127000 w 2244725"/>
                <a:gd name="connsiteY3" fmla="*/ 100559 h 262484"/>
                <a:gd name="connsiteX4" fmla="*/ 139700 w 2244725"/>
                <a:gd name="connsiteY4" fmla="*/ 94209 h 262484"/>
                <a:gd name="connsiteX5" fmla="*/ 155575 w 2244725"/>
                <a:gd name="connsiteY5" fmla="*/ 91034 h 262484"/>
                <a:gd name="connsiteX6" fmla="*/ 165100 w 2244725"/>
                <a:gd name="connsiteY6" fmla="*/ 84684 h 262484"/>
                <a:gd name="connsiteX7" fmla="*/ 177800 w 2244725"/>
                <a:gd name="connsiteY7" fmla="*/ 81509 h 262484"/>
                <a:gd name="connsiteX8" fmla="*/ 225425 w 2244725"/>
                <a:gd name="connsiteY8" fmla="*/ 75159 h 262484"/>
                <a:gd name="connsiteX9" fmla="*/ 266700 w 2244725"/>
                <a:gd name="connsiteY9" fmla="*/ 68809 h 262484"/>
                <a:gd name="connsiteX10" fmla="*/ 336550 w 2244725"/>
                <a:gd name="connsiteY10" fmla="*/ 62459 h 262484"/>
                <a:gd name="connsiteX11" fmla="*/ 365125 w 2244725"/>
                <a:gd name="connsiteY11" fmla="*/ 56109 h 262484"/>
                <a:gd name="connsiteX12" fmla="*/ 377825 w 2244725"/>
                <a:gd name="connsiteY12" fmla="*/ 52934 h 262484"/>
                <a:gd name="connsiteX13" fmla="*/ 396875 w 2244725"/>
                <a:gd name="connsiteY13" fmla="*/ 49759 h 262484"/>
                <a:gd name="connsiteX14" fmla="*/ 406400 w 2244725"/>
                <a:gd name="connsiteY14" fmla="*/ 46584 h 262484"/>
                <a:gd name="connsiteX15" fmla="*/ 438150 w 2244725"/>
                <a:gd name="connsiteY15" fmla="*/ 40234 h 262484"/>
                <a:gd name="connsiteX16" fmla="*/ 482600 w 2244725"/>
                <a:gd name="connsiteY16" fmla="*/ 37059 h 262484"/>
                <a:gd name="connsiteX17" fmla="*/ 495300 w 2244725"/>
                <a:gd name="connsiteY17" fmla="*/ 33884 h 262484"/>
                <a:gd name="connsiteX18" fmla="*/ 514350 w 2244725"/>
                <a:gd name="connsiteY18" fmla="*/ 27534 h 262484"/>
                <a:gd name="connsiteX19" fmla="*/ 565150 w 2244725"/>
                <a:gd name="connsiteY19" fmla="*/ 18009 h 262484"/>
                <a:gd name="connsiteX20" fmla="*/ 581025 w 2244725"/>
                <a:gd name="connsiteY20" fmla="*/ 14834 h 262484"/>
                <a:gd name="connsiteX21" fmla="*/ 635000 w 2244725"/>
                <a:gd name="connsiteY21" fmla="*/ 8484 h 262484"/>
                <a:gd name="connsiteX22" fmla="*/ 650875 w 2244725"/>
                <a:gd name="connsiteY22" fmla="*/ 2134 h 262484"/>
                <a:gd name="connsiteX23" fmla="*/ 800100 w 2244725"/>
                <a:gd name="connsiteY23" fmla="*/ 8484 h 262484"/>
                <a:gd name="connsiteX24" fmla="*/ 828675 w 2244725"/>
                <a:gd name="connsiteY24" fmla="*/ 14834 h 262484"/>
                <a:gd name="connsiteX25" fmla="*/ 863600 w 2244725"/>
                <a:gd name="connsiteY25" fmla="*/ 21184 h 262484"/>
                <a:gd name="connsiteX26" fmla="*/ 901700 w 2244725"/>
                <a:gd name="connsiteY26" fmla="*/ 33884 h 262484"/>
                <a:gd name="connsiteX27" fmla="*/ 917575 w 2244725"/>
                <a:gd name="connsiteY27" fmla="*/ 40234 h 262484"/>
                <a:gd name="connsiteX28" fmla="*/ 952500 w 2244725"/>
                <a:gd name="connsiteY28" fmla="*/ 46584 h 262484"/>
                <a:gd name="connsiteX29" fmla="*/ 981075 w 2244725"/>
                <a:gd name="connsiteY29" fmla="*/ 59284 h 262484"/>
                <a:gd name="connsiteX30" fmla="*/ 996950 w 2244725"/>
                <a:gd name="connsiteY30" fmla="*/ 71984 h 262484"/>
                <a:gd name="connsiteX31" fmla="*/ 1025525 w 2244725"/>
                <a:gd name="connsiteY31" fmla="*/ 81509 h 262484"/>
                <a:gd name="connsiteX32" fmla="*/ 1076325 w 2244725"/>
                <a:gd name="connsiteY32" fmla="*/ 84684 h 262484"/>
                <a:gd name="connsiteX33" fmla="*/ 1158875 w 2244725"/>
                <a:gd name="connsiteY33" fmla="*/ 94209 h 262484"/>
                <a:gd name="connsiteX34" fmla="*/ 1171575 w 2244725"/>
                <a:gd name="connsiteY34" fmla="*/ 97384 h 262484"/>
                <a:gd name="connsiteX35" fmla="*/ 1695424 w 2244725"/>
                <a:gd name="connsiteY35" fmla="*/ 45512 h 262484"/>
                <a:gd name="connsiteX36" fmla="*/ 2184400 w 2244725"/>
                <a:gd name="connsiteY36" fmla="*/ 138659 h 262484"/>
                <a:gd name="connsiteX37" fmla="*/ 2206625 w 2244725"/>
                <a:gd name="connsiteY37" fmla="*/ 154534 h 262484"/>
                <a:gd name="connsiteX38" fmla="*/ 2228850 w 2244725"/>
                <a:gd name="connsiteY38" fmla="*/ 167234 h 262484"/>
                <a:gd name="connsiteX39" fmla="*/ 2244725 w 2244725"/>
                <a:gd name="connsiteY39" fmla="*/ 176759 h 262484"/>
                <a:gd name="connsiteX40" fmla="*/ 2174875 w 2244725"/>
                <a:gd name="connsiteY40" fmla="*/ 227559 h 262484"/>
                <a:gd name="connsiteX41" fmla="*/ 2079625 w 2244725"/>
                <a:gd name="connsiteY41" fmla="*/ 256134 h 262484"/>
                <a:gd name="connsiteX42" fmla="*/ 2038350 w 2244725"/>
                <a:gd name="connsiteY42" fmla="*/ 262484 h 262484"/>
                <a:gd name="connsiteX43" fmla="*/ 1346200 w 2244725"/>
                <a:gd name="connsiteY43" fmla="*/ 176759 h 262484"/>
                <a:gd name="connsiteX44" fmla="*/ 1298575 w 2244725"/>
                <a:gd name="connsiteY44" fmla="*/ 173584 h 262484"/>
                <a:gd name="connsiteX45" fmla="*/ 1279525 w 2244725"/>
                <a:gd name="connsiteY45" fmla="*/ 167234 h 262484"/>
                <a:gd name="connsiteX46" fmla="*/ 1266825 w 2244725"/>
                <a:gd name="connsiteY46" fmla="*/ 160884 h 262484"/>
                <a:gd name="connsiteX47" fmla="*/ 685800 w 2244725"/>
                <a:gd name="connsiteY47" fmla="*/ 157709 h 262484"/>
                <a:gd name="connsiteX48" fmla="*/ 625475 w 2244725"/>
                <a:gd name="connsiteY48" fmla="*/ 148184 h 262484"/>
                <a:gd name="connsiteX49" fmla="*/ 593725 w 2244725"/>
                <a:gd name="connsiteY49" fmla="*/ 145009 h 262484"/>
                <a:gd name="connsiteX50" fmla="*/ 488950 w 2244725"/>
                <a:gd name="connsiteY50" fmla="*/ 132309 h 262484"/>
                <a:gd name="connsiteX51" fmla="*/ 454025 w 2244725"/>
                <a:gd name="connsiteY51" fmla="*/ 125959 h 262484"/>
                <a:gd name="connsiteX52" fmla="*/ 390525 w 2244725"/>
                <a:gd name="connsiteY52" fmla="*/ 119609 h 262484"/>
                <a:gd name="connsiteX53" fmla="*/ 352425 w 2244725"/>
                <a:gd name="connsiteY53" fmla="*/ 110084 h 262484"/>
                <a:gd name="connsiteX54" fmla="*/ 238125 w 2244725"/>
                <a:gd name="connsiteY54" fmla="*/ 94209 h 262484"/>
                <a:gd name="connsiteX55" fmla="*/ 209550 w 2244725"/>
                <a:gd name="connsiteY55" fmla="*/ 91034 h 262484"/>
                <a:gd name="connsiteX56" fmla="*/ 190500 w 2244725"/>
                <a:gd name="connsiteY56" fmla="*/ 87859 h 262484"/>
                <a:gd name="connsiteX57" fmla="*/ 168275 w 2244725"/>
                <a:gd name="connsiteY57" fmla="*/ 84684 h 262484"/>
                <a:gd name="connsiteX58" fmla="*/ 142875 w 2244725"/>
                <a:gd name="connsiteY58" fmla="*/ 78334 h 262484"/>
                <a:gd name="connsiteX59" fmla="*/ 31750 w 2244725"/>
                <a:gd name="connsiteY59" fmla="*/ 71984 h 262484"/>
                <a:gd name="connsiteX60" fmla="*/ 212725 w 2244725"/>
                <a:gd name="connsiteY60" fmla="*/ 145009 h 262484"/>
                <a:gd name="connsiteX61" fmla="*/ 241300 w 2244725"/>
                <a:gd name="connsiteY61" fmla="*/ 138659 h 262484"/>
                <a:gd name="connsiteX0" fmla="*/ 0 w 2244725"/>
                <a:gd name="connsiteY0" fmla="*/ 119609 h 256134"/>
                <a:gd name="connsiteX1" fmla="*/ 38100 w 2244725"/>
                <a:gd name="connsiteY1" fmla="*/ 116434 h 256134"/>
                <a:gd name="connsiteX2" fmla="*/ 104775 w 2244725"/>
                <a:gd name="connsiteY2" fmla="*/ 106909 h 256134"/>
                <a:gd name="connsiteX3" fmla="*/ 127000 w 2244725"/>
                <a:gd name="connsiteY3" fmla="*/ 100559 h 256134"/>
                <a:gd name="connsiteX4" fmla="*/ 139700 w 2244725"/>
                <a:gd name="connsiteY4" fmla="*/ 94209 h 256134"/>
                <a:gd name="connsiteX5" fmla="*/ 155575 w 2244725"/>
                <a:gd name="connsiteY5" fmla="*/ 91034 h 256134"/>
                <a:gd name="connsiteX6" fmla="*/ 165100 w 2244725"/>
                <a:gd name="connsiteY6" fmla="*/ 84684 h 256134"/>
                <a:gd name="connsiteX7" fmla="*/ 177800 w 2244725"/>
                <a:gd name="connsiteY7" fmla="*/ 81509 h 256134"/>
                <a:gd name="connsiteX8" fmla="*/ 225425 w 2244725"/>
                <a:gd name="connsiteY8" fmla="*/ 75159 h 256134"/>
                <a:gd name="connsiteX9" fmla="*/ 266700 w 2244725"/>
                <a:gd name="connsiteY9" fmla="*/ 68809 h 256134"/>
                <a:gd name="connsiteX10" fmla="*/ 336550 w 2244725"/>
                <a:gd name="connsiteY10" fmla="*/ 62459 h 256134"/>
                <a:gd name="connsiteX11" fmla="*/ 365125 w 2244725"/>
                <a:gd name="connsiteY11" fmla="*/ 56109 h 256134"/>
                <a:gd name="connsiteX12" fmla="*/ 377825 w 2244725"/>
                <a:gd name="connsiteY12" fmla="*/ 52934 h 256134"/>
                <a:gd name="connsiteX13" fmla="*/ 396875 w 2244725"/>
                <a:gd name="connsiteY13" fmla="*/ 49759 h 256134"/>
                <a:gd name="connsiteX14" fmla="*/ 406400 w 2244725"/>
                <a:gd name="connsiteY14" fmla="*/ 46584 h 256134"/>
                <a:gd name="connsiteX15" fmla="*/ 438150 w 2244725"/>
                <a:gd name="connsiteY15" fmla="*/ 40234 h 256134"/>
                <a:gd name="connsiteX16" fmla="*/ 482600 w 2244725"/>
                <a:gd name="connsiteY16" fmla="*/ 37059 h 256134"/>
                <a:gd name="connsiteX17" fmla="*/ 495300 w 2244725"/>
                <a:gd name="connsiteY17" fmla="*/ 33884 h 256134"/>
                <a:gd name="connsiteX18" fmla="*/ 514350 w 2244725"/>
                <a:gd name="connsiteY18" fmla="*/ 27534 h 256134"/>
                <a:gd name="connsiteX19" fmla="*/ 565150 w 2244725"/>
                <a:gd name="connsiteY19" fmla="*/ 18009 h 256134"/>
                <a:gd name="connsiteX20" fmla="*/ 581025 w 2244725"/>
                <a:gd name="connsiteY20" fmla="*/ 14834 h 256134"/>
                <a:gd name="connsiteX21" fmla="*/ 635000 w 2244725"/>
                <a:gd name="connsiteY21" fmla="*/ 8484 h 256134"/>
                <a:gd name="connsiteX22" fmla="*/ 650875 w 2244725"/>
                <a:gd name="connsiteY22" fmla="*/ 2134 h 256134"/>
                <a:gd name="connsiteX23" fmla="*/ 800100 w 2244725"/>
                <a:gd name="connsiteY23" fmla="*/ 8484 h 256134"/>
                <a:gd name="connsiteX24" fmla="*/ 828675 w 2244725"/>
                <a:gd name="connsiteY24" fmla="*/ 14834 h 256134"/>
                <a:gd name="connsiteX25" fmla="*/ 863600 w 2244725"/>
                <a:gd name="connsiteY25" fmla="*/ 21184 h 256134"/>
                <a:gd name="connsiteX26" fmla="*/ 901700 w 2244725"/>
                <a:gd name="connsiteY26" fmla="*/ 33884 h 256134"/>
                <a:gd name="connsiteX27" fmla="*/ 917575 w 2244725"/>
                <a:gd name="connsiteY27" fmla="*/ 40234 h 256134"/>
                <a:gd name="connsiteX28" fmla="*/ 952500 w 2244725"/>
                <a:gd name="connsiteY28" fmla="*/ 46584 h 256134"/>
                <a:gd name="connsiteX29" fmla="*/ 981075 w 2244725"/>
                <a:gd name="connsiteY29" fmla="*/ 59284 h 256134"/>
                <a:gd name="connsiteX30" fmla="*/ 996950 w 2244725"/>
                <a:gd name="connsiteY30" fmla="*/ 71984 h 256134"/>
                <a:gd name="connsiteX31" fmla="*/ 1025525 w 2244725"/>
                <a:gd name="connsiteY31" fmla="*/ 81509 h 256134"/>
                <a:gd name="connsiteX32" fmla="*/ 1076325 w 2244725"/>
                <a:gd name="connsiteY32" fmla="*/ 84684 h 256134"/>
                <a:gd name="connsiteX33" fmla="*/ 1158875 w 2244725"/>
                <a:gd name="connsiteY33" fmla="*/ 94209 h 256134"/>
                <a:gd name="connsiteX34" fmla="*/ 1171575 w 2244725"/>
                <a:gd name="connsiteY34" fmla="*/ 97384 h 256134"/>
                <a:gd name="connsiteX35" fmla="*/ 1695424 w 2244725"/>
                <a:gd name="connsiteY35" fmla="*/ 45512 h 256134"/>
                <a:gd name="connsiteX36" fmla="*/ 2184400 w 2244725"/>
                <a:gd name="connsiteY36" fmla="*/ 138659 h 256134"/>
                <a:gd name="connsiteX37" fmla="*/ 2206625 w 2244725"/>
                <a:gd name="connsiteY37" fmla="*/ 154534 h 256134"/>
                <a:gd name="connsiteX38" fmla="*/ 2228850 w 2244725"/>
                <a:gd name="connsiteY38" fmla="*/ 167234 h 256134"/>
                <a:gd name="connsiteX39" fmla="*/ 2244725 w 2244725"/>
                <a:gd name="connsiteY39" fmla="*/ 176759 h 256134"/>
                <a:gd name="connsiteX40" fmla="*/ 2174875 w 2244725"/>
                <a:gd name="connsiteY40" fmla="*/ 227559 h 256134"/>
                <a:gd name="connsiteX41" fmla="*/ 2079625 w 2244725"/>
                <a:gd name="connsiteY41" fmla="*/ 256134 h 256134"/>
                <a:gd name="connsiteX42" fmla="*/ 1346200 w 2244725"/>
                <a:gd name="connsiteY42" fmla="*/ 176759 h 256134"/>
                <a:gd name="connsiteX43" fmla="*/ 1298575 w 2244725"/>
                <a:gd name="connsiteY43" fmla="*/ 173584 h 256134"/>
                <a:gd name="connsiteX44" fmla="*/ 1279525 w 2244725"/>
                <a:gd name="connsiteY44" fmla="*/ 167234 h 256134"/>
                <a:gd name="connsiteX45" fmla="*/ 1266825 w 2244725"/>
                <a:gd name="connsiteY45" fmla="*/ 160884 h 256134"/>
                <a:gd name="connsiteX46" fmla="*/ 685800 w 2244725"/>
                <a:gd name="connsiteY46" fmla="*/ 157709 h 256134"/>
                <a:gd name="connsiteX47" fmla="*/ 625475 w 2244725"/>
                <a:gd name="connsiteY47" fmla="*/ 148184 h 256134"/>
                <a:gd name="connsiteX48" fmla="*/ 593725 w 2244725"/>
                <a:gd name="connsiteY48" fmla="*/ 145009 h 256134"/>
                <a:gd name="connsiteX49" fmla="*/ 488950 w 2244725"/>
                <a:gd name="connsiteY49" fmla="*/ 132309 h 256134"/>
                <a:gd name="connsiteX50" fmla="*/ 454025 w 2244725"/>
                <a:gd name="connsiteY50" fmla="*/ 125959 h 256134"/>
                <a:gd name="connsiteX51" fmla="*/ 390525 w 2244725"/>
                <a:gd name="connsiteY51" fmla="*/ 119609 h 256134"/>
                <a:gd name="connsiteX52" fmla="*/ 352425 w 2244725"/>
                <a:gd name="connsiteY52" fmla="*/ 110084 h 256134"/>
                <a:gd name="connsiteX53" fmla="*/ 238125 w 2244725"/>
                <a:gd name="connsiteY53" fmla="*/ 94209 h 256134"/>
                <a:gd name="connsiteX54" fmla="*/ 209550 w 2244725"/>
                <a:gd name="connsiteY54" fmla="*/ 91034 h 256134"/>
                <a:gd name="connsiteX55" fmla="*/ 190500 w 2244725"/>
                <a:gd name="connsiteY55" fmla="*/ 87859 h 256134"/>
                <a:gd name="connsiteX56" fmla="*/ 168275 w 2244725"/>
                <a:gd name="connsiteY56" fmla="*/ 84684 h 256134"/>
                <a:gd name="connsiteX57" fmla="*/ 142875 w 2244725"/>
                <a:gd name="connsiteY57" fmla="*/ 78334 h 256134"/>
                <a:gd name="connsiteX58" fmla="*/ 31750 w 2244725"/>
                <a:gd name="connsiteY58" fmla="*/ 71984 h 256134"/>
                <a:gd name="connsiteX59" fmla="*/ 212725 w 2244725"/>
                <a:gd name="connsiteY59" fmla="*/ 145009 h 256134"/>
                <a:gd name="connsiteX60" fmla="*/ 241300 w 2244725"/>
                <a:gd name="connsiteY60" fmla="*/ 138659 h 256134"/>
                <a:gd name="connsiteX0" fmla="*/ 0 w 2244725"/>
                <a:gd name="connsiteY0" fmla="*/ 119609 h 227559"/>
                <a:gd name="connsiteX1" fmla="*/ 38100 w 2244725"/>
                <a:gd name="connsiteY1" fmla="*/ 116434 h 227559"/>
                <a:gd name="connsiteX2" fmla="*/ 104775 w 2244725"/>
                <a:gd name="connsiteY2" fmla="*/ 106909 h 227559"/>
                <a:gd name="connsiteX3" fmla="*/ 127000 w 2244725"/>
                <a:gd name="connsiteY3" fmla="*/ 100559 h 227559"/>
                <a:gd name="connsiteX4" fmla="*/ 139700 w 2244725"/>
                <a:gd name="connsiteY4" fmla="*/ 94209 h 227559"/>
                <a:gd name="connsiteX5" fmla="*/ 155575 w 2244725"/>
                <a:gd name="connsiteY5" fmla="*/ 91034 h 227559"/>
                <a:gd name="connsiteX6" fmla="*/ 165100 w 2244725"/>
                <a:gd name="connsiteY6" fmla="*/ 84684 h 227559"/>
                <a:gd name="connsiteX7" fmla="*/ 177800 w 2244725"/>
                <a:gd name="connsiteY7" fmla="*/ 81509 h 227559"/>
                <a:gd name="connsiteX8" fmla="*/ 225425 w 2244725"/>
                <a:gd name="connsiteY8" fmla="*/ 75159 h 227559"/>
                <a:gd name="connsiteX9" fmla="*/ 266700 w 2244725"/>
                <a:gd name="connsiteY9" fmla="*/ 68809 h 227559"/>
                <a:gd name="connsiteX10" fmla="*/ 336550 w 2244725"/>
                <a:gd name="connsiteY10" fmla="*/ 62459 h 227559"/>
                <a:gd name="connsiteX11" fmla="*/ 365125 w 2244725"/>
                <a:gd name="connsiteY11" fmla="*/ 56109 h 227559"/>
                <a:gd name="connsiteX12" fmla="*/ 377825 w 2244725"/>
                <a:gd name="connsiteY12" fmla="*/ 52934 h 227559"/>
                <a:gd name="connsiteX13" fmla="*/ 396875 w 2244725"/>
                <a:gd name="connsiteY13" fmla="*/ 49759 h 227559"/>
                <a:gd name="connsiteX14" fmla="*/ 406400 w 2244725"/>
                <a:gd name="connsiteY14" fmla="*/ 46584 h 227559"/>
                <a:gd name="connsiteX15" fmla="*/ 438150 w 2244725"/>
                <a:gd name="connsiteY15" fmla="*/ 40234 h 227559"/>
                <a:gd name="connsiteX16" fmla="*/ 482600 w 2244725"/>
                <a:gd name="connsiteY16" fmla="*/ 37059 h 227559"/>
                <a:gd name="connsiteX17" fmla="*/ 495300 w 2244725"/>
                <a:gd name="connsiteY17" fmla="*/ 33884 h 227559"/>
                <a:gd name="connsiteX18" fmla="*/ 514350 w 2244725"/>
                <a:gd name="connsiteY18" fmla="*/ 27534 h 227559"/>
                <a:gd name="connsiteX19" fmla="*/ 565150 w 2244725"/>
                <a:gd name="connsiteY19" fmla="*/ 18009 h 227559"/>
                <a:gd name="connsiteX20" fmla="*/ 581025 w 2244725"/>
                <a:gd name="connsiteY20" fmla="*/ 14834 h 227559"/>
                <a:gd name="connsiteX21" fmla="*/ 635000 w 2244725"/>
                <a:gd name="connsiteY21" fmla="*/ 8484 h 227559"/>
                <a:gd name="connsiteX22" fmla="*/ 650875 w 2244725"/>
                <a:gd name="connsiteY22" fmla="*/ 2134 h 227559"/>
                <a:gd name="connsiteX23" fmla="*/ 800100 w 2244725"/>
                <a:gd name="connsiteY23" fmla="*/ 8484 h 227559"/>
                <a:gd name="connsiteX24" fmla="*/ 828675 w 2244725"/>
                <a:gd name="connsiteY24" fmla="*/ 14834 h 227559"/>
                <a:gd name="connsiteX25" fmla="*/ 863600 w 2244725"/>
                <a:gd name="connsiteY25" fmla="*/ 21184 h 227559"/>
                <a:gd name="connsiteX26" fmla="*/ 901700 w 2244725"/>
                <a:gd name="connsiteY26" fmla="*/ 33884 h 227559"/>
                <a:gd name="connsiteX27" fmla="*/ 917575 w 2244725"/>
                <a:gd name="connsiteY27" fmla="*/ 40234 h 227559"/>
                <a:gd name="connsiteX28" fmla="*/ 952500 w 2244725"/>
                <a:gd name="connsiteY28" fmla="*/ 46584 h 227559"/>
                <a:gd name="connsiteX29" fmla="*/ 981075 w 2244725"/>
                <a:gd name="connsiteY29" fmla="*/ 59284 h 227559"/>
                <a:gd name="connsiteX30" fmla="*/ 996950 w 2244725"/>
                <a:gd name="connsiteY30" fmla="*/ 71984 h 227559"/>
                <a:gd name="connsiteX31" fmla="*/ 1025525 w 2244725"/>
                <a:gd name="connsiteY31" fmla="*/ 81509 h 227559"/>
                <a:gd name="connsiteX32" fmla="*/ 1076325 w 2244725"/>
                <a:gd name="connsiteY32" fmla="*/ 84684 h 227559"/>
                <a:gd name="connsiteX33" fmla="*/ 1158875 w 2244725"/>
                <a:gd name="connsiteY33" fmla="*/ 94209 h 227559"/>
                <a:gd name="connsiteX34" fmla="*/ 1171575 w 2244725"/>
                <a:gd name="connsiteY34" fmla="*/ 97384 h 227559"/>
                <a:gd name="connsiteX35" fmla="*/ 1695424 w 2244725"/>
                <a:gd name="connsiteY35" fmla="*/ 45512 h 227559"/>
                <a:gd name="connsiteX36" fmla="*/ 2184400 w 2244725"/>
                <a:gd name="connsiteY36" fmla="*/ 138659 h 227559"/>
                <a:gd name="connsiteX37" fmla="*/ 2206625 w 2244725"/>
                <a:gd name="connsiteY37" fmla="*/ 154534 h 227559"/>
                <a:gd name="connsiteX38" fmla="*/ 2228850 w 2244725"/>
                <a:gd name="connsiteY38" fmla="*/ 167234 h 227559"/>
                <a:gd name="connsiteX39" fmla="*/ 2244725 w 2244725"/>
                <a:gd name="connsiteY39" fmla="*/ 176759 h 227559"/>
                <a:gd name="connsiteX40" fmla="*/ 2174875 w 2244725"/>
                <a:gd name="connsiteY40" fmla="*/ 227559 h 227559"/>
                <a:gd name="connsiteX41" fmla="*/ 1346200 w 2244725"/>
                <a:gd name="connsiteY41" fmla="*/ 176759 h 227559"/>
                <a:gd name="connsiteX42" fmla="*/ 1298575 w 2244725"/>
                <a:gd name="connsiteY42" fmla="*/ 173584 h 227559"/>
                <a:gd name="connsiteX43" fmla="*/ 1279525 w 2244725"/>
                <a:gd name="connsiteY43" fmla="*/ 167234 h 227559"/>
                <a:gd name="connsiteX44" fmla="*/ 1266825 w 2244725"/>
                <a:gd name="connsiteY44" fmla="*/ 160884 h 227559"/>
                <a:gd name="connsiteX45" fmla="*/ 685800 w 2244725"/>
                <a:gd name="connsiteY45" fmla="*/ 157709 h 227559"/>
                <a:gd name="connsiteX46" fmla="*/ 625475 w 2244725"/>
                <a:gd name="connsiteY46" fmla="*/ 148184 h 227559"/>
                <a:gd name="connsiteX47" fmla="*/ 593725 w 2244725"/>
                <a:gd name="connsiteY47" fmla="*/ 145009 h 227559"/>
                <a:gd name="connsiteX48" fmla="*/ 488950 w 2244725"/>
                <a:gd name="connsiteY48" fmla="*/ 132309 h 227559"/>
                <a:gd name="connsiteX49" fmla="*/ 454025 w 2244725"/>
                <a:gd name="connsiteY49" fmla="*/ 125959 h 227559"/>
                <a:gd name="connsiteX50" fmla="*/ 390525 w 2244725"/>
                <a:gd name="connsiteY50" fmla="*/ 119609 h 227559"/>
                <a:gd name="connsiteX51" fmla="*/ 352425 w 2244725"/>
                <a:gd name="connsiteY51" fmla="*/ 110084 h 227559"/>
                <a:gd name="connsiteX52" fmla="*/ 238125 w 2244725"/>
                <a:gd name="connsiteY52" fmla="*/ 94209 h 227559"/>
                <a:gd name="connsiteX53" fmla="*/ 209550 w 2244725"/>
                <a:gd name="connsiteY53" fmla="*/ 91034 h 227559"/>
                <a:gd name="connsiteX54" fmla="*/ 190500 w 2244725"/>
                <a:gd name="connsiteY54" fmla="*/ 87859 h 227559"/>
                <a:gd name="connsiteX55" fmla="*/ 168275 w 2244725"/>
                <a:gd name="connsiteY55" fmla="*/ 84684 h 227559"/>
                <a:gd name="connsiteX56" fmla="*/ 142875 w 2244725"/>
                <a:gd name="connsiteY56" fmla="*/ 78334 h 227559"/>
                <a:gd name="connsiteX57" fmla="*/ 31750 w 2244725"/>
                <a:gd name="connsiteY57" fmla="*/ 71984 h 227559"/>
                <a:gd name="connsiteX58" fmla="*/ 212725 w 2244725"/>
                <a:gd name="connsiteY58" fmla="*/ 145009 h 227559"/>
                <a:gd name="connsiteX59" fmla="*/ 241300 w 2244725"/>
                <a:gd name="connsiteY59" fmla="*/ 138659 h 227559"/>
                <a:gd name="connsiteX0" fmla="*/ 0 w 2244725"/>
                <a:gd name="connsiteY0" fmla="*/ 119609 h 178346"/>
                <a:gd name="connsiteX1" fmla="*/ 38100 w 2244725"/>
                <a:gd name="connsiteY1" fmla="*/ 116434 h 178346"/>
                <a:gd name="connsiteX2" fmla="*/ 104775 w 2244725"/>
                <a:gd name="connsiteY2" fmla="*/ 106909 h 178346"/>
                <a:gd name="connsiteX3" fmla="*/ 127000 w 2244725"/>
                <a:gd name="connsiteY3" fmla="*/ 100559 h 178346"/>
                <a:gd name="connsiteX4" fmla="*/ 139700 w 2244725"/>
                <a:gd name="connsiteY4" fmla="*/ 94209 h 178346"/>
                <a:gd name="connsiteX5" fmla="*/ 155575 w 2244725"/>
                <a:gd name="connsiteY5" fmla="*/ 91034 h 178346"/>
                <a:gd name="connsiteX6" fmla="*/ 165100 w 2244725"/>
                <a:gd name="connsiteY6" fmla="*/ 84684 h 178346"/>
                <a:gd name="connsiteX7" fmla="*/ 177800 w 2244725"/>
                <a:gd name="connsiteY7" fmla="*/ 81509 h 178346"/>
                <a:gd name="connsiteX8" fmla="*/ 225425 w 2244725"/>
                <a:gd name="connsiteY8" fmla="*/ 75159 h 178346"/>
                <a:gd name="connsiteX9" fmla="*/ 266700 w 2244725"/>
                <a:gd name="connsiteY9" fmla="*/ 68809 h 178346"/>
                <a:gd name="connsiteX10" fmla="*/ 336550 w 2244725"/>
                <a:gd name="connsiteY10" fmla="*/ 62459 h 178346"/>
                <a:gd name="connsiteX11" fmla="*/ 365125 w 2244725"/>
                <a:gd name="connsiteY11" fmla="*/ 56109 h 178346"/>
                <a:gd name="connsiteX12" fmla="*/ 377825 w 2244725"/>
                <a:gd name="connsiteY12" fmla="*/ 52934 h 178346"/>
                <a:gd name="connsiteX13" fmla="*/ 396875 w 2244725"/>
                <a:gd name="connsiteY13" fmla="*/ 49759 h 178346"/>
                <a:gd name="connsiteX14" fmla="*/ 406400 w 2244725"/>
                <a:gd name="connsiteY14" fmla="*/ 46584 h 178346"/>
                <a:gd name="connsiteX15" fmla="*/ 438150 w 2244725"/>
                <a:gd name="connsiteY15" fmla="*/ 40234 h 178346"/>
                <a:gd name="connsiteX16" fmla="*/ 482600 w 2244725"/>
                <a:gd name="connsiteY16" fmla="*/ 37059 h 178346"/>
                <a:gd name="connsiteX17" fmla="*/ 495300 w 2244725"/>
                <a:gd name="connsiteY17" fmla="*/ 33884 h 178346"/>
                <a:gd name="connsiteX18" fmla="*/ 514350 w 2244725"/>
                <a:gd name="connsiteY18" fmla="*/ 27534 h 178346"/>
                <a:gd name="connsiteX19" fmla="*/ 565150 w 2244725"/>
                <a:gd name="connsiteY19" fmla="*/ 18009 h 178346"/>
                <a:gd name="connsiteX20" fmla="*/ 581025 w 2244725"/>
                <a:gd name="connsiteY20" fmla="*/ 14834 h 178346"/>
                <a:gd name="connsiteX21" fmla="*/ 635000 w 2244725"/>
                <a:gd name="connsiteY21" fmla="*/ 8484 h 178346"/>
                <a:gd name="connsiteX22" fmla="*/ 650875 w 2244725"/>
                <a:gd name="connsiteY22" fmla="*/ 2134 h 178346"/>
                <a:gd name="connsiteX23" fmla="*/ 800100 w 2244725"/>
                <a:gd name="connsiteY23" fmla="*/ 8484 h 178346"/>
                <a:gd name="connsiteX24" fmla="*/ 828675 w 2244725"/>
                <a:gd name="connsiteY24" fmla="*/ 14834 h 178346"/>
                <a:gd name="connsiteX25" fmla="*/ 863600 w 2244725"/>
                <a:gd name="connsiteY25" fmla="*/ 21184 h 178346"/>
                <a:gd name="connsiteX26" fmla="*/ 901700 w 2244725"/>
                <a:gd name="connsiteY26" fmla="*/ 33884 h 178346"/>
                <a:gd name="connsiteX27" fmla="*/ 917575 w 2244725"/>
                <a:gd name="connsiteY27" fmla="*/ 40234 h 178346"/>
                <a:gd name="connsiteX28" fmla="*/ 952500 w 2244725"/>
                <a:gd name="connsiteY28" fmla="*/ 46584 h 178346"/>
                <a:gd name="connsiteX29" fmla="*/ 981075 w 2244725"/>
                <a:gd name="connsiteY29" fmla="*/ 59284 h 178346"/>
                <a:gd name="connsiteX30" fmla="*/ 996950 w 2244725"/>
                <a:gd name="connsiteY30" fmla="*/ 71984 h 178346"/>
                <a:gd name="connsiteX31" fmla="*/ 1025525 w 2244725"/>
                <a:gd name="connsiteY31" fmla="*/ 81509 h 178346"/>
                <a:gd name="connsiteX32" fmla="*/ 1076325 w 2244725"/>
                <a:gd name="connsiteY32" fmla="*/ 84684 h 178346"/>
                <a:gd name="connsiteX33" fmla="*/ 1158875 w 2244725"/>
                <a:gd name="connsiteY33" fmla="*/ 94209 h 178346"/>
                <a:gd name="connsiteX34" fmla="*/ 1171575 w 2244725"/>
                <a:gd name="connsiteY34" fmla="*/ 97384 h 178346"/>
                <a:gd name="connsiteX35" fmla="*/ 1695424 w 2244725"/>
                <a:gd name="connsiteY35" fmla="*/ 45512 h 178346"/>
                <a:gd name="connsiteX36" fmla="*/ 2184400 w 2244725"/>
                <a:gd name="connsiteY36" fmla="*/ 138659 h 178346"/>
                <a:gd name="connsiteX37" fmla="*/ 2206625 w 2244725"/>
                <a:gd name="connsiteY37" fmla="*/ 154534 h 178346"/>
                <a:gd name="connsiteX38" fmla="*/ 2228850 w 2244725"/>
                <a:gd name="connsiteY38" fmla="*/ 167234 h 178346"/>
                <a:gd name="connsiteX39" fmla="*/ 2244725 w 2244725"/>
                <a:gd name="connsiteY39" fmla="*/ 176759 h 178346"/>
                <a:gd name="connsiteX40" fmla="*/ 1346200 w 2244725"/>
                <a:gd name="connsiteY40" fmla="*/ 176759 h 178346"/>
                <a:gd name="connsiteX41" fmla="*/ 1298575 w 2244725"/>
                <a:gd name="connsiteY41" fmla="*/ 173584 h 178346"/>
                <a:gd name="connsiteX42" fmla="*/ 1279525 w 2244725"/>
                <a:gd name="connsiteY42" fmla="*/ 167234 h 178346"/>
                <a:gd name="connsiteX43" fmla="*/ 1266825 w 2244725"/>
                <a:gd name="connsiteY43" fmla="*/ 160884 h 178346"/>
                <a:gd name="connsiteX44" fmla="*/ 685800 w 2244725"/>
                <a:gd name="connsiteY44" fmla="*/ 157709 h 178346"/>
                <a:gd name="connsiteX45" fmla="*/ 625475 w 2244725"/>
                <a:gd name="connsiteY45" fmla="*/ 148184 h 178346"/>
                <a:gd name="connsiteX46" fmla="*/ 593725 w 2244725"/>
                <a:gd name="connsiteY46" fmla="*/ 145009 h 178346"/>
                <a:gd name="connsiteX47" fmla="*/ 488950 w 2244725"/>
                <a:gd name="connsiteY47" fmla="*/ 132309 h 178346"/>
                <a:gd name="connsiteX48" fmla="*/ 454025 w 2244725"/>
                <a:gd name="connsiteY48" fmla="*/ 125959 h 178346"/>
                <a:gd name="connsiteX49" fmla="*/ 390525 w 2244725"/>
                <a:gd name="connsiteY49" fmla="*/ 119609 h 178346"/>
                <a:gd name="connsiteX50" fmla="*/ 352425 w 2244725"/>
                <a:gd name="connsiteY50" fmla="*/ 110084 h 178346"/>
                <a:gd name="connsiteX51" fmla="*/ 238125 w 2244725"/>
                <a:gd name="connsiteY51" fmla="*/ 94209 h 178346"/>
                <a:gd name="connsiteX52" fmla="*/ 209550 w 2244725"/>
                <a:gd name="connsiteY52" fmla="*/ 91034 h 178346"/>
                <a:gd name="connsiteX53" fmla="*/ 190500 w 2244725"/>
                <a:gd name="connsiteY53" fmla="*/ 87859 h 178346"/>
                <a:gd name="connsiteX54" fmla="*/ 168275 w 2244725"/>
                <a:gd name="connsiteY54" fmla="*/ 84684 h 178346"/>
                <a:gd name="connsiteX55" fmla="*/ 142875 w 2244725"/>
                <a:gd name="connsiteY55" fmla="*/ 78334 h 178346"/>
                <a:gd name="connsiteX56" fmla="*/ 31750 w 2244725"/>
                <a:gd name="connsiteY56" fmla="*/ 71984 h 178346"/>
                <a:gd name="connsiteX57" fmla="*/ 212725 w 2244725"/>
                <a:gd name="connsiteY57" fmla="*/ 145009 h 178346"/>
                <a:gd name="connsiteX58" fmla="*/ 241300 w 2244725"/>
                <a:gd name="connsiteY58" fmla="*/ 138659 h 178346"/>
                <a:gd name="connsiteX0" fmla="*/ 0 w 2228850"/>
                <a:gd name="connsiteY0" fmla="*/ 119609 h 176759"/>
                <a:gd name="connsiteX1" fmla="*/ 38100 w 2228850"/>
                <a:gd name="connsiteY1" fmla="*/ 116434 h 176759"/>
                <a:gd name="connsiteX2" fmla="*/ 104775 w 2228850"/>
                <a:gd name="connsiteY2" fmla="*/ 106909 h 176759"/>
                <a:gd name="connsiteX3" fmla="*/ 127000 w 2228850"/>
                <a:gd name="connsiteY3" fmla="*/ 100559 h 176759"/>
                <a:gd name="connsiteX4" fmla="*/ 139700 w 2228850"/>
                <a:gd name="connsiteY4" fmla="*/ 94209 h 176759"/>
                <a:gd name="connsiteX5" fmla="*/ 155575 w 2228850"/>
                <a:gd name="connsiteY5" fmla="*/ 91034 h 176759"/>
                <a:gd name="connsiteX6" fmla="*/ 165100 w 2228850"/>
                <a:gd name="connsiteY6" fmla="*/ 84684 h 176759"/>
                <a:gd name="connsiteX7" fmla="*/ 177800 w 2228850"/>
                <a:gd name="connsiteY7" fmla="*/ 81509 h 176759"/>
                <a:gd name="connsiteX8" fmla="*/ 225425 w 2228850"/>
                <a:gd name="connsiteY8" fmla="*/ 75159 h 176759"/>
                <a:gd name="connsiteX9" fmla="*/ 266700 w 2228850"/>
                <a:gd name="connsiteY9" fmla="*/ 68809 h 176759"/>
                <a:gd name="connsiteX10" fmla="*/ 336550 w 2228850"/>
                <a:gd name="connsiteY10" fmla="*/ 62459 h 176759"/>
                <a:gd name="connsiteX11" fmla="*/ 365125 w 2228850"/>
                <a:gd name="connsiteY11" fmla="*/ 56109 h 176759"/>
                <a:gd name="connsiteX12" fmla="*/ 377825 w 2228850"/>
                <a:gd name="connsiteY12" fmla="*/ 52934 h 176759"/>
                <a:gd name="connsiteX13" fmla="*/ 396875 w 2228850"/>
                <a:gd name="connsiteY13" fmla="*/ 49759 h 176759"/>
                <a:gd name="connsiteX14" fmla="*/ 406400 w 2228850"/>
                <a:gd name="connsiteY14" fmla="*/ 46584 h 176759"/>
                <a:gd name="connsiteX15" fmla="*/ 438150 w 2228850"/>
                <a:gd name="connsiteY15" fmla="*/ 40234 h 176759"/>
                <a:gd name="connsiteX16" fmla="*/ 482600 w 2228850"/>
                <a:gd name="connsiteY16" fmla="*/ 37059 h 176759"/>
                <a:gd name="connsiteX17" fmla="*/ 495300 w 2228850"/>
                <a:gd name="connsiteY17" fmla="*/ 33884 h 176759"/>
                <a:gd name="connsiteX18" fmla="*/ 514350 w 2228850"/>
                <a:gd name="connsiteY18" fmla="*/ 27534 h 176759"/>
                <a:gd name="connsiteX19" fmla="*/ 565150 w 2228850"/>
                <a:gd name="connsiteY19" fmla="*/ 18009 h 176759"/>
                <a:gd name="connsiteX20" fmla="*/ 581025 w 2228850"/>
                <a:gd name="connsiteY20" fmla="*/ 14834 h 176759"/>
                <a:gd name="connsiteX21" fmla="*/ 635000 w 2228850"/>
                <a:gd name="connsiteY21" fmla="*/ 8484 h 176759"/>
                <a:gd name="connsiteX22" fmla="*/ 650875 w 2228850"/>
                <a:gd name="connsiteY22" fmla="*/ 2134 h 176759"/>
                <a:gd name="connsiteX23" fmla="*/ 800100 w 2228850"/>
                <a:gd name="connsiteY23" fmla="*/ 8484 h 176759"/>
                <a:gd name="connsiteX24" fmla="*/ 828675 w 2228850"/>
                <a:gd name="connsiteY24" fmla="*/ 14834 h 176759"/>
                <a:gd name="connsiteX25" fmla="*/ 863600 w 2228850"/>
                <a:gd name="connsiteY25" fmla="*/ 21184 h 176759"/>
                <a:gd name="connsiteX26" fmla="*/ 901700 w 2228850"/>
                <a:gd name="connsiteY26" fmla="*/ 33884 h 176759"/>
                <a:gd name="connsiteX27" fmla="*/ 917575 w 2228850"/>
                <a:gd name="connsiteY27" fmla="*/ 40234 h 176759"/>
                <a:gd name="connsiteX28" fmla="*/ 952500 w 2228850"/>
                <a:gd name="connsiteY28" fmla="*/ 46584 h 176759"/>
                <a:gd name="connsiteX29" fmla="*/ 981075 w 2228850"/>
                <a:gd name="connsiteY29" fmla="*/ 59284 h 176759"/>
                <a:gd name="connsiteX30" fmla="*/ 996950 w 2228850"/>
                <a:gd name="connsiteY30" fmla="*/ 71984 h 176759"/>
                <a:gd name="connsiteX31" fmla="*/ 1025525 w 2228850"/>
                <a:gd name="connsiteY31" fmla="*/ 81509 h 176759"/>
                <a:gd name="connsiteX32" fmla="*/ 1076325 w 2228850"/>
                <a:gd name="connsiteY32" fmla="*/ 84684 h 176759"/>
                <a:gd name="connsiteX33" fmla="*/ 1158875 w 2228850"/>
                <a:gd name="connsiteY33" fmla="*/ 94209 h 176759"/>
                <a:gd name="connsiteX34" fmla="*/ 1171575 w 2228850"/>
                <a:gd name="connsiteY34" fmla="*/ 97384 h 176759"/>
                <a:gd name="connsiteX35" fmla="*/ 1695424 w 2228850"/>
                <a:gd name="connsiteY35" fmla="*/ 45512 h 176759"/>
                <a:gd name="connsiteX36" fmla="*/ 2184400 w 2228850"/>
                <a:gd name="connsiteY36" fmla="*/ 138659 h 176759"/>
                <a:gd name="connsiteX37" fmla="*/ 2206625 w 2228850"/>
                <a:gd name="connsiteY37" fmla="*/ 154534 h 176759"/>
                <a:gd name="connsiteX38" fmla="*/ 2228850 w 2228850"/>
                <a:gd name="connsiteY38" fmla="*/ 167234 h 176759"/>
                <a:gd name="connsiteX39" fmla="*/ 1346200 w 2228850"/>
                <a:gd name="connsiteY39" fmla="*/ 176759 h 176759"/>
                <a:gd name="connsiteX40" fmla="*/ 1298575 w 2228850"/>
                <a:gd name="connsiteY40" fmla="*/ 173584 h 176759"/>
                <a:gd name="connsiteX41" fmla="*/ 1279525 w 2228850"/>
                <a:gd name="connsiteY41" fmla="*/ 167234 h 176759"/>
                <a:gd name="connsiteX42" fmla="*/ 1266825 w 2228850"/>
                <a:gd name="connsiteY42" fmla="*/ 160884 h 176759"/>
                <a:gd name="connsiteX43" fmla="*/ 685800 w 2228850"/>
                <a:gd name="connsiteY43" fmla="*/ 157709 h 176759"/>
                <a:gd name="connsiteX44" fmla="*/ 625475 w 2228850"/>
                <a:gd name="connsiteY44" fmla="*/ 148184 h 176759"/>
                <a:gd name="connsiteX45" fmla="*/ 593725 w 2228850"/>
                <a:gd name="connsiteY45" fmla="*/ 145009 h 176759"/>
                <a:gd name="connsiteX46" fmla="*/ 488950 w 2228850"/>
                <a:gd name="connsiteY46" fmla="*/ 132309 h 176759"/>
                <a:gd name="connsiteX47" fmla="*/ 454025 w 2228850"/>
                <a:gd name="connsiteY47" fmla="*/ 125959 h 176759"/>
                <a:gd name="connsiteX48" fmla="*/ 390525 w 2228850"/>
                <a:gd name="connsiteY48" fmla="*/ 119609 h 176759"/>
                <a:gd name="connsiteX49" fmla="*/ 352425 w 2228850"/>
                <a:gd name="connsiteY49" fmla="*/ 110084 h 176759"/>
                <a:gd name="connsiteX50" fmla="*/ 238125 w 2228850"/>
                <a:gd name="connsiteY50" fmla="*/ 94209 h 176759"/>
                <a:gd name="connsiteX51" fmla="*/ 209550 w 2228850"/>
                <a:gd name="connsiteY51" fmla="*/ 91034 h 176759"/>
                <a:gd name="connsiteX52" fmla="*/ 190500 w 2228850"/>
                <a:gd name="connsiteY52" fmla="*/ 87859 h 176759"/>
                <a:gd name="connsiteX53" fmla="*/ 168275 w 2228850"/>
                <a:gd name="connsiteY53" fmla="*/ 84684 h 176759"/>
                <a:gd name="connsiteX54" fmla="*/ 142875 w 2228850"/>
                <a:gd name="connsiteY54" fmla="*/ 78334 h 176759"/>
                <a:gd name="connsiteX55" fmla="*/ 31750 w 2228850"/>
                <a:gd name="connsiteY55" fmla="*/ 71984 h 176759"/>
                <a:gd name="connsiteX56" fmla="*/ 212725 w 2228850"/>
                <a:gd name="connsiteY56" fmla="*/ 145009 h 176759"/>
                <a:gd name="connsiteX57" fmla="*/ 241300 w 2228850"/>
                <a:gd name="connsiteY57" fmla="*/ 138659 h 176759"/>
                <a:gd name="connsiteX0" fmla="*/ 0 w 2228850"/>
                <a:gd name="connsiteY0" fmla="*/ 119609 h 173584"/>
                <a:gd name="connsiteX1" fmla="*/ 38100 w 2228850"/>
                <a:gd name="connsiteY1" fmla="*/ 116434 h 173584"/>
                <a:gd name="connsiteX2" fmla="*/ 104775 w 2228850"/>
                <a:gd name="connsiteY2" fmla="*/ 106909 h 173584"/>
                <a:gd name="connsiteX3" fmla="*/ 127000 w 2228850"/>
                <a:gd name="connsiteY3" fmla="*/ 100559 h 173584"/>
                <a:gd name="connsiteX4" fmla="*/ 139700 w 2228850"/>
                <a:gd name="connsiteY4" fmla="*/ 94209 h 173584"/>
                <a:gd name="connsiteX5" fmla="*/ 155575 w 2228850"/>
                <a:gd name="connsiteY5" fmla="*/ 91034 h 173584"/>
                <a:gd name="connsiteX6" fmla="*/ 165100 w 2228850"/>
                <a:gd name="connsiteY6" fmla="*/ 84684 h 173584"/>
                <a:gd name="connsiteX7" fmla="*/ 177800 w 2228850"/>
                <a:gd name="connsiteY7" fmla="*/ 81509 h 173584"/>
                <a:gd name="connsiteX8" fmla="*/ 225425 w 2228850"/>
                <a:gd name="connsiteY8" fmla="*/ 75159 h 173584"/>
                <a:gd name="connsiteX9" fmla="*/ 266700 w 2228850"/>
                <a:gd name="connsiteY9" fmla="*/ 68809 h 173584"/>
                <a:gd name="connsiteX10" fmla="*/ 336550 w 2228850"/>
                <a:gd name="connsiteY10" fmla="*/ 62459 h 173584"/>
                <a:gd name="connsiteX11" fmla="*/ 365125 w 2228850"/>
                <a:gd name="connsiteY11" fmla="*/ 56109 h 173584"/>
                <a:gd name="connsiteX12" fmla="*/ 377825 w 2228850"/>
                <a:gd name="connsiteY12" fmla="*/ 52934 h 173584"/>
                <a:gd name="connsiteX13" fmla="*/ 396875 w 2228850"/>
                <a:gd name="connsiteY13" fmla="*/ 49759 h 173584"/>
                <a:gd name="connsiteX14" fmla="*/ 406400 w 2228850"/>
                <a:gd name="connsiteY14" fmla="*/ 46584 h 173584"/>
                <a:gd name="connsiteX15" fmla="*/ 438150 w 2228850"/>
                <a:gd name="connsiteY15" fmla="*/ 40234 h 173584"/>
                <a:gd name="connsiteX16" fmla="*/ 482600 w 2228850"/>
                <a:gd name="connsiteY16" fmla="*/ 37059 h 173584"/>
                <a:gd name="connsiteX17" fmla="*/ 495300 w 2228850"/>
                <a:gd name="connsiteY17" fmla="*/ 33884 h 173584"/>
                <a:gd name="connsiteX18" fmla="*/ 514350 w 2228850"/>
                <a:gd name="connsiteY18" fmla="*/ 27534 h 173584"/>
                <a:gd name="connsiteX19" fmla="*/ 565150 w 2228850"/>
                <a:gd name="connsiteY19" fmla="*/ 18009 h 173584"/>
                <a:gd name="connsiteX20" fmla="*/ 581025 w 2228850"/>
                <a:gd name="connsiteY20" fmla="*/ 14834 h 173584"/>
                <a:gd name="connsiteX21" fmla="*/ 635000 w 2228850"/>
                <a:gd name="connsiteY21" fmla="*/ 8484 h 173584"/>
                <a:gd name="connsiteX22" fmla="*/ 650875 w 2228850"/>
                <a:gd name="connsiteY22" fmla="*/ 2134 h 173584"/>
                <a:gd name="connsiteX23" fmla="*/ 800100 w 2228850"/>
                <a:gd name="connsiteY23" fmla="*/ 8484 h 173584"/>
                <a:gd name="connsiteX24" fmla="*/ 828675 w 2228850"/>
                <a:gd name="connsiteY24" fmla="*/ 14834 h 173584"/>
                <a:gd name="connsiteX25" fmla="*/ 863600 w 2228850"/>
                <a:gd name="connsiteY25" fmla="*/ 21184 h 173584"/>
                <a:gd name="connsiteX26" fmla="*/ 901700 w 2228850"/>
                <a:gd name="connsiteY26" fmla="*/ 33884 h 173584"/>
                <a:gd name="connsiteX27" fmla="*/ 917575 w 2228850"/>
                <a:gd name="connsiteY27" fmla="*/ 40234 h 173584"/>
                <a:gd name="connsiteX28" fmla="*/ 952500 w 2228850"/>
                <a:gd name="connsiteY28" fmla="*/ 46584 h 173584"/>
                <a:gd name="connsiteX29" fmla="*/ 981075 w 2228850"/>
                <a:gd name="connsiteY29" fmla="*/ 59284 h 173584"/>
                <a:gd name="connsiteX30" fmla="*/ 996950 w 2228850"/>
                <a:gd name="connsiteY30" fmla="*/ 71984 h 173584"/>
                <a:gd name="connsiteX31" fmla="*/ 1025525 w 2228850"/>
                <a:gd name="connsiteY31" fmla="*/ 81509 h 173584"/>
                <a:gd name="connsiteX32" fmla="*/ 1076325 w 2228850"/>
                <a:gd name="connsiteY32" fmla="*/ 84684 h 173584"/>
                <a:gd name="connsiteX33" fmla="*/ 1158875 w 2228850"/>
                <a:gd name="connsiteY33" fmla="*/ 94209 h 173584"/>
                <a:gd name="connsiteX34" fmla="*/ 1171575 w 2228850"/>
                <a:gd name="connsiteY34" fmla="*/ 97384 h 173584"/>
                <a:gd name="connsiteX35" fmla="*/ 1695424 w 2228850"/>
                <a:gd name="connsiteY35" fmla="*/ 45512 h 173584"/>
                <a:gd name="connsiteX36" fmla="*/ 2184400 w 2228850"/>
                <a:gd name="connsiteY36" fmla="*/ 138659 h 173584"/>
                <a:gd name="connsiteX37" fmla="*/ 2206625 w 2228850"/>
                <a:gd name="connsiteY37" fmla="*/ 154534 h 173584"/>
                <a:gd name="connsiteX38" fmla="*/ 2228850 w 2228850"/>
                <a:gd name="connsiteY38" fmla="*/ 167234 h 173584"/>
                <a:gd name="connsiteX39" fmla="*/ 1298575 w 2228850"/>
                <a:gd name="connsiteY39" fmla="*/ 173584 h 173584"/>
                <a:gd name="connsiteX40" fmla="*/ 1279525 w 2228850"/>
                <a:gd name="connsiteY40" fmla="*/ 167234 h 173584"/>
                <a:gd name="connsiteX41" fmla="*/ 1266825 w 2228850"/>
                <a:gd name="connsiteY41" fmla="*/ 160884 h 173584"/>
                <a:gd name="connsiteX42" fmla="*/ 685800 w 2228850"/>
                <a:gd name="connsiteY42" fmla="*/ 157709 h 173584"/>
                <a:gd name="connsiteX43" fmla="*/ 625475 w 2228850"/>
                <a:gd name="connsiteY43" fmla="*/ 148184 h 173584"/>
                <a:gd name="connsiteX44" fmla="*/ 593725 w 2228850"/>
                <a:gd name="connsiteY44" fmla="*/ 145009 h 173584"/>
                <a:gd name="connsiteX45" fmla="*/ 488950 w 2228850"/>
                <a:gd name="connsiteY45" fmla="*/ 132309 h 173584"/>
                <a:gd name="connsiteX46" fmla="*/ 454025 w 2228850"/>
                <a:gd name="connsiteY46" fmla="*/ 125959 h 173584"/>
                <a:gd name="connsiteX47" fmla="*/ 390525 w 2228850"/>
                <a:gd name="connsiteY47" fmla="*/ 119609 h 173584"/>
                <a:gd name="connsiteX48" fmla="*/ 352425 w 2228850"/>
                <a:gd name="connsiteY48" fmla="*/ 110084 h 173584"/>
                <a:gd name="connsiteX49" fmla="*/ 238125 w 2228850"/>
                <a:gd name="connsiteY49" fmla="*/ 94209 h 173584"/>
                <a:gd name="connsiteX50" fmla="*/ 209550 w 2228850"/>
                <a:gd name="connsiteY50" fmla="*/ 91034 h 173584"/>
                <a:gd name="connsiteX51" fmla="*/ 190500 w 2228850"/>
                <a:gd name="connsiteY51" fmla="*/ 87859 h 173584"/>
                <a:gd name="connsiteX52" fmla="*/ 168275 w 2228850"/>
                <a:gd name="connsiteY52" fmla="*/ 84684 h 173584"/>
                <a:gd name="connsiteX53" fmla="*/ 142875 w 2228850"/>
                <a:gd name="connsiteY53" fmla="*/ 78334 h 173584"/>
                <a:gd name="connsiteX54" fmla="*/ 31750 w 2228850"/>
                <a:gd name="connsiteY54" fmla="*/ 71984 h 173584"/>
                <a:gd name="connsiteX55" fmla="*/ 212725 w 2228850"/>
                <a:gd name="connsiteY55" fmla="*/ 145009 h 173584"/>
                <a:gd name="connsiteX56" fmla="*/ 241300 w 2228850"/>
                <a:gd name="connsiteY56" fmla="*/ 138659 h 173584"/>
                <a:gd name="connsiteX0" fmla="*/ 0 w 2228850"/>
                <a:gd name="connsiteY0" fmla="*/ 119609 h 169351"/>
                <a:gd name="connsiteX1" fmla="*/ 38100 w 2228850"/>
                <a:gd name="connsiteY1" fmla="*/ 116434 h 169351"/>
                <a:gd name="connsiteX2" fmla="*/ 104775 w 2228850"/>
                <a:gd name="connsiteY2" fmla="*/ 106909 h 169351"/>
                <a:gd name="connsiteX3" fmla="*/ 127000 w 2228850"/>
                <a:gd name="connsiteY3" fmla="*/ 100559 h 169351"/>
                <a:gd name="connsiteX4" fmla="*/ 139700 w 2228850"/>
                <a:gd name="connsiteY4" fmla="*/ 94209 h 169351"/>
                <a:gd name="connsiteX5" fmla="*/ 155575 w 2228850"/>
                <a:gd name="connsiteY5" fmla="*/ 91034 h 169351"/>
                <a:gd name="connsiteX6" fmla="*/ 165100 w 2228850"/>
                <a:gd name="connsiteY6" fmla="*/ 84684 h 169351"/>
                <a:gd name="connsiteX7" fmla="*/ 177800 w 2228850"/>
                <a:gd name="connsiteY7" fmla="*/ 81509 h 169351"/>
                <a:gd name="connsiteX8" fmla="*/ 225425 w 2228850"/>
                <a:gd name="connsiteY8" fmla="*/ 75159 h 169351"/>
                <a:gd name="connsiteX9" fmla="*/ 266700 w 2228850"/>
                <a:gd name="connsiteY9" fmla="*/ 68809 h 169351"/>
                <a:gd name="connsiteX10" fmla="*/ 336550 w 2228850"/>
                <a:gd name="connsiteY10" fmla="*/ 62459 h 169351"/>
                <a:gd name="connsiteX11" fmla="*/ 365125 w 2228850"/>
                <a:gd name="connsiteY11" fmla="*/ 56109 h 169351"/>
                <a:gd name="connsiteX12" fmla="*/ 377825 w 2228850"/>
                <a:gd name="connsiteY12" fmla="*/ 52934 h 169351"/>
                <a:gd name="connsiteX13" fmla="*/ 396875 w 2228850"/>
                <a:gd name="connsiteY13" fmla="*/ 49759 h 169351"/>
                <a:gd name="connsiteX14" fmla="*/ 406400 w 2228850"/>
                <a:gd name="connsiteY14" fmla="*/ 46584 h 169351"/>
                <a:gd name="connsiteX15" fmla="*/ 438150 w 2228850"/>
                <a:gd name="connsiteY15" fmla="*/ 40234 h 169351"/>
                <a:gd name="connsiteX16" fmla="*/ 482600 w 2228850"/>
                <a:gd name="connsiteY16" fmla="*/ 37059 h 169351"/>
                <a:gd name="connsiteX17" fmla="*/ 495300 w 2228850"/>
                <a:gd name="connsiteY17" fmla="*/ 33884 h 169351"/>
                <a:gd name="connsiteX18" fmla="*/ 514350 w 2228850"/>
                <a:gd name="connsiteY18" fmla="*/ 27534 h 169351"/>
                <a:gd name="connsiteX19" fmla="*/ 565150 w 2228850"/>
                <a:gd name="connsiteY19" fmla="*/ 18009 h 169351"/>
                <a:gd name="connsiteX20" fmla="*/ 581025 w 2228850"/>
                <a:gd name="connsiteY20" fmla="*/ 14834 h 169351"/>
                <a:gd name="connsiteX21" fmla="*/ 635000 w 2228850"/>
                <a:gd name="connsiteY21" fmla="*/ 8484 h 169351"/>
                <a:gd name="connsiteX22" fmla="*/ 650875 w 2228850"/>
                <a:gd name="connsiteY22" fmla="*/ 2134 h 169351"/>
                <a:gd name="connsiteX23" fmla="*/ 800100 w 2228850"/>
                <a:gd name="connsiteY23" fmla="*/ 8484 h 169351"/>
                <a:gd name="connsiteX24" fmla="*/ 828675 w 2228850"/>
                <a:gd name="connsiteY24" fmla="*/ 14834 h 169351"/>
                <a:gd name="connsiteX25" fmla="*/ 863600 w 2228850"/>
                <a:gd name="connsiteY25" fmla="*/ 21184 h 169351"/>
                <a:gd name="connsiteX26" fmla="*/ 901700 w 2228850"/>
                <a:gd name="connsiteY26" fmla="*/ 33884 h 169351"/>
                <a:gd name="connsiteX27" fmla="*/ 917575 w 2228850"/>
                <a:gd name="connsiteY27" fmla="*/ 40234 h 169351"/>
                <a:gd name="connsiteX28" fmla="*/ 952500 w 2228850"/>
                <a:gd name="connsiteY28" fmla="*/ 46584 h 169351"/>
                <a:gd name="connsiteX29" fmla="*/ 981075 w 2228850"/>
                <a:gd name="connsiteY29" fmla="*/ 59284 h 169351"/>
                <a:gd name="connsiteX30" fmla="*/ 996950 w 2228850"/>
                <a:gd name="connsiteY30" fmla="*/ 71984 h 169351"/>
                <a:gd name="connsiteX31" fmla="*/ 1025525 w 2228850"/>
                <a:gd name="connsiteY31" fmla="*/ 81509 h 169351"/>
                <a:gd name="connsiteX32" fmla="*/ 1076325 w 2228850"/>
                <a:gd name="connsiteY32" fmla="*/ 84684 h 169351"/>
                <a:gd name="connsiteX33" fmla="*/ 1158875 w 2228850"/>
                <a:gd name="connsiteY33" fmla="*/ 94209 h 169351"/>
                <a:gd name="connsiteX34" fmla="*/ 1171575 w 2228850"/>
                <a:gd name="connsiteY34" fmla="*/ 97384 h 169351"/>
                <a:gd name="connsiteX35" fmla="*/ 1695424 w 2228850"/>
                <a:gd name="connsiteY35" fmla="*/ 45512 h 169351"/>
                <a:gd name="connsiteX36" fmla="*/ 2184400 w 2228850"/>
                <a:gd name="connsiteY36" fmla="*/ 138659 h 169351"/>
                <a:gd name="connsiteX37" fmla="*/ 2206625 w 2228850"/>
                <a:gd name="connsiteY37" fmla="*/ 154534 h 169351"/>
                <a:gd name="connsiteX38" fmla="*/ 2228850 w 2228850"/>
                <a:gd name="connsiteY38" fmla="*/ 167234 h 169351"/>
                <a:gd name="connsiteX39" fmla="*/ 1279525 w 2228850"/>
                <a:gd name="connsiteY39" fmla="*/ 167234 h 169351"/>
                <a:gd name="connsiteX40" fmla="*/ 1266825 w 2228850"/>
                <a:gd name="connsiteY40" fmla="*/ 160884 h 169351"/>
                <a:gd name="connsiteX41" fmla="*/ 685800 w 2228850"/>
                <a:gd name="connsiteY41" fmla="*/ 157709 h 169351"/>
                <a:gd name="connsiteX42" fmla="*/ 625475 w 2228850"/>
                <a:gd name="connsiteY42" fmla="*/ 148184 h 169351"/>
                <a:gd name="connsiteX43" fmla="*/ 593725 w 2228850"/>
                <a:gd name="connsiteY43" fmla="*/ 145009 h 169351"/>
                <a:gd name="connsiteX44" fmla="*/ 488950 w 2228850"/>
                <a:gd name="connsiteY44" fmla="*/ 132309 h 169351"/>
                <a:gd name="connsiteX45" fmla="*/ 454025 w 2228850"/>
                <a:gd name="connsiteY45" fmla="*/ 125959 h 169351"/>
                <a:gd name="connsiteX46" fmla="*/ 390525 w 2228850"/>
                <a:gd name="connsiteY46" fmla="*/ 119609 h 169351"/>
                <a:gd name="connsiteX47" fmla="*/ 352425 w 2228850"/>
                <a:gd name="connsiteY47" fmla="*/ 110084 h 169351"/>
                <a:gd name="connsiteX48" fmla="*/ 238125 w 2228850"/>
                <a:gd name="connsiteY48" fmla="*/ 94209 h 169351"/>
                <a:gd name="connsiteX49" fmla="*/ 209550 w 2228850"/>
                <a:gd name="connsiteY49" fmla="*/ 91034 h 169351"/>
                <a:gd name="connsiteX50" fmla="*/ 190500 w 2228850"/>
                <a:gd name="connsiteY50" fmla="*/ 87859 h 169351"/>
                <a:gd name="connsiteX51" fmla="*/ 168275 w 2228850"/>
                <a:gd name="connsiteY51" fmla="*/ 84684 h 169351"/>
                <a:gd name="connsiteX52" fmla="*/ 142875 w 2228850"/>
                <a:gd name="connsiteY52" fmla="*/ 78334 h 169351"/>
                <a:gd name="connsiteX53" fmla="*/ 31750 w 2228850"/>
                <a:gd name="connsiteY53" fmla="*/ 71984 h 169351"/>
                <a:gd name="connsiteX54" fmla="*/ 212725 w 2228850"/>
                <a:gd name="connsiteY54" fmla="*/ 145009 h 169351"/>
                <a:gd name="connsiteX55" fmla="*/ 241300 w 2228850"/>
                <a:gd name="connsiteY55" fmla="*/ 138659 h 169351"/>
                <a:gd name="connsiteX0" fmla="*/ 0 w 2228850"/>
                <a:gd name="connsiteY0" fmla="*/ 119609 h 169351"/>
                <a:gd name="connsiteX1" fmla="*/ 38100 w 2228850"/>
                <a:gd name="connsiteY1" fmla="*/ 116434 h 169351"/>
                <a:gd name="connsiteX2" fmla="*/ 104775 w 2228850"/>
                <a:gd name="connsiteY2" fmla="*/ 106909 h 169351"/>
                <a:gd name="connsiteX3" fmla="*/ 127000 w 2228850"/>
                <a:gd name="connsiteY3" fmla="*/ 100559 h 169351"/>
                <a:gd name="connsiteX4" fmla="*/ 139700 w 2228850"/>
                <a:gd name="connsiteY4" fmla="*/ 94209 h 169351"/>
                <a:gd name="connsiteX5" fmla="*/ 155575 w 2228850"/>
                <a:gd name="connsiteY5" fmla="*/ 91034 h 169351"/>
                <a:gd name="connsiteX6" fmla="*/ 165100 w 2228850"/>
                <a:gd name="connsiteY6" fmla="*/ 84684 h 169351"/>
                <a:gd name="connsiteX7" fmla="*/ 177800 w 2228850"/>
                <a:gd name="connsiteY7" fmla="*/ 81509 h 169351"/>
                <a:gd name="connsiteX8" fmla="*/ 225425 w 2228850"/>
                <a:gd name="connsiteY8" fmla="*/ 75159 h 169351"/>
                <a:gd name="connsiteX9" fmla="*/ 266700 w 2228850"/>
                <a:gd name="connsiteY9" fmla="*/ 68809 h 169351"/>
                <a:gd name="connsiteX10" fmla="*/ 336550 w 2228850"/>
                <a:gd name="connsiteY10" fmla="*/ 62459 h 169351"/>
                <a:gd name="connsiteX11" fmla="*/ 365125 w 2228850"/>
                <a:gd name="connsiteY11" fmla="*/ 56109 h 169351"/>
                <a:gd name="connsiteX12" fmla="*/ 377825 w 2228850"/>
                <a:gd name="connsiteY12" fmla="*/ 52934 h 169351"/>
                <a:gd name="connsiteX13" fmla="*/ 396875 w 2228850"/>
                <a:gd name="connsiteY13" fmla="*/ 49759 h 169351"/>
                <a:gd name="connsiteX14" fmla="*/ 406400 w 2228850"/>
                <a:gd name="connsiteY14" fmla="*/ 46584 h 169351"/>
                <a:gd name="connsiteX15" fmla="*/ 438150 w 2228850"/>
                <a:gd name="connsiteY15" fmla="*/ 40234 h 169351"/>
                <a:gd name="connsiteX16" fmla="*/ 482600 w 2228850"/>
                <a:gd name="connsiteY16" fmla="*/ 37059 h 169351"/>
                <a:gd name="connsiteX17" fmla="*/ 495300 w 2228850"/>
                <a:gd name="connsiteY17" fmla="*/ 33884 h 169351"/>
                <a:gd name="connsiteX18" fmla="*/ 514350 w 2228850"/>
                <a:gd name="connsiteY18" fmla="*/ 27534 h 169351"/>
                <a:gd name="connsiteX19" fmla="*/ 565150 w 2228850"/>
                <a:gd name="connsiteY19" fmla="*/ 18009 h 169351"/>
                <a:gd name="connsiteX20" fmla="*/ 581025 w 2228850"/>
                <a:gd name="connsiteY20" fmla="*/ 14834 h 169351"/>
                <a:gd name="connsiteX21" fmla="*/ 635000 w 2228850"/>
                <a:gd name="connsiteY21" fmla="*/ 8484 h 169351"/>
                <a:gd name="connsiteX22" fmla="*/ 650875 w 2228850"/>
                <a:gd name="connsiteY22" fmla="*/ 2134 h 169351"/>
                <a:gd name="connsiteX23" fmla="*/ 800100 w 2228850"/>
                <a:gd name="connsiteY23" fmla="*/ 8484 h 169351"/>
                <a:gd name="connsiteX24" fmla="*/ 828675 w 2228850"/>
                <a:gd name="connsiteY24" fmla="*/ 14834 h 169351"/>
                <a:gd name="connsiteX25" fmla="*/ 863600 w 2228850"/>
                <a:gd name="connsiteY25" fmla="*/ 21184 h 169351"/>
                <a:gd name="connsiteX26" fmla="*/ 901700 w 2228850"/>
                <a:gd name="connsiteY26" fmla="*/ 33884 h 169351"/>
                <a:gd name="connsiteX27" fmla="*/ 917575 w 2228850"/>
                <a:gd name="connsiteY27" fmla="*/ 40234 h 169351"/>
                <a:gd name="connsiteX28" fmla="*/ 952500 w 2228850"/>
                <a:gd name="connsiteY28" fmla="*/ 46584 h 169351"/>
                <a:gd name="connsiteX29" fmla="*/ 981075 w 2228850"/>
                <a:gd name="connsiteY29" fmla="*/ 59284 h 169351"/>
                <a:gd name="connsiteX30" fmla="*/ 996950 w 2228850"/>
                <a:gd name="connsiteY30" fmla="*/ 71984 h 169351"/>
                <a:gd name="connsiteX31" fmla="*/ 1025525 w 2228850"/>
                <a:gd name="connsiteY31" fmla="*/ 81509 h 169351"/>
                <a:gd name="connsiteX32" fmla="*/ 1076325 w 2228850"/>
                <a:gd name="connsiteY32" fmla="*/ 84684 h 169351"/>
                <a:gd name="connsiteX33" fmla="*/ 1158875 w 2228850"/>
                <a:gd name="connsiteY33" fmla="*/ 94209 h 169351"/>
                <a:gd name="connsiteX34" fmla="*/ 1171575 w 2228850"/>
                <a:gd name="connsiteY34" fmla="*/ 97384 h 169351"/>
                <a:gd name="connsiteX35" fmla="*/ 1695424 w 2228850"/>
                <a:gd name="connsiteY35" fmla="*/ 45512 h 169351"/>
                <a:gd name="connsiteX36" fmla="*/ 2184400 w 2228850"/>
                <a:gd name="connsiteY36" fmla="*/ 138659 h 169351"/>
                <a:gd name="connsiteX37" fmla="*/ 2206625 w 2228850"/>
                <a:gd name="connsiteY37" fmla="*/ 154534 h 169351"/>
                <a:gd name="connsiteX38" fmla="*/ 2228850 w 2228850"/>
                <a:gd name="connsiteY38" fmla="*/ 167234 h 169351"/>
                <a:gd name="connsiteX39" fmla="*/ 1279525 w 2228850"/>
                <a:gd name="connsiteY39" fmla="*/ 167234 h 169351"/>
                <a:gd name="connsiteX40" fmla="*/ 685800 w 2228850"/>
                <a:gd name="connsiteY40" fmla="*/ 157709 h 169351"/>
                <a:gd name="connsiteX41" fmla="*/ 625475 w 2228850"/>
                <a:gd name="connsiteY41" fmla="*/ 148184 h 169351"/>
                <a:gd name="connsiteX42" fmla="*/ 593725 w 2228850"/>
                <a:gd name="connsiteY42" fmla="*/ 145009 h 169351"/>
                <a:gd name="connsiteX43" fmla="*/ 488950 w 2228850"/>
                <a:gd name="connsiteY43" fmla="*/ 132309 h 169351"/>
                <a:gd name="connsiteX44" fmla="*/ 454025 w 2228850"/>
                <a:gd name="connsiteY44" fmla="*/ 125959 h 169351"/>
                <a:gd name="connsiteX45" fmla="*/ 390525 w 2228850"/>
                <a:gd name="connsiteY45" fmla="*/ 119609 h 169351"/>
                <a:gd name="connsiteX46" fmla="*/ 352425 w 2228850"/>
                <a:gd name="connsiteY46" fmla="*/ 110084 h 169351"/>
                <a:gd name="connsiteX47" fmla="*/ 238125 w 2228850"/>
                <a:gd name="connsiteY47" fmla="*/ 94209 h 169351"/>
                <a:gd name="connsiteX48" fmla="*/ 209550 w 2228850"/>
                <a:gd name="connsiteY48" fmla="*/ 91034 h 169351"/>
                <a:gd name="connsiteX49" fmla="*/ 190500 w 2228850"/>
                <a:gd name="connsiteY49" fmla="*/ 87859 h 169351"/>
                <a:gd name="connsiteX50" fmla="*/ 168275 w 2228850"/>
                <a:gd name="connsiteY50" fmla="*/ 84684 h 169351"/>
                <a:gd name="connsiteX51" fmla="*/ 142875 w 2228850"/>
                <a:gd name="connsiteY51" fmla="*/ 78334 h 169351"/>
                <a:gd name="connsiteX52" fmla="*/ 31750 w 2228850"/>
                <a:gd name="connsiteY52" fmla="*/ 71984 h 169351"/>
                <a:gd name="connsiteX53" fmla="*/ 212725 w 2228850"/>
                <a:gd name="connsiteY53" fmla="*/ 145009 h 169351"/>
                <a:gd name="connsiteX54" fmla="*/ 241300 w 2228850"/>
                <a:gd name="connsiteY54" fmla="*/ 138659 h 169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228850" h="169351">
                  <a:moveTo>
                    <a:pt x="0" y="119609"/>
                  </a:moveTo>
                  <a:cubicBezTo>
                    <a:pt x="12646" y="118028"/>
                    <a:pt x="25400" y="117492"/>
                    <a:pt x="38100" y="116434"/>
                  </a:cubicBezTo>
                  <a:cubicBezTo>
                    <a:pt x="94808" y="103832"/>
                    <a:pt x="36456" y="115449"/>
                    <a:pt x="104775" y="106909"/>
                  </a:cubicBezTo>
                  <a:cubicBezTo>
                    <a:pt x="108566" y="106435"/>
                    <a:pt x="122658" y="102420"/>
                    <a:pt x="127000" y="100559"/>
                  </a:cubicBezTo>
                  <a:cubicBezTo>
                    <a:pt x="131350" y="98695"/>
                    <a:pt x="135210" y="95706"/>
                    <a:pt x="139700" y="94209"/>
                  </a:cubicBezTo>
                  <a:cubicBezTo>
                    <a:pt x="144820" y="92502"/>
                    <a:pt x="150283" y="92092"/>
                    <a:pt x="155575" y="91034"/>
                  </a:cubicBezTo>
                  <a:cubicBezTo>
                    <a:pt x="158750" y="88917"/>
                    <a:pt x="161593" y="86187"/>
                    <a:pt x="165100" y="84684"/>
                  </a:cubicBezTo>
                  <a:cubicBezTo>
                    <a:pt x="169111" y="82965"/>
                    <a:pt x="173507" y="82290"/>
                    <a:pt x="177800" y="81509"/>
                  </a:cubicBezTo>
                  <a:cubicBezTo>
                    <a:pt x="190995" y="79110"/>
                    <a:pt x="212525" y="77002"/>
                    <a:pt x="225425" y="75159"/>
                  </a:cubicBezTo>
                  <a:cubicBezTo>
                    <a:pt x="262498" y="69863"/>
                    <a:pt x="225732" y="73930"/>
                    <a:pt x="266700" y="68809"/>
                  </a:cubicBezTo>
                  <a:cubicBezTo>
                    <a:pt x="296773" y="65050"/>
                    <a:pt x="303310" y="65016"/>
                    <a:pt x="336550" y="62459"/>
                  </a:cubicBezTo>
                  <a:cubicBezTo>
                    <a:pt x="367523" y="54716"/>
                    <a:pt x="328848" y="64171"/>
                    <a:pt x="365125" y="56109"/>
                  </a:cubicBezTo>
                  <a:cubicBezTo>
                    <a:pt x="369385" y="55162"/>
                    <a:pt x="373546" y="53790"/>
                    <a:pt x="377825" y="52934"/>
                  </a:cubicBezTo>
                  <a:cubicBezTo>
                    <a:pt x="384138" y="51671"/>
                    <a:pt x="390591" y="51156"/>
                    <a:pt x="396875" y="49759"/>
                  </a:cubicBezTo>
                  <a:cubicBezTo>
                    <a:pt x="400142" y="49033"/>
                    <a:pt x="403139" y="47337"/>
                    <a:pt x="406400" y="46584"/>
                  </a:cubicBezTo>
                  <a:cubicBezTo>
                    <a:pt x="416917" y="44157"/>
                    <a:pt x="427440" y="41573"/>
                    <a:pt x="438150" y="40234"/>
                  </a:cubicBezTo>
                  <a:cubicBezTo>
                    <a:pt x="452890" y="38392"/>
                    <a:pt x="467783" y="38117"/>
                    <a:pt x="482600" y="37059"/>
                  </a:cubicBezTo>
                  <a:cubicBezTo>
                    <a:pt x="486833" y="36001"/>
                    <a:pt x="491120" y="35138"/>
                    <a:pt x="495300" y="33884"/>
                  </a:cubicBezTo>
                  <a:cubicBezTo>
                    <a:pt x="501711" y="31961"/>
                    <a:pt x="507771" y="28768"/>
                    <a:pt x="514350" y="27534"/>
                  </a:cubicBezTo>
                  <a:lnTo>
                    <a:pt x="565150" y="18009"/>
                  </a:lnTo>
                  <a:cubicBezTo>
                    <a:pt x="570442" y="16951"/>
                    <a:pt x="575670" y="15503"/>
                    <a:pt x="581025" y="14834"/>
                  </a:cubicBezTo>
                  <a:cubicBezTo>
                    <a:pt x="656182" y="5439"/>
                    <a:pt x="585794" y="16685"/>
                    <a:pt x="635000" y="8484"/>
                  </a:cubicBezTo>
                  <a:cubicBezTo>
                    <a:pt x="640292" y="6367"/>
                    <a:pt x="645177" y="2261"/>
                    <a:pt x="650875" y="2134"/>
                  </a:cubicBezTo>
                  <a:cubicBezTo>
                    <a:pt x="746887" y="0"/>
                    <a:pt x="742752" y="291"/>
                    <a:pt x="800100" y="8484"/>
                  </a:cubicBezTo>
                  <a:cubicBezTo>
                    <a:pt x="818637" y="14663"/>
                    <a:pt x="800736" y="9246"/>
                    <a:pt x="828675" y="14834"/>
                  </a:cubicBezTo>
                  <a:cubicBezTo>
                    <a:pt x="866100" y="22319"/>
                    <a:pt x="807103" y="13113"/>
                    <a:pt x="863600" y="21184"/>
                  </a:cubicBezTo>
                  <a:cubicBezTo>
                    <a:pt x="901267" y="36251"/>
                    <a:pt x="854206" y="18053"/>
                    <a:pt x="901700" y="33884"/>
                  </a:cubicBezTo>
                  <a:cubicBezTo>
                    <a:pt x="907107" y="35686"/>
                    <a:pt x="912168" y="38432"/>
                    <a:pt x="917575" y="40234"/>
                  </a:cubicBezTo>
                  <a:cubicBezTo>
                    <a:pt x="928803" y="43977"/>
                    <a:pt x="940931" y="44931"/>
                    <a:pt x="952500" y="46584"/>
                  </a:cubicBezTo>
                  <a:cubicBezTo>
                    <a:pt x="966352" y="67362"/>
                    <a:pt x="948500" y="45711"/>
                    <a:pt x="981075" y="59284"/>
                  </a:cubicBezTo>
                  <a:cubicBezTo>
                    <a:pt x="987330" y="61890"/>
                    <a:pt x="991311" y="68225"/>
                    <a:pt x="996950" y="71984"/>
                  </a:cubicBezTo>
                  <a:cubicBezTo>
                    <a:pt x="1006066" y="78061"/>
                    <a:pt x="1014599" y="80468"/>
                    <a:pt x="1025525" y="81509"/>
                  </a:cubicBezTo>
                  <a:cubicBezTo>
                    <a:pt x="1042415" y="83118"/>
                    <a:pt x="1059392" y="83626"/>
                    <a:pt x="1076325" y="84684"/>
                  </a:cubicBezTo>
                  <a:cubicBezTo>
                    <a:pt x="1114735" y="100048"/>
                    <a:pt x="1079184" y="87834"/>
                    <a:pt x="1158875" y="94209"/>
                  </a:cubicBezTo>
                  <a:cubicBezTo>
                    <a:pt x="1163225" y="94557"/>
                    <a:pt x="1167212" y="97308"/>
                    <a:pt x="1171575" y="97384"/>
                  </a:cubicBezTo>
                  <a:lnTo>
                    <a:pt x="1695424" y="45512"/>
                  </a:lnTo>
                  <a:cubicBezTo>
                    <a:pt x="1864228" y="52391"/>
                    <a:pt x="2099200" y="120489"/>
                    <a:pt x="2184400" y="138659"/>
                  </a:cubicBezTo>
                  <a:cubicBezTo>
                    <a:pt x="2209165" y="163424"/>
                    <a:pt x="2177372" y="133639"/>
                    <a:pt x="2206625" y="154534"/>
                  </a:cubicBezTo>
                  <a:cubicBezTo>
                    <a:pt x="2226996" y="169085"/>
                    <a:pt x="2204252" y="161085"/>
                    <a:pt x="2228850" y="167234"/>
                  </a:cubicBezTo>
                  <a:cubicBezTo>
                    <a:pt x="2074333" y="169351"/>
                    <a:pt x="1439862" y="168292"/>
                    <a:pt x="1279525" y="167234"/>
                  </a:cubicBezTo>
                  <a:lnTo>
                    <a:pt x="685800" y="157709"/>
                  </a:lnTo>
                  <a:cubicBezTo>
                    <a:pt x="599522" y="148123"/>
                    <a:pt x="719526" y="162292"/>
                    <a:pt x="625475" y="148184"/>
                  </a:cubicBezTo>
                  <a:cubicBezTo>
                    <a:pt x="614957" y="146606"/>
                    <a:pt x="604268" y="146415"/>
                    <a:pt x="593725" y="145009"/>
                  </a:cubicBezTo>
                  <a:cubicBezTo>
                    <a:pt x="493785" y="131684"/>
                    <a:pt x="566260" y="138256"/>
                    <a:pt x="488950" y="132309"/>
                  </a:cubicBezTo>
                  <a:cubicBezTo>
                    <a:pt x="477308" y="130192"/>
                    <a:pt x="465727" y="127714"/>
                    <a:pt x="454025" y="125959"/>
                  </a:cubicBezTo>
                  <a:cubicBezTo>
                    <a:pt x="440284" y="123898"/>
                    <a:pt x="402729" y="120718"/>
                    <a:pt x="390525" y="119609"/>
                  </a:cubicBezTo>
                  <a:cubicBezTo>
                    <a:pt x="377825" y="116434"/>
                    <a:pt x="365292" y="112496"/>
                    <a:pt x="352425" y="110084"/>
                  </a:cubicBezTo>
                  <a:cubicBezTo>
                    <a:pt x="323395" y="104641"/>
                    <a:pt x="269225" y="97941"/>
                    <a:pt x="238125" y="94209"/>
                  </a:cubicBezTo>
                  <a:cubicBezTo>
                    <a:pt x="228610" y="93067"/>
                    <a:pt x="219050" y="92301"/>
                    <a:pt x="209550" y="91034"/>
                  </a:cubicBezTo>
                  <a:cubicBezTo>
                    <a:pt x="203169" y="90183"/>
                    <a:pt x="196863" y="88838"/>
                    <a:pt x="190500" y="87859"/>
                  </a:cubicBezTo>
                  <a:cubicBezTo>
                    <a:pt x="183103" y="86721"/>
                    <a:pt x="175613" y="86152"/>
                    <a:pt x="168275" y="84684"/>
                  </a:cubicBezTo>
                  <a:cubicBezTo>
                    <a:pt x="159717" y="82972"/>
                    <a:pt x="151469" y="79851"/>
                    <a:pt x="142875" y="78334"/>
                  </a:cubicBezTo>
                  <a:cubicBezTo>
                    <a:pt x="113426" y="73137"/>
                    <a:pt x="47750" y="72599"/>
                    <a:pt x="31750" y="71984"/>
                  </a:cubicBezTo>
                  <a:cubicBezTo>
                    <a:pt x="43392" y="83097"/>
                    <a:pt x="177800" y="133897"/>
                    <a:pt x="212725" y="145009"/>
                  </a:cubicBezTo>
                  <a:cubicBezTo>
                    <a:pt x="239610" y="141648"/>
                    <a:pt x="232092" y="147867"/>
                    <a:pt x="241300" y="138659"/>
                  </a:cubicBezTo>
                </a:path>
              </a:pathLst>
            </a:custGeom>
            <a:solidFill>
              <a:schemeClr val="bg1">
                <a:lumMod val="75000"/>
              </a:schemeClr>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de-DE"/>
            </a:p>
          </p:txBody>
        </p:sp>
      </p:grpSp>
      <p:pic>
        <p:nvPicPr>
          <p:cNvPr id="18" name="Grafik 14" descr="Uhr_5Min.jpg"/>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7019925" y="3213100"/>
            <a:ext cx="1441450" cy="1439863"/>
          </a:xfrm>
          <a:prstGeom prst="rect">
            <a:avLst/>
          </a:prstGeom>
          <a:noFill/>
          <a:ln>
            <a:noFill/>
          </a:ln>
          <a:effectLst>
            <a:outerShdw blurRad="63500" algn="tl" rotWithShape="0">
              <a:srgbClr val="000000">
                <a:alpha val="70000"/>
              </a:srgbClr>
            </a:outerShdw>
          </a:effectLst>
          <a:extLst/>
        </p:spPr>
      </p:pic>
      <p:sp>
        <p:nvSpPr>
          <p:cNvPr id="21510" name="Textfeld 11"/>
          <p:cNvSpPr txBox="1">
            <a:spLocks noChangeArrowheads="1"/>
          </p:cNvSpPr>
          <p:nvPr/>
        </p:nvSpPr>
        <p:spPr bwMode="auto">
          <a:xfrm>
            <a:off x="6538913" y="4652963"/>
            <a:ext cx="2354262" cy="461962"/>
          </a:xfrm>
          <a:prstGeom prst="rect">
            <a:avLst/>
          </a:prstGeom>
          <a:noFill/>
          <a:ln w="9525">
            <a:noFill/>
            <a:miter lim="800000"/>
            <a:headEnd/>
            <a:tailEnd/>
          </a:ln>
        </p:spPr>
        <p:txBody>
          <a:bodyPr>
            <a:spAutoFit/>
          </a:bodyPr>
          <a:lstStyle/>
          <a:p>
            <a:r>
              <a:rPr lang="de-DE" altLang="de-DE" b="1" dirty="0">
                <a:solidFill>
                  <a:srgbClr val="C00000"/>
                </a:solidFill>
                <a:latin typeface="Verdana" pitchFamily="34" charset="0"/>
                <a:cs typeface="Verdana" pitchFamily="34" charset="0"/>
              </a:rPr>
              <a:t>10 Minuten</a:t>
            </a:r>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el 1"/>
          <p:cNvSpPr>
            <a:spLocks noGrp="1"/>
          </p:cNvSpPr>
          <p:nvPr>
            <p:ph type="title"/>
          </p:nvPr>
        </p:nvSpPr>
        <p:spPr>
          <a:xfrm>
            <a:off x="251520" y="764704"/>
            <a:ext cx="8642350" cy="857250"/>
          </a:xfrm>
        </p:spPr>
        <p:txBody>
          <a:bodyPr/>
          <a:lstStyle/>
          <a:p>
            <a:r>
              <a:rPr lang="de-DE" altLang="de-DE" dirty="0" smtClean="0">
                <a:latin typeface="Calibri" pitchFamily="34" charset="0"/>
              </a:rPr>
              <a:t>Verknüpfung der Teile des Rahmenlehrplans</a:t>
            </a:r>
          </a:p>
        </p:txBody>
      </p:sp>
      <p:graphicFrame>
        <p:nvGraphicFramePr>
          <p:cNvPr id="6" name="Inhaltsplatzhalter 5"/>
          <p:cNvGraphicFramePr>
            <a:graphicFrameLocks noGrp="1"/>
          </p:cNvGraphicFramePr>
          <p:nvPr>
            <p:ph idx="1"/>
          </p:nvPr>
        </p:nvGraphicFramePr>
        <p:xfrm>
          <a:off x="0" y="1700807"/>
          <a:ext cx="3708400" cy="4425872"/>
        </p:xfrm>
        <a:graphic>
          <a:graphicData uri="http://schemas.openxmlformats.org/drawingml/2006/table">
            <a:tbl>
              <a:tblPr/>
              <a:tblGrid>
                <a:gridCol w="755576"/>
                <a:gridCol w="2065610"/>
                <a:gridCol w="887214"/>
              </a:tblGrid>
              <a:tr h="1365178">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DE" sz="1100" b="0" i="0" u="none" strike="noStrike" cap="none" normalizeH="0" baseline="0" dirty="0" smtClean="0">
                        <a:ln>
                          <a:noFill/>
                        </a:ln>
                        <a:solidFill>
                          <a:schemeClr val="tx1"/>
                        </a:solidFill>
                        <a:effectLst/>
                        <a:latin typeface="Calibri" pitchFamily="34" charset="0"/>
                        <a:ea typeface="MS Mincho" pitchFamily="49" charset="-128"/>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de-DE" sz="1100" b="0" i="0" u="none" strike="noStrike" cap="none" normalizeH="0" baseline="0" dirty="0" smtClean="0">
                        <a:ln>
                          <a:noFill/>
                        </a:ln>
                        <a:solidFill>
                          <a:schemeClr val="tx1"/>
                        </a:solidFill>
                        <a:effectLst/>
                        <a:latin typeface="Calibri" pitchFamily="34" charset="0"/>
                        <a:ea typeface="MS Mincho" pitchFamily="49" charset="-128"/>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de-DE" sz="1100" b="0" i="0" u="none" strike="noStrike" cap="none" normalizeH="0" baseline="0" dirty="0" smtClean="0">
                        <a:ln>
                          <a:noFill/>
                        </a:ln>
                        <a:solidFill>
                          <a:schemeClr val="tx1"/>
                        </a:solidFill>
                        <a:effectLst/>
                        <a:latin typeface="Calibri" pitchFamily="34" charset="0"/>
                        <a:ea typeface="MS Mincho" pitchFamily="49" charset="-128"/>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de-DE" sz="1100" b="0" i="0" u="none" strike="noStrike" cap="none" normalizeH="0" baseline="0" dirty="0" smtClean="0">
                        <a:ln>
                          <a:noFill/>
                        </a:ln>
                        <a:solidFill>
                          <a:schemeClr val="tx1"/>
                        </a:solidFill>
                        <a:effectLst/>
                        <a:latin typeface="Calibri" pitchFamily="34" charset="0"/>
                        <a:ea typeface="MS Mincho" pitchFamily="49" charset="-128"/>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de-DE" sz="1100" b="0" i="0" u="none" strike="noStrike" cap="none" normalizeH="0" baseline="0" dirty="0" smtClean="0">
                        <a:ln>
                          <a:noFill/>
                        </a:ln>
                        <a:solidFill>
                          <a:schemeClr val="tx1"/>
                        </a:solidFill>
                        <a:effectLst/>
                        <a:latin typeface="Calibri" pitchFamily="34" charset="0"/>
                        <a:ea typeface="MS Mincho" pitchFamily="49" charset="-128"/>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de-DE" sz="1100" b="0" i="0" u="none" strike="noStrike" cap="none" normalizeH="0" baseline="0" dirty="0" smtClean="0">
                        <a:ln>
                          <a:noFill/>
                        </a:ln>
                        <a:solidFill>
                          <a:schemeClr val="tx1"/>
                        </a:solidFill>
                        <a:effectLst/>
                        <a:latin typeface="Calibri" pitchFamily="34" charset="0"/>
                        <a:ea typeface="MS Mincho" pitchFamily="49" charset="-128"/>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de-DE" sz="1100" b="0" i="0" u="none" strike="noStrike" cap="none" normalizeH="0" baseline="0" dirty="0" smtClean="0">
                        <a:ln>
                          <a:noFill/>
                        </a:ln>
                        <a:solidFill>
                          <a:schemeClr val="tx1"/>
                        </a:solidFill>
                        <a:effectLst/>
                        <a:latin typeface="Calibri" pitchFamily="34" charset="0"/>
                        <a:ea typeface="MS Mincho" pitchFamily="49" charset="-128"/>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de-DE" sz="1100" b="0" i="0" u="none" strike="noStrike" cap="none" normalizeH="0" baseline="0" dirty="0" smtClean="0">
                        <a:ln>
                          <a:noFill/>
                        </a:ln>
                        <a:solidFill>
                          <a:schemeClr val="tx1"/>
                        </a:solidFill>
                        <a:effectLst/>
                        <a:latin typeface="Calibri" pitchFamily="34" charset="0"/>
                        <a:ea typeface="MS Mincho" pitchFamily="49" charset="-128"/>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de-DE" sz="1100" b="0" i="0" u="none" strike="noStrike" cap="none" normalizeH="0" baseline="0" dirty="0" smtClean="0">
                        <a:ln>
                          <a:noFill/>
                        </a:ln>
                        <a:solidFill>
                          <a:schemeClr val="tx1"/>
                        </a:solidFill>
                        <a:effectLst/>
                        <a:latin typeface="Calibri" pitchFamily="34" charset="0"/>
                        <a:ea typeface="MS Mincho" pitchFamily="49" charset="-128"/>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de-DE" sz="1100" b="0" i="0" u="none" strike="noStrike" cap="none" normalizeH="0" baseline="0" dirty="0" smtClean="0">
                        <a:ln>
                          <a:noFill/>
                        </a:ln>
                        <a:solidFill>
                          <a:schemeClr val="tx1"/>
                        </a:solidFill>
                        <a:effectLst/>
                        <a:latin typeface="Calibri" pitchFamily="34" charset="0"/>
                        <a:ea typeface="MS Mincho" pitchFamily="49" charset="-128"/>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de-DE" sz="1100" b="0" i="0" u="none" strike="noStrike" cap="none" normalizeH="0" baseline="0" dirty="0" smtClean="0">
                        <a:ln>
                          <a:noFill/>
                        </a:ln>
                        <a:solidFill>
                          <a:schemeClr val="tx1"/>
                        </a:solidFill>
                        <a:effectLst/>
                        <a:latin typeface="Calibri" pitchFamily="34" charset="0"/>
                        <a:ea typeface="MS Mincho" pitchFamily="49" charset="-128"/>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de-DE" sz="1100" b="0" i="0" u="none" strike="noStrike" cap="none" normalizeH="0" baseline="0" dirty="0" smtClean="0">
                        <a:ln>
                          <a:noFill/>
                        </a:ln>
                        <a:solidFill>
                          <a:schemeClr val="tx1"/>
                        </a:solidFill>
                        <a:effectLst/>
                        <a:latin typeface="Calibri" pitchFamily="34" charset="0"/>
                        <a:ea typeface="MS Mincho" pitchFamily="49" charset="-128"/>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de-DE" sz="1100" b="0" i="0" u="none" strike="noStrike" cap="none" normalizeH="0" baseline="0" dirty="0" smtClean="0">
                        <a:ln>
                          <a:noFill/>
                        </a:ln>
                        <a:solidFill>
                          <a:schemeClr val="tx1"/>
                        </a:solidFill>
                        <a:effectLst/>
                        <a:latin typeface="Calibri" pitchFamily="34" charset="0"/>
                        <a:ea typeface="MS Mincho" pitchFamily="49" charset="-128"/>
                      </a:endParaRPr>
                    </a:p>
                  </a:txBody>
                  <a:tcPr marL="68580" marR="68580"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dirty="0" smtClean="0">
                          <a:ln>
                            <a:noFill/>
                          </a:ln>
                          <a:solidFill>
                            <a:schemeClr val="tx1"/>
                          </a:solidFill>
                          <a:effectLst/>
                          <a:latin typeface="Calibri" pitchFamily="34" charset="0"/>
                          <a:ea typeface="MS Mincho" pitchFamily="49" charset="-128"/>
                        </a:rPr>
                        <a:t>A</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dirty="0" smtClean="0">
                          <a:ln>
                            <a:noFill/>
                          </a:ln>
                          <a:solidFill>
                            <a:schemeClr val="tx1"/>
                          </a:solidFill>
                          <a:effectLst/>
                          <a:latin typeface="Calibri" pitchFamily="34" charset="0"/>
                          <a:ea typeface="MS Mincho" pitchFamily="49" charset="-128"/>
                        </a:rPr>
                        <a:t>Bildung und Erziehung in den Jahrgangsstufen</a:t>
                      </a:r>
                      <a:endParaRPr kumimoji="0" lang="de-DE" sz="1800" b="0" i="0" u="none" strike="noStrike" cap="none" normalizeH="0" baseline="0" dirty="0" smtClean="0">
                        <a:ln>
                          <a:noFill/>
                        </a:ln>
                        <a:solidFill>
                          <a:schemeClr val="tx1"/>
                        </a:solidFill>
                        <a:effectLst/>
                        <a:latin typeface="Calibri" pitchFamily="34" charset="0"/>
                        <a:ea typeface="MS Mincho" pitchFamily="49"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dirty="0" smtClean="0">
                          <a:ln>
                            <a:noFill/>
                          </a:ln>
                          <a:solidFill>
                            <a:schemeClr val="tx1"/>
                          </a:solidFill>
                          <a:effectLst/>
                          <a:latin typeface="Calibri" pitchFamily="34" charset="0"/>
                          <a:ea typeface="MS Mincho" pitchFamily="49" charset="-128"/>
                        </a:rPr>
                        <a:t>1 -10</a:t>
                      </a:r>
                      <a:endParaRPr kumimoji="0" lang="de-DE" sz="1800" b="0" i="0" u="none" strike="noStrike" cap="none" normalizeH="0" baseline="0" dirty="0" smtClean="0">
                        <a:ln>
                          <a:noFill/>
                        </a:ln>
                        <a:solidFill>
                          <a:schemeClr val="tx1"/>
                        </a:solidFill>
                        <a:effectLst/>
                        <a:latin typeface="Calibri" pitchFamily="34" charset="0"/>
                        <a:ea typeface="MS Mincho" pitchFamily="49" charset="-128"/>
                      </a:endParaRPr>
                    </a:p>
                  </a:txBody>
                  <a:tcPr marL="68580" marR="68580"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DE" sz="1100" b="0" i="0" u="none" strike="noStrike" cap="none" normalizeH="0" baseline="0" dirty="0" smtClean="0">
                        <a:ln>
                          <a:noFill/>
                        </a:ln>
                        <a:solidFill>
                          <a:schemeClr val="tx1"/>
                        </a:solidFill>
                        <a:effectLst/>
                        <a:latin typeface="Arial" pitchFamily="34" charset="0"/>
                        <a:ea typeface="MS Mincho" pitchFamily="49" charset="-128"/>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de-DE" sz="1100" b="0" i="0" u="none" strike="noStrike" cap="none" normalizeH="0" baseline="0" dirty="0" smtClean="0">
                        <a:ln>
                          <a:noFill/>
                        </a:ln>
                        <a:solidFill>
                          <a:schemeClr val="tx1"/>
                        </a:solidFill>
                        <a:effectLst/>
                        <a:latin typeface="Arial" pitchFamily="34" charset="0"/>
                        <a:ea typeface="MS Mincho" pitchFamily="49" charset="-128"/>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de-DE" sz="1100" b="0" i="0" u="none" strike="noStrike" cap="none" normalizeH="0" baseline="0" dirty="0" smtClean="0">
                        <a:ln>
                          <a:noFill/>
                        </a:ln>
                        <a:solidFill>
                          <a:schemeClr val="tx1"/>
                        </a:solidFill>
                        <a:effectLst/>
                        <a:latin typeface="Arial" pitchFamily="34" charset="0"/>
                        <a:ea typeface="MS Mincho" pitchFamily="49" charset="-128"/>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de-DE" sz="1100" b="0" i="0" u="none" strike="noStrike" cap="none" normalizeH="0" baseline="0" dirty="0" smtClean="0">
                        <a:ln>
                          <a:noFill/>
                        </a:ln>
                        <a:solidFill>
                          <a:schemeClr val="tx1"/>
                        </a:solidFill>
                        <a:effectLst/>
                        <a:latin typeface="Arial" pitchFamily="34" charset="0"/>
                        <a:ea typeface="MS Mincho" pitchFamily="49" charset="-128"/>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de-DE" sz="1100" b="0" i="0" u="none" strike="noStrike" cap="none" normalizeH="0" baseline="0" dirty="0" smtClean="0">
                        <a:ln>
                          <a:noFill/>
                        </a:ln>
                        <a:solidFill>
                          <a:schemeClr val="tx1"/>
                        </a:solidFill>
                        <a:effectLst/>
                        <a:latin typeface="Arial" pitchFamily="34" charset="0"/>
                        <a:ea typeface="MS Mincho" pitchFamily="49" charset="-128"/>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de-DE" sz="1100" b="0" i="0" u="none" strike="noStrike" cap="none" normalizeH="0" baseline="0" dirty="0" smtClean="0">
                        <a:ln>
                          <a:noFill/>
                        </a:ln>
                        <a:solidFill>
                          <a:schemeClr val="tx1"/>
                        </a:solidFill>
                        <a:effectLst/>
                        <a:latin typeface="Arial" pitchFamily="34" charset="0"/>
                        <a:ea typeface="MS Mincho" pitchFamily="49" charset="-128"/>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de-DE" sz="1100" b="0" i="0" u="none" strike="noStrike" cap="none" normalizeH="0" baseline="0" dirty="0" smtClean="0">
                        <a:ln>
                          <a:noFill/>
                        </a:ln>
                        <a:solidFill>
                          <a:schemeClr val="tx1"/>
                        </a:solidFill>
                        <a:effectLst/>
                        <a:latin typeface="Arial" pitchFamily="34" charset="0"/>
                        <a:ea typeface="MS Mincho" pitchFamily="49" charset="-128"/>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de-DE" sz="1100" b="0" i="0" u="none" strike="noStrike" cap="none" normalizeH="0" baseline="0" dirty="0" smtClean="0">
                        <a:ln>
                          <a:noFill/>
                        </a:ln>
                        <a:solidFill>
                          <a:schemeClr val="tx1"/>
                        </a:solidFill>
                        <a:effectLst/>
                        <a:latin typeface="Arial" pitchFamily="34" charset="0"/>
                        <a:ea typeface="MS Mincho" pitchFamily="49" charset="-128"/>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de-DE" sz="1100" b="0" i="0" u="none" strike="noStrike" cap="none" normalizeH="0" baseline="0" dirty="0" smtClean="0">
                        <a:ln>
                          <a:noFill/>
                        </a:ln>
                        <a:solidFill>
                          <a:schemeClr val="tx1"/>
                        </a:solidFill>
                        <a:effectLst/>
                        <a:latin typeface="Arial" pitchFamily="34" charset="0"/>
                        <a:ea typeface="MS Mincho" pitchFamily="49" charset="-128"/>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de-DE" sz="1100" b="0" i="0" u="none" strike="noStrike" cap="none" normalizeH="0" baseline="0" dirty="0" smtClean="0">
                        <a:ln>
                          <a:noFill/>
                        </a:ln>
                        <a:solidFill>
                          <a:schemeClr val="tx1"/>
                        </a:solidFill>
                        <a:effectLst/>
                        <a:latin typeface="Arial" pitchFamily="34" charset="0"/>
                        <a:ea typeface="MS Mincho" pitchFamily="49" charset="-128"/>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de-DE" sz="1100" b="0" i="0" u="none" strike="noStrike" cap="none" normalizeH="0" baseline="0" dirty="0" smtClean="0">
                        <a:ln>
                          <a:noFill/>
                        </a:ln>
                        <a:solidFill>
                          <a:schemeClr val="tx1"/>
                        </a:solidFill>
                        <a:effectLst/>
                        <a:latin typeface="Arial" pitchFamily="34" charset="0"/>
                        <a:ea typeface="MS Mincho" pitchFamily="49" charset="-128"/>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de-DE" sz="1100" b="0" i="0" u="none" strike="noStrike" cap="none" normalizeH="0" baseline="0" dirty="0" smtClean="0">
                        <a:ln>
                          <a:noFill/>
                        </a:ln>
                        <a:solidFill>
                          <a:schemeClr val="tx1"/>
                        </a:solidFill>
                        <a:effectLst/>
                        <a:latin typeface="Arial" pitchFamily="34" charset="0"/>
                        <a:ea typeface="MS Mincho" pitchFamily="49" charset="-128"/>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de-DE" sz="1100" b="0" i="0" u="none" strike="noStrike" cap="none" normalizeH="0" baseline="0" dirty="0" smtClean="0">
                        <a:ln>
                          <a:noFill/>
                        </a:ln>
                        <a:solidFill>
                          <a:schemeClr val="tx1"/>
                        </a:solidFill>
                        <a:effectLst/>
                        <a:latin typeface="Arial" pitchFamily="34" charset="0"/>
                        <a:ea typeface="MS Mincho" pitchFamily="49" charset="-128"/>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de-DE" sz="1100" b="0" i="0" u="none" strike="noStrike" cap="none" normalizeH="0" baseline="0" dirty="0" smtClean="0">
                        <a:ln>
                          <a:noFill/>
                        </a:ln>
                        <a:solidFill>
                          <a:schemeClr val="tx1"/>
                        </a:solidFill>
                        <a:effectLst/>
                        <a:latin typeface="Arial" pitchFamily="34" charset="0"/>
                        <a:ea typeface="MS Mincho" pitchFamily="49" charset="-128"/>
                      </a:endParaRPr>
                    </a:p>
                  </a:txBody>
                  <a:tcPr marL="68580" marR="68580"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r>
              <a:tr h="822393">
                <a:tc vMerge="1">
                  <a:txBody>
                    <a:bodyPr/>
                    <a:lstStyle/>
                    <a:p>
                      <a:endParaRPr lang="de-DE"/>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DE" sz="1100" b="0" i="0" u="none" strike="noStrike" cap="none" normalizeH="0" baseline="0" dirty="0" smtClean="0">
                        <a:ln>
                          <a:noFill/>
                        </a:ln>
                        <a:solidFill>
                          <a:schemeClr val="tx1"/>
                        </a:solidFill>
                        <a:effectLst/>
                        <a:latin typeface="Calibri" pitchFamily="34" charset="0"/>
                        <a:ea typeface="MS Mincho" pitchFamily="49" charset="-128"/>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de-DE" sz="1800" b="1" i="0" u="none" strike="noStrike" cap="none" normalizeH="0" baseline="0" dirty="0" smtClean="0">
                        <a:ln>
                          <a:noFill/>
                        </a:ln>
                        <a:solidFill>
                          <a:schemeClr val="tx1"/>
                        </a:solidFill>
                        <a:effectLst/>
                        <a:latin typeface="Calibri" pitchFamily="34" charset="0"/>
                        <a:ea typeface="MS Mincho" pitchFamily="49"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dirty="0" smtClean="0">
                          <a:ln>
                            <a:noFill/>
                          </a:ln>
                          <a:solidFill>
                            <a:schemeClr val="tx1"/>
                          </a:solidFill>
                          <a:effectLst/>
                          <a:latin typeface="Calibri" pitchFamily="34" charset="0"/>
                          <a:ea typeface="MS Mincho" pitchFamily="49" charset="-128"/>
                        </a:rPr>
                        <a:t>C</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dirty="0" smtClean="0">
                          <a:ln>
                            <a:noFill/>
                          </a:ln>
                          <a:solidFill>
                            <a:schemeClr val="tx1"/>
                          </a:solidFill>
                          <a:effectLst/>
                          <a:latin typeface="Calibri" pitchFamily="34" charset="0"/>
                          <a:ea typeface="MS Mincho" pitchFamily="49" charset="-128"/>
                        </a:rPr>
                        <a:t>Fachteile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vMerge="1">
                  <a:txBody>
                    <a:bodyPr/>
                    <a:lstStyle/>
                    <a:p>
                      <a:endParaRPr lang="de-DE"/>
                    </a:p>
                  </a:txBody>
                  <a:tcPr/>
                </a:tc>
              </a:tr>
              <a:tr h="474579">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DE" sz="1100" b="0" i="0" u="none" strike="noStrike" cap="none" normalizeH="0" baseline="0" dirty="0" smtClean="0">
                        <a:ln>
                          <a:noFill/>
                        </a:ln>
                        <a:solidFill>
                          <a:schemeClr val="tx1"/>
                        </a:solidFill>
                        <a:effectLst/>
                        <a:latin typeface="Calibri" pitchFamily="34" charset="0"/>
                        <a:ea typeface="MS Mincho" pitchFamily="49"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smtClean="0">
                          <a:ln>
                            <a:noFill/>
                          </a:ln>
                          <a:solidFill>
                            <a:schemeClr val="tx1"/>
                          </a:solidFill>
                          <a:effectLst/>
                          <a:latin typeface="Calibri" pitchFamily="34" charset="0"/>
                          <a:ea typeface="MS Mincho" pitchFamily="49" charset="-128"/>
                        </a:rPr>
                        <a:t>Medien-</a:t>
                      </a:r>
                      <a:r>
                        <a:rPr kumimoji="0" lang="de-DE" sz="1400" b="0" i="0" u="none" strike="noStrike" cap="none" normalizeH="0" baseline="0" dirty="0" err="1" smtClean="0">
                          <a:ln>
                            <a:noFill/>
                          </a:ln>
                          <a:solidFill>
                            <a:schemeClr val="tx1"/>
                          </a:solidFill>
                          <a:effectLst/>
                          <a:latin typeface="Calibri" pitchFamily="34" charset="0"/>
                          <a:ea typeface="MS Mincho" pitchFamily="49" charset="-128"/>
                        </a:rPr>
                        <a:t>bildung</a:t>
                      </a:r>
                      <a:endParaRPr kumimoji="0" lang="de-DE" sz="1400" b="0" i="0" u="none" strike="noStrike" cap="none" normalizeH="0" baseline="0" dirty="0" smtClean="0">
                        <a:ln>
                          <a:noFill/>
                        </a:ln>
                        <a:solidFill>
                          <a:schemeClr val="tx1"/>
                        </a:solidFill>
                        <a:effectLst/>
                        <a:latin typeface="Calibri" pitchFamily="34" charset="0"/>
                        <a:ea typeface="MS Mincho" pitchFamily="49"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vMerge="1">
                  <a:txBody>
                    <a:bodyPr/>
                    <a:lstStyle/>
                    <a:p>
                      <a:endParaRPr lang="de-DE"/>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smtClean="0">
                          <a:ln>
                            <a:noFill/>
                          </a:ln>
                          <a:solidFill>
                            <a:schemeClr val="tx1"/>
                          </a:solidFill>
                          <a:effectLst/>
                          <a:latin typeface="Calibri" pitchFamily="34" charset="0"/>
                          <a:ea typeface="MS Mincho" pitchFamily="49" charset="-128"/>
                        </a:rPr>
                        <a:t>      Sprach-</a:t>
                      </a:r>
                      <a:r>
                        <a:rPr kumimoji="0" lang="de-DE" sz="1400" b="0" i="0" u="none" strike="noStrike" cap="none" normalizeH="0" baseline="0" dirty="0" err="1" smtClean="0">
                          <a:ln>
                            <a:noFill/>
                          </a:ln>
                          <a:solidFill>
                            <a:schemeClr val="tx1"/>
                          </a:solidFill>
                          <a:effectLst/>
                          <a:latin typeface="Calibri" pitchFamily="34" charset="0"/>
                          <a:ea typeface="MS Mincho" pitchFamily="49" charset="-128"/>
                        </a:rPr>
                        <a:t>bildung</a:t>
                      </a:r>
                      <a:endParaRPr kumimoji="0" lang="de-DE" sz="1400" b="0" i="0" u="none" strike="noStrike" cap="none" normalizeH="0" baseline="0" dirty="0" smtClean="0">
                        <a:ln>
                          <a:noFill/>
                        </a:ln>
                        <a:solidFill>
                          <a:schemeClr val="tx1"/>
                        </a:solidFill>
                        <a:effectLst/>
                        <a:latin typeface="Calibri" pitchFamily="34" charset="0"/>
                        <a:ea typeface="MS Mincho" pitchFamily="49"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smtClean="0">
                        <a:ln>
                          <a:noFill/>
                        </a:ln>
                        <a:solidFill>
                          <a:schemeClr val="tx1"/>
                        </a:solidFill>
                        <a:effectLst/>
                        <a:latin typeface="Calibri" pitchFamily="34" charset="0"/>
                        <a:ea typeface="MS Mincho" pitchFamily="49"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r>
              <a:tr h="1604333">
                <a:tc vMerge="1">
                  <a:txBody>
                    <a:bodyPr/>
                    <a:lstStyle/>
                    <a:p>
                      <a:endParaRPr lang="de-DE"/>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DE" sz="1100" b="0" i="0" u="none" strike="noStrike" cap="none" normalizeH="0" baseline="0" dirty="0" smtClean="0">
                        <a:ln>
                          <a:noFill/>
                        </a:ln>
                        <a:solidFill>
                          <a:schemeClr val="tx1"/>
                        </a:solidFill>
                        <a:effectLst/>
                        <a:latin typeface="Calibri" pitchFamily="34" charset="0"/>
                        <a:ea typeface="MS Mincho" pitchFamily="49"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400" b="0" i="0" u="none" strike="noStrike" kern="1200" cap="none" normalizeH="0" baseline="0" dirty="0" smtClean="0">
                          <a:ln>
                            <a:noFill/>
                          </a:ln>
                          <a:solidFill>
                            <a:srgbClr val="FF0000"/>
                          </a:solidFill>
                          <a:effectLst/>
                          <a:latin typeface="Calibri" pitchFamily="34" charset="0"/>
                          <a:ea typeface="MS Mincho" pitchFamily="49" charset="-128"/>
                          <a:cs typeface="+mn-cs"/>
                        </a:rPr>
                        <a:t>Übergreifende Themen</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dirty="0" smtClean="0">
                          <a:ln>
                            <a:noFill/>
                          </a:ln>
                          <a:solidFill>
                            <a:schemeClr val="tx1"/>
                          </a:solidFill>
                          <a:effectLst/>
                          <a:latin typeface="Calibri" pitchFamily="34" charset="0"/>
                          <a:ea typeface="MS Mincho" pitchFamily="49" charset="-128"/>
                        </a:rPr>
                        <a:t>B</a:t>
                      </a:r>
                      <a:endParaRPr kumimoji="0" lang="de-DE" sz="1800" b="0" i="0" u="none" strike="noStrike" cap="none" normalizeH="0" baseline="0" dirty="0" smtClean="0">
                        <a:ln>
                          <a:noFill/>
                        </a:ln>
                        <a:solidFill>
                          <a:schemeClr val="tx1"/>
                        </a:solidFill>
                        <a:effectLst/>
                        <a:latin typeface="Calibri" pitchFamily="34" charset="0"/>
                        <a:ea typeface="MS Mincho" pitchFamily="49"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dirty="0" smtClean="0">
                          <a:ln>
                            <a:noFill/>
                          </a:ln>
                          <a:solidFill>
                            <a:schemeClr val="tx1"/>
                          </a:solidFill>
                          <a:effectLst/>
                          <a:latin typeface="Calibri" pitchFamily="34" charset="0"/>
                          <a:ea typeface="MS Mincho" pitchFamily="49" charset="-128"/>
                        </a:rPr>
                        <a:t>Fachübergreifende Kompetenzentwicklung</a:t>
                      </a:r>
                      <a:endParaRPr kumimoji="0" lang="de-DE" sz="1800" b="0" i="0" u="none" strike="noStrike" cap="none" normalizeH="0" baseline="0" dirty="0" smtClean="0">
                        <a:ln>
                          <a:noFill/>
                        </a:ln>
                        <a:solidFill>
                          <a:schemeClr val="tx1"/>
                        </a:solidFill>
                        <a:effectLst/>
                        <a:latin typeface="Calibri" pitchFamily="34" charset="0"/>
                        <a:ea typeface="MS Mincho" pitchFamily="49" charset="-128"/>
                      </a:endParaRPr>
                    </a:p>
                  </a:txBody>
                  <a:tcPr marL="68580" marR="68580"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vMerge="1">
                  <a:txBody>
                    <a:bodyPr/>
                    <a:lstStyle/>
                    <a:p>
                      <a:endParaRPr lang="de-DE"/>
                    </a:p>
                  </a:txBody>
                  <a:tcPr/>
                </a:tc>
              </a:tr>
            </a:tbl>
          </a:graphicData>
        </a:graphic>
      </p:graphicFrame>
      <p:sp>
        <p:nvSpPr>
          <p:cNvPr id="22549" name="Foliennummernplatzhalter 4"/>
          <p:cNvSpPr>
            <a:spLocks noGrp="1"/>
          </p:cNvSpPr>
          <p:nvPr>
            <p:ph type="sldNum" sz="quarter" idx="11"/>
          </p:nvPr>
        </p:nvSpPr>
        <p:spPr>
          <a:noFill/>
        </p:spPr>
        <p:txBody>
          <a:bodyPr/>
          <a:lstStyle/>
          <a:p>
            <a:fld id="{EADC238E-B3CF-45EC-94CF-B6055C2D049F}" type="slidenum">
              <a:rPr lang="de-DE" altLang="de-DE" sz="900" smtClean="0">
                <a:latin typeface="Verdana" pitchFamily="34" charset="0"/>
                <a:cs typeface="Verdana" pitchFamily="34" charset="0"/>
              </a:rPr>
              <a:pPr/>
              <a:t>18</a:t>
            </a:fld>
            <a:endParaRPr lang="de-DE" altLang="de-DE" sz="900" smtClean="0">
              <a:latin typeface="Verdana" pitchFamily="34" charset="0"/>
              <a:cs typeface="Verdana" pitchFamily="34" charset="0"/>
            </a:endParaRPr>
          </a:p>
        </p:txBody>
      </p:sp>
      <p:sp>
        <p:nvSpPr>
          <p:cNvPr id="5" name="Rechteck 4"/>
          <p:cNvSpPr/>
          <p:nvPr/>
        </p:nvSpPr>
        <p:spPr>
          <a:xfrm>
            <a:off x="3995936" y="1556792"/>
            <a:ext cx="4878288" cy="4708981"/>
          </a:xfrm>
          <a:prstGeom prst="rect">
            <a:avLst/>
          </a:prstGeom>
        </p:spPr>
        <p:txBody>
          <a:bodyPr wrap="square">
            <a:spAutoFit/>
          </a:bodyPr>
          <a:lstStyle/>
          <a:p>
            <a:pPr marL="357271" indent="-357271">
              <a:buClr>
                <a:srgbClr val="FF0000"/>
              </a:buClr>
              <a:buFont typeface="Arial" pitchFamily="34" charset="0"/>
              <a:buChar char="•"/>
              <a:defRPr/>
            </a:pPr>
            <a:r>
              <a:rPr lang="de-DE" sz="2000" dirty="0" smtClean="0">
                <a:solidFill>
                  <a:srgbClr val="002060"/>
                </a:solidFill>
                <a:latin typeface="Calibri" pitchFamily="34" charset="0"/>
              </a:rPr>
              <a:t>Berücksichtigung aller übergreifenden Themen an jeder Schule</a:t>
            </a:r>
          </a:p>
          <a:p>
            <a:pPr marL="357271" indent="-357271">
              <a:buClr>
                <a:srgbClr val="FF0000"/>
              </a:buClr>
              <a:buFont typeface="Arial" pitchFamily="34" charset="0"/>
              <a:buChar char="•"/>
              <a:defRPr/>
            </a:pPr>
            <a:r>
              <a:rPr lang="de-DE" sz="2000" dirty="0" smtClean="0">
                <a:solidFill>
                  <a:srgbClr val="002060"/>
                </a:solidFill>
                <a:latin typeface="Calibri" pitchFamily="34" charset="0"/>
              </a:rPr>
              <a:t>Entscheidungsspielräume im Hinblick auf das Gewicht und die Verortung einzelner Themen</a:t>
            </a:r>
          </a:p>
          <a:p>
            <a:pPr marL="357271" indent="-357271">
              <a:buClr>
                <a:srgbClr val="FF0000"/>
              </a:buClr>
              <a:buFont typeface="Arial" pitchFamily="34" charset="0"/>
              <a:buChar char="•"/>
              <a:defRPr/>
            </a:pPr>
            <a:r>
              <a:rPr lang="de-DE" sz="2000" dirty="0" smtClean="0">
                <a:solidFill>
                  <a:srgbClr val="002060"/>
                </a:solidFill>
                <a:latin typeface="Calibri" pitchFamily="34" charset="0"/>
              </a:rPr>
              <a:t>gemäß dem Schulprofil verstärkte und prioritäre Behandlung einzelner Themen </a:t>
            </a:r>
          </a:p>
          <a:p>
            <a:pPr marL="357271" indent="-357271">
              <a:buClr>
                <a:srgbClr val="FF0000"/>
              </a:buClr>
              <a:buFont typeface="Arial" pitchFamily="34" charset="0"/>
              <a:buChar char="•"/>
              <a:defRPr/>
            </a:pPr>
            <a:r>
              <a:rPr lang="de-DE" sz="2000" dirty="0" smtClean="0">
                <a:solidFill>
                  <a:srgbClr val="002060"/>
                </a:solidFill>
                <a:latin typeface="Calibri" pitchFamily="34" charset="0"/>
              </a:rPr>
              <a:t>eigenverantwortliche Festlegungen, in welcher Jahrgangsstufe, in welchem Umfang und in welchen Fächern oder fachübergreifenden Projekten die übergreifenden Themen behandelt werden</a:t>
            </a:r>
          </a:p>
          <a:p>
            <a:pPr marL="357271" indent="-357271">
              <a:buClr>
                <a:srgbClr val="FF0000"/>
              </a:buClr>
              <a:buFont typeface="Arial" pitchFamily="34" charset="0"/>
              <a:buChar char="•"/>
              <a:defRPr/>
            </a:pPr>
            <a:r>
              <a:rPr lang="de-DE" sz="2000" dirty="0" smtClean="0">
                <a:solidFill>
                  <a:srgbClr val="002060"/>
                </a:solidFill>
                <a:latin typeface="Calibri" pitchFamily="34" charset="0"/>
              </a:rPr>
              <a:t>Verankerung übergreifender Themen auch in den Fachteilen im Teil C </a:t>
            </a:r>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pieren 4"/>
          <p:cNvGrpSpPr>
            <a:grpSpLocks/>
          </p:cNvGrpSpPr>
          <p:nvPr/>
        </p:nvGrpSpPr>
        <p:grpSpPr bwMode="auto">
          <a:xfrm>
            <a:off x="6084168" y="4893101"/>
            <a:ext cx="2624710" cy="1535069"/>
            <a:chOff x="374650" y="3281363"/>
            <a:chExt cx="5659438" cy="3079750"/>
          </a:xfrm>
          <a:effectLst>
            <a:outerShdw blurRad="50800" dist="50800" dir="5400000" algn="ctr" rotWithShape="0">
              <a:srgbClr val="000000">
                <a:alpha val="35000"/>
              </a:srgbClr>
            </a:outerShdw>
          </a:effectLst>
        </p:grpSpPr>
        <p:sp>
          <p:nvSpPr>
            <p:cNvPr id="7" name="Ovale Legende 6"/>
            <p:cNvSpPr/>
            <p:nvPr/>
          </p:nvSpPr>
          <p:spPr>
            <a:xfrm rot="19911300" flipH="1">
              <a:off x="374650" y="3757613"/>
              <a:ext cx="1384300" cy="1174750"/>
            </a:xfrm>
            <a:prstGeom prst="wedgeEllipseCallout">
              <a:avLst>
                <a:gd name="adj1" fmla="val -55656"/>
                <a:gd name="adj2" fmla="val 81419"/>
              </a:avLst>
            </a:prstGeom>
            <a:solidFill>
              <a:schemeClr val="bg1">
                <a:lumMod val="75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8" name="Ovale Legende 7"/>
            <p:cNvSpPr/>
            <p:nvPr/>
          </p:nvSpPr>
          <p:spPr>
            <a:xfrm rot="19911300">
              <a:off x="2568575" y="3281363"/>
              <a:ext cx="1382712" cy="704850"/>
            </a:xfrm>
            <a:prstGeom prst="wedgeEllipseCallout">
              <a:avLst>
                <a:gd name="adj1" fmla="val -34549"/>
                <a:gd name="adj2" fmla="val 128553"/>
              </a:avLst>
            </a:prstGeom>
            <a:solidFill>
              <a:schemeClr val="bg1">
                <a:lumMod val="75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9" name="Ovale Legende 8"/>
            <p:cNvSpPr/>
            <p:nvPr/>
          </p:nvSpPr>
          <p:spPr>
            <a:xfrm rot="1529566">
              <a:off x="4551363" y="3398838"/>
              <a:ext cx="1482725" cy="1246187"/>
            </a:xfrm>
            <a:prstGeom prst="wedgeEllipseCallout">
              <a:avLst>
                <a:gd name="adj1" fmla="val -29892"/>
                <a:gd name="adj2" fmla="val 96925"/>
              </a:avLst>
            </a:prstGeom>
            <a:solidFill>
              <a:schemeClr val="bg1">
                <a:lumMod val="75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grpSp>
          <p:nvGrpSpPr>
            <p:cNvPr id="10" name="Gruppieren 13"/>
            <p:cNvGrpSpPr>
              <a:grpSpLocks/>
            </p:cNvGrpSpPr>
            <p:nvPr/>
          </p:nvGrpSpPr>
          <p:grpSpPr bwMode="auto">
            <a:xfrm>
              <a:off x="1908175" y="4686300"/>
              <a:ext cx="833438" cy="1550988"/>
              <a:chOff x="2380708" y="5013176"/>
              <a:chExt cx="833215" cy="1550270"/>
            </a:xfrm>
          </p:grpSpPr>
          <p:sp>
            <p:nvSpPr>
              <p:cNvPr id="17" name="Freihandform 16"/>
              <p:cNvSpPr/>
              <p:nvPr/>
            </p:nvSpPr>
            <p:spPr>
              <a:xfrm rot="5649121">
                <a:off x="2216559" y="5566082"/>
                <a:ext cx="1161512" cy="833214"/>
              </a:xfrm>
              <a:custGeom>
                <a:avLst/>
                <a:gdLst>
                  <a:gd name="connsiteX0" fmla="*/ 1131207 w 1512168"/>
                  <a:gd name="connsiteY0" fmla="*/ 807171 h 864096"/>
                  <a:gd name="connsiteX1" fmla="*/ 519200 w 1512168"/>
                  <a:gd name="connsiteY1" fmla="*/ 842344 h 864096"/>
                  <a:gd name="connsiteX2" fmla="*/ 71524 w 1512168"/>
                  <a:gd name="connsiteY2" fmla="*/ 248620 h 864096"/>
                  <a:gd name="connsiteX3" fmla="*/ 756085 w 1512168"/>
                  <a:gd name="connsiteY3" fmla="*/ 0 h 864096"/>
                  <a:gd name="connsiteX4" fmla="*/ 1131207 w 1512168"/>
                  <a:gd name="connsiteY4" fmla="*/ 807171 h 864096"/>
                  <a:gd name="connsiteX0" fmla="*/ 1252177 w 1252177"/>
                  <a:gd name="connsiteY0" fmla="*/ 807172 h 880710"/>
                  <a:gd name="connsiteX1" fmla="*/ 640170 w 1252177"/>
                  <a:gd name="connsiteY1" fmla="*/ 842345 h 880710"/>
                  <a:gd name="connsiteX2" fmla="*/ 192494 w 1252177"/>
                  <a:gd name="connsiteY2" fmla="*/ 248621 h 880710"/>
                  <a:gd name="connsiteX3" fmla="*/ 1032282 w 1252177"/>
                  <a:gd name="connsiteY3" fmla="*/ 0 h 880710"/>
                  <a:gd name="connsiteX4" fmla="*/ 1252177 w 1252177"/>
                  <a:gd name="connsiteY4" fmla="*/ 807172 h 880710"/>
                  <a:gd name="connsiteX0" fmla="*/ 1220930 w 1220930"/>
                  <a:gd name="connsiteY0" fmla="*/ 807172 h 880710"/>
                  <a:gd name="connsiteX1" fmla="*/ 608923 w 1220930"/>
                  <a:gd name="connsiteY1" fmla="*/ 842345 h 880710"/>
                  <a:gd name="connsiteX2" fmla="*/ 192494 w 1220930"/>
                  <a:gd name="connsiteY2" fmla="*/ 279854 h 880710"/>
                  <a:gd name="connsiteX3" fmla="*/ 1001035 w 1220930"/>
                  <a:gd name="connsiteY3" fmla="*/ 0 h 880710"/>
                  <a:gd name="connsiteX4" fmla="*/ 1220930 w 1220930"/>
                  <a:gd name="connsiteY4" fmla="*/ 807172 h 880710"/>
                  <a:gd name="connsiteX0" fmla="*/ 1161590 w 1161590"/>
                  <a:gd name="connsiteY0" fmla="*/ 807172 h 880710"/>
                  <a:gd name="connsiteX1" fmla="*/ 549583 w 1161590"/>
                  <a:gd name="connsiteY1" fmla="*/ 842345 h 880710"/>
                  <a:gd name="connsiteX2" fmla="*/ 133154 w 1161590"/>
                  <a:gd name="connsiteY2" fmla="*/ 279854 h 880710"/>
                  <a:gd name="connsiteX3" fmla="*/ 941695 w 1161590"/>
                  <a:gd name="connsiteY3" fmla="*/ 0 h 880710"/>
                  <a:gd name="connsiteX4" fmla="*/ 1161590 w 1161590"/>
                  <a:gd name="connsiteY4" fmla="*/ 807172 h 880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1590" h="880710">
                    <a:moveTo>
                      <a:pt x="1161590" y="807172"/>
                    </a:moveTo>
                    <a:cubicBezTo>
                      <a:pt x="975529" y="867927"/>
                      <a:pt x="753090" y="880710"/>
                      <a:pt x="549583" y="842345"/>
                    </a:cubicBezTo>
                    <a:cubicBezTo>
                      <a:pt x="119009" y="761172"/>
                      <a:pt x="0" y="388683"/>
                      <a:pt x="133154" y="279854"/>
                    </a:cubicBezTo>
                    <a:cubicBezTo>
                      <a:pt x="257656" y="128133"/>
                      <a:pt x="648441" y="0"/>
                      <a:pt x="941695" y="0"/>
                    </a:cubicBezTo>
                    <a:lnTo>
                      <a:pt x="1161590" y="807172"/>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18" name="Ellipse 17"/>
              <p:cNvSpPr/>
              <p:nvPr/>
            </p:nvSpPr>
            <p:spPr>
              <a:xfrm>
                <a:off x="2483867" y="5013176"/>
                <a:ext cx="647527" cy="504591"/>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grpSp>
        <p:grpSp>
          <p:nvGrpSpPr>
            <p:cNvPr id="11" name="Gruppieren 14"/>
            <p:cNvGrpSpPr>
              <a:grpSpLocks/>
            </p:cNvGrpSpPr>
            <p:nvPr/>
          </p:nvGrpSpPr>
          <p:grpSpPr bwMode="auto">
            <a:xfrm flipH="1">
              <a:off x="3821113" y="4686300"/>
              <a:ext cx="895350" cy="1550988"/>
              <a:chOff x="2380708" y="5013176"/>
              <a:chExt cx="833215" cy="1550270"/>
            </a:xfrm>
          </p:grpSpPr>
          <p:sp>
            <p:nvSpPr>
              <p:cNvPr id="15" name="Freihandform 14"/>
              <p:cNvSpPr/>
              <p:nvPr/>
            </p:nvSpPr>
            <p:spPr>
              <a:xfrm rot="5649121">
                <a:off x="2216559" y="5566082"/>
                <a:ext cx="1161512" cy="833215"/>
              </a:xfrm>
              <a:custGeom>
                <a:avLst/>
                <a:gdLst>
                  <a:gd name="connsiteX0" fmla="*/ 1131207 w 1512168"/>
                  <a:gd name="connsiteY0" fmla="*/ 807171 h 864096"/>
                  <a:gd name="connsiteX1" fmla="*/ 519200 w 1512168"/>
                  <a:gd name="connsiteY1" fmla="*/ 842344 h 864096"/>
                  <a:gd name="connsiteX2" fmla="*/ 71524 w 1512168"/>
                  <a:gd name="connsiteY2" fmla="*/ 248620 h 864096"/>
                  <a:gd name="connsiteX3" fmla="*/ 756085 w 1512168"/>
                  <a:gd name="connsiteY3" fmla="*/ 0 h 864096"/>
                  <a:gd name="connsiteX4" fmla="*/ 1131207 w 1512168"/>
                  <a:gd name="connsiteY4" fmla="*/ 807171 h 864096"/>
                  <a:gd name="connsiteX0" fmla="*/ 1252177 w 1252177"/>
                  <a:gd name="connsiteY0" fmla="*/ 807172 h 880710"/>
                  <a:gd name="connsiteX1" fmla="*/ 640170 w 1252177"/>
                  <a:gd name="connsiteY1" fmla="*/ 842345 h 880710"/>
                  <a:gd name="connsiteX2" fmla="*/ 192494 w 1252177"/>
                  <a:gd name="connsiteY2" fmla="*/ 248621 h 880710"/>
                  <a:gd name="connsiteX3" fmla="*/ 1032282 w 1252177"/>
                  <a:gd name="connsiteY3" fmla="*/ 0 h 880710"/>
                  <a:gd name="connsiteX4" fmla="*/ 1252177 w 1252177"/>
                  <a:gd name="connsiteY4" fmla="*/ 807172 h 880710"/>
                  <a:gd name="connsiteX0" fmla="*/ 1220930 w 1220930"/>
                  <a:gd name="connsiteY0" fmla="*/ 807172 h 880710"/>
                  <a:gd name="connsiteX1" fmla="*/ 608923 w 1220930"/>
                  <a:gd name="connsiteY1" fmla="*/ 842345 h 880710"/>
                  <a:gd name="connsiteX2" fmla="*/ 192494 w 1220930"/>
                  <a:gd name="connsiteY2" fmla="*/ 279854 h 880710"/>
                  <a:gd name="connsiteX3" fmla="*/ 1001035 w 1220930"/>
                  <a:gd name="connsiteY3" fmla="*/ 0 h 880710"/>
                  <a:gd name="connsiteX4" fmla="*/ 1220930 w 1220930"/>
                  <a:gd name="connsiteY4" fmla="*/ 807172 h 880710"/>
                  <a:gd name="connsiteX0" fmla="*/ 1161590 w 1161590"/>
                  <a:gd name="connsiteY0" fmla="*/ 807172 h 880710"/>
                  <a:gd name="connsiteX1" fmla="*/ 549583 w 1161590"/>
                  <a:gd name="connsiteY1" fmla="*/ 842345 h 880710"/>
                  <a:gd name="connsiteX2" fmla="*/ 133154 w 1161590"/>
                  <a:gd name="connsiteY2" fmla="*/ 279854 h 880710"/>
                  <a:gd name="connsiteX3" fmla="*/ 941695 w 1161590"/>
                  <a:gd name="connsiteY3" fmla="*/ 0 h 880710"/>
                  <a:gd name="connsiteX4" fmla="*/ 1161590 w 1161590"/>
                  <a:gd name="connsiteY4" fmla="*/ 807172 h 880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1590" h="880710">
                    <a:moveTo>
                      <a:pt x="1161590" y="807172"/>
                    </a:moveTo>
                    <a:cubicBezTo>
                      <a:pt x="975529" y="867927"/>
                      <a:pt x="753090" y="880710"/>
                      <a:pt x="549583" y="842345"/>
                    </a:cubicBezTo>
                    <a:cubicBezTo>
                      <a:pt x="119009" y="761172"/>
                      <a:pt x="0" y="388683"/>
                      <a:pt x="133154" y="279854"/>
                    </a:cubicBezTo>
                    <a:cubicBezTo>
                      <a:pt x="257656" y="128133"/>
                      <a:pt x="648441" y="0"/>
                      <a:pt x="941695" y="0"/>
                    </a:cubicBezTo>
                    <a:lnTo>
                      <a:pt x="1161590" y="807172"/>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16" name="Ellipse 15"/>
              <p:cNvSpPr/>
              <p:nvPr/>
            </p:nvSpPr>
            <p:spPr>
              <a:xfrm>
                <a:off x="2484121" y="5013176"/>
                <a:ext cx="647071" cy="504591"/>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grpSp>
        <p:sp>
          <p:nvSpPr>
            <p:cNvPr id="12" name="Ellipse 11"/>
            <p:cNvSpPr/>
            <p:nvPr/>
          </p:nvSpPr>
          <p:spPr>
            <a:xfrm>
              <a:off x="2916237" y="4470400"/>
              <a:ext cx="719138" cy="649288"/>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13" name="Freihandform 12"/>
            <p:cNvSpPr/>
            <p:nvPr/>
          </p:nvSpPr>
          <p:spPr>
            <a:xfrm>
              <a:off x="2916237" y="5084763"/>
              <a:ext cx="792163" cy="1087437"/>
            </a:xfrm>
            <a:custGeom>
              <a:avLst/>
              <a:gdLst>
                <a:gd name="connsiteX0" fmla="*/ 0 w 576064"/>
                <a:gd name="connsiteY0" fmla="*/ 612068 h 1224136"/>
                <a:gd name="connsiteX1" fmla="*/ 27415 w 576064"/>
                <a:gd name="connsiteY1" fmla="*/ 351451 h 1224136"/>
                <a:gd name="connsiteX2" fmla="*/ 288033 w 576064"/>
                <a:gd name="connsiteY2" fmla="*/ 0 h 1224136"/>
                <a:gd name="connsiteX3" fmla="*/ 548649 w 576064"/>
                <a:gd name="connsiteY3" fmla="*/ 351452 h 1224136"/>
                <a:gd name="connsiteX4" fmla="*/ 576064 w 576064"/>
                <a:gd name="connsiteY4" fmla="*/ 612069 h 1224136"/>
                <a:gd name="connsiteX5" fmla="*/ 548649 w 576064"/>
                <a:gd name="connsiteY5" fmla="*/ 872686 h 1224136"/>
                <a:gd name="connsiteX6" fmla="*/ 288032 w 576064"/>
                <a:gd name="connsiteY6" fmla="*/ 1224137 h 1224136"/>
                <a:gd name="connsiteX7" fmla="*/ 27416 w 576064"/>
                <a:gd name="connsiteY7" fmla="*/ 872685 h 1224136"/>
                <a:gd name="connsiteX8" fmla="*/ 1 w 576064"/>
                <a:gd name="connsiteY8" fmla="*/ 612068 h 1224136"/>
                <a:gd name="connsiteX9" fmla="*/ 0 w 576064"/>
                <a:gd name="connsiteY9" fmla="*/ 612068 h 1224136"/>
                <a:gd name="connsiteX0" fmla="*/ 0 w 576064"/>
                <a:gd name="connsiteY0" fmla="*/ 612069 h 1087212"/>
                <a:gd name="connsiteX1" fmla="*/ 27415 w 576064"/>
                <a:gd name="connsiteY1" fmla="*/ 351452 h 1087212"/>
                <a:gd name="connsiteX2" fmla="*/ 288033 w 576064"/>
                <a:gd name="connsiteY2" fmla="*/ 1 h 1087212"/>
                <a:gd name="connsiteX3" fmla="*/ 548649 w 576064"/>
                <a:gd name="connsiteY3" fmla="*/ 351453 h 1087212"/>
                <a:gd name="connsiteX4" fmla="*/ 576064 w 576064"/>
                <a:gd name="connsiteY4" fmla="*/ 612070 h 1087212"/>
                <a:gd name="connsiteX5" fmla="*/ 548649 w 576064"/>
                <a:gd name="connsiteY5" fmla="*/ 872687 h 1087212"/>
                <a:gd name="connsiteX6" fmla="*/ 288032 w 576064"/>
                <a:gd name="connsiteY6" fmla="*/ 1008113 h 1087212"/>
                <a:gd name="connsiteX7" fmla="*/ 27416 w 576064"/>
                <a:gd name="connsiteY7" fmla="*/ 872686 h 1087212"/>
                <a:gd name="connsiteX8" fmla="*/ 1 w 576064"/>
                <a:gd name="connsiteY8" fmla="*/ 612069 h 1087212"/>
                <a:gd name="connsiteX9" fmla="*/ 0 w 576064"/>
                <a:gd name="connsiteY9" fmla="*/ 612069 h 108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6064" h="1087212">
                  <a:moveTo>
                    <a:pt x="0" y="612069"/>
                  </a:moveTo>
                  <a:cubicBezTo>
                    <a:pt x="0" y="521968"/>
                    <a:pt x="9361" y="432977"/>
                    <a:pt x="27415" y="351452"/>
                  </a:cubicBezTo>
                  <a:cubicBezTo>
                    <a:pt x="74923" y="136926"/>
                    <a:pt x="176460" y="0"/>
                    <a:pt x="288033" y="1"/>
                  </a:cubicBezTo>
                  <a:cubicBezTo>
                    <a:pt x="399606" y="2"/>
                    <a:pt x="501142" y="136928"/>
                    <a:pt x="548649" y="351453"/>
                  </a:cubicBezTo>
                  <a:cubicBezTo>
                    <a:pt x="566703" y="432978"/>
                    <a:pt x="576064" y="521968"/>
                    <a:pt x="576064" y="612070"/>
                  </a:cubicBezTo>
                  <a:cubicBezTo>
                    <a:pt x="576064" y="702171"/>
                    <a:pt x="566703" y="791161"/>
                    <a:pt x="548649" y="872687"/>
                  </a:cubicBezTo>
                  <a:cubicBezTo>
                    <a:pt x="501142" y="1087212"/>
                    <a:pt x="399605" y="1008113"/>
                    <a:pt x="288032" y="1008113"/>
                  </a:cubicBezTo>
                  <a:cubicBezTo>
                    <a:pt x="176459" y="1008113"/>
                    <a:pt x="74923" y="1087212"/>
                    <a:pt x="27416" y="872686"/>
                  </a:cubicBezTo>
                  <a:cubicBezTo>
                    <a:pt x="9362" y="791161"/>
                    <a:pt x="1" y="702171"/>
                    <a:pt x="1" y="612069"/>
                  </a:cubicBezTo>
                  <a:lnTo>
                    <a:pt x="0" y="612069"/>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14" name="Freihandform 13"/>
            <p:cNvSpPr/>
            <p:nvPr/>
          </p:nvSpPr>
          <p:spPr>
            <a:xfrm>
              <a:off x="2051050" y="6092825"/>
              <a:ext cx="2228850" cy="268288"/>
            </a:xfrm>
            <a:custGeom>
              <a:avLst/>
              <a:gdLst>
                <a:gd name="connsiteX0" fmla="*/ 0 w 2367676"/>
                <a:gd name="connsiteY0" fmla="*/ 138659 h 273071"/>
                <a:gd name="connsiteX1" fmla="*/ 41275 w 2367676"/>
                <a:gd name="connsiteY1" fmla="*/ 135484 h 273071"/>
                <a:gd name="connsiteX2" fmla="*/ 50800 w 2367676"/>
                <a:gd name="connsiteY2" fmla="*/ 132309 h 273071"/>
                <a:gd name="connsiteX3" fmla="*/ 63500 w 2367676"/>
                <a:gd name="connsiteY3" fmla="*/ 129134 h 273071"/>
                <a:gd name="connsiteX4" fmla="*/ 73025 w 2367676"/>
                <a:gd name="connsiteY4" fmla="*/ 125959 h 273071"/>
                <a:gd name="connsiteX5" fmla="*/ 92075 w 2367676"/>
                <a:gd name="connsiteY5" fmla="*/ 122784 h 273071"/>
                <a:gd name="connsiteX6" fmla="*/ 104775 w 2367676"/>
                <a:gd name="connsiteY6" fmla="*/ 119609 h 273071"/>
                <a:gd name="connsiteX7" fmla="*/ 142875 w 2367676"/>
                <a:gd name="connsiteY7" fmla="*/ 116434 h 273071"/>
                <a:gd name="connsiteX8" fmla="*/ 209550 w 2367676"/>
                <a:gd name="connsiteY8" fmla="*/ 106909 h 273071"/>
                <a:gd name="connsiteX9" fmla="*/ 231775 w 2367676"/>
                <a:gd name="connsiteY9" fmla="*/ 100559 h 273071"/>
                <a:gd name="connsiteX10" fmla="*/ 244475 w 2367676"/>
                <a:gd name="connsiteY10" fmla="*/ 94209 h 273071"/>
                <a:gd name="connsiteX11" fmla="*/ 260350 w 2367676"/>
                <a:gd name="connsiteY11" fmla="*/ 91034 h 273071"/>
                <a:gd name="connsiteX12" fmla="*/ 269875 w 2367676"/>
                <a:gd name="connsiteY12" fmla="*/ 84684 h 273071"/>
                <a:gd name="connsiteX13" fmla="*/ 282575 w 2367676"/>
                <a:gd name="connsiteY13" fmla="*/ 81509 h 273071"/>
                <a:gd name="connsiteX14" fmla="*/ 330200 w 2367676"/>
                <a:gd name="connsiteY14" fmla="*/ 75159 h 273071"/>
                <a:gd name="connsiteX15" fmla="*/ 371475 w 2367676"/>
                <a:gd name="connsiteY15" fmla="*/ 68809 h 273071"/>
                <a:gd name="connsiteX16" fmla="*/ 441325 w 2367676"/>
                <a:gd name="connsiteY16" fmla="*/ 62459 h 273071"/>
                <a:gd name="connsiteX17" fmla="*/ 469900 w 2367676"/>
                <a:gd name="connsiteY17" fmla="*/ 56109 h 273071"/>
                <a:gd name="connsiteX18" fmla="*/ 482600 w 2367676"/>
                <a:gd name="connsiteY18" fmla="*/ 52934 h 273071"/>
                <a:gd name="connsiteX19" fmla="*/ 501650 w 2367676"/>
                <a:gd name="connsiteY19" fmla="*/ 49759 h 273071"/>
                <a:gd name="connsiteX20" fmla="*/ 511175 w 2367676"/>
                <a:gd name="connsiteY20" fmla="*/ 46584 h 273071"/>
                <a:gd name="connsiteX21" fmla="*/ 542925 w 2367676"/>
                <a:gd name="connsiteY21" fmla="*/ 40234 h 273071"/>
                <a:gd name="connsiteX22" fmla="*/ 587375 w 2367676"/>
                <a:gd name="connsiteY22" fmla="*/ 37059 h 273071"/>
                <a:gd name="connsiteX23" fmla="*/ 600075 w 2367676"/>
                <a:gd name="connsiteY23" fmla="*/ 33884 h 273071"/>
                <a:gd name="connsiteX24" fmla="*/ 619125 w 2367676"/>
                <a:gd name="connsiteY24" fmla="*/ 27534 h 273071"/>
                <a:gd name="connsiteX25" fmla="*/ 669925 w 2367676"/>
                <a:gd name="connsiteY25" fmla="*/ 18009 h 273071"/>
                <a:gd name="connsiteX26" fmla="*/ 685800 w 2367676"/>
                <a:gd name="connsiteY26" fmla="*/ 14834 h 273071"/>
                <a:gd name="connsiteX27" fmla="*/ 739775 w 2367676"/>
                <a:gd name="connsiteY27" fmla="*/ 8484 h 273071"/>
                <a:gd name="connsiteX28" fmla="*/ 755650 w 2367676"/>
                <a:gd name="connsiteY28" fmla="*/ 2134 h 273071"/>
                <a:gd name="connsiteX29" fmla="*/ 904875 w 2367676"/>
                <a:gd name="connsiteY29" fmla="*/ 8484 h 273071"/>
                <a:gd name="connsiteX30" fmla="*/ 933450 w 2367676"/>
                <a:gd name="connsiteY30" fmla="*/ 14834 h 273071"/>
                <a:gd name="connsiteX31" fmla="*/ 968375 w 2367676"/>
                <a:gd name="connsiteY31" fmla="*/ 21184 h 273071"/>
                <a:gd name="connsiteX32" fmla="*/ 1006475 w 2367676"/>
                <a:gd name="connsiteY32" fmla="*/ 33884 h 273071"/>
                <a:gd name="connsiteX33" fmla="*/ 1022350 w 2367676"/>
                <a:gd name="connsiteY33" fmla="*/ 40234 h 273071"/>
                <a:gd name="connsiteX34" fmla="*/ 1057275 w 2367676"/>
                <a:gd name="connsiteY34" fmla="*/ 46584 h 273071"/>
                <a:gd name="connsiteX35" fmla="*/ 1085850 w 2367676"/>
                <a:gd name="connsiteY35" fmla="*/ 59284 h 273071"/>
                <a:gd name="connsiteX36" fmla="*/ 1101725 w 2367676"/>
                <a:gd name="connsiteY36" fmla="*/ 71984 h 273071"/>
                <a:gd name="connsiteX37" fmla="*/ 1130300 w 2367676"/>
                <a:gd name="connsiteY37" fmla="*/ 81509 h 273071"/>
                <a:gd name="connsiteX38" fmla="*/ 1181100 w 2367676"/>
                <a:gd name="connsiteY38" fmla="*/ 84684 h 273071"/>
                <a:gd name="connsiteX39" fmla="*/ 1263650 w 2367676"/>
                <a:gd name="connsiteY39" fmla="*/ 94209 h 273071"/>
                <a:gd name="connsiteX40" fmla="*/ 1276350 w 2367676"/>
                <a:gd name="connsiteY40" fmla="*/ 97384 h 273071"/>
                <a:gd name="connsiteX41" fmla="*/ 1809750 w 2367676"/>
                <a:gd name="connsiteY41" fmla="*/ 103734 h 273071"/>
                <a:gd name="connsiteX42" fmla="*/ 1892300 w 2367676"/>
                <a:gd name="connsiteY42" fmla="*/ 110084 h 273071"/>
                <a:gd name="connsiteX43" fmla="*/ 2006600 w 2367676"/>
                <a:gd name="connsiteY43" fmla="*/ 113259 h 273071"/>
                <a:gd name="connsiteX44" fmla="*/ 2051050 w 2367676"/>
                <a:gd name="connsiteY44" fmla="*/ 122784 h 273071"/>
                <a:gd name="connsiteX45" fmla="*/ 2257425 w 2367676"/>
                <a:gd name="connsiteY45" fmla="*/ 132309 h 273071"/>
                <a:gd name="connsiteX46" fmla="*/ 2289175 w 2367676"/>
                <a:gd name="connsiteY46" fmla="*/ 138659 h 273071"/>
                <a:gd name="connsiteX47" fmla="*/ 2311400 w 2367676"/>
                <a:gd name="connsiteY47" fmla="*/ 154534 h 273071"/>
                <a:gd name="connsiteX48" fmla="*/ 2333625 w 2367676"/>
                <a:gd name="connsiteY48" fmla="*/ 167234 h 273071"/>
                <a:gd name="connsiteX49" fmla="*/ 2349500 w 2367676"/>
                <a:gd name="connsiteY49" fmla="*/ 176759 h 273071"/>
                <a:gd name="connsiteX50" fmla="*/ 2365375 w 2367676"/>
                <a:gd name="connsiteY50" fmla="*/ 179934 h 273071"/>
                <a:gd name="connsiteX51" fmla="*/ 2343150 w 2367676"/>
                <a:gd name="connsiteY51" fmla="*/ 198984 h 273071"/>
                <a:gd name="connsiteX52" fmla="*/ 2305050 w 2367676"/>
                <a:gd name="connsiteY52" fmla="*/ 214859 h 273071"/>
                <a:gd name="connsiteX53" fmla="*/ 2279650 w 2367676"/>
                <a:gd name="connsiteY53" fmla="*/ 227559 h 273071"/>
                <a:gd name="connsiteX54" fmla="*/ 2260600 w 2367676"/>
                <a:gd name="connsiteY54" fmla="*/ 237084 h 273071"/>
                <a:gd name="connsiteX55" fmla="*/ 2209800 w 2367676"/>
                <a:gd name="connsiteY55" fmla="*/ 246609 h 273071"/>
                <a:gd name="connsiteX56" fmla="*/ 2184400 w 2367676"/>
                <a:gd name="connsiteY56" fmla="*/ 256134 h 273071"/>
                <a:gd name="connsiteX57" fmla="*/ 2162175 w 2367676"/>
                <a:gd name="connsiteY57" fmla="*/ 259309 h 273071"/>
                <a:gd name="connsiteX58" fmla="*/ 2143125 w 2367676"/>
                <a:gd name="connsiteY58" fmla="*/ 262484 h 273071"/>
                <a:gd name="connsiteX59" fmla="*/ 2092325 w 2367676"/>
                <a:gd name="connsiteY59" fmla="*/ 272009 h 273071"/>
                <a:gd name="connsiteX60" fmla="*/ 1993900 w 2367676"/>
                <a:gd name="connsiteY60" fmla="*/ 268834 h 273071"/>
                <a:gd name="connsiteX61" fmla="*/ 1924050 w 2367676"/>
                <a:gd name="connsiteY61" fmla="*/ 243434 h 273071"/>
                <a:gd name="connsiteX62" fmla="*/ 1885950 w 2367676"/>
                <a:gd name="connsiteY62" fmla="*/ 237084 h 273071"/>
                <a:gd name="connsiteX63" fmla="*/ 1870075 w 2367676"/>
                <a:gd name="connsiteY63" fmla="*/ 233909 h 273071"/>
                <a:gd name="connsiteX64" fmla="*/ 1854200 w 2367676"/>
                <a:gd name="connsiteY64" fmla="*/ 227559 h 273071"/>
                <a:gd name="connsiteX65" fmla="*/ 1819275 w 2367676"/>
                <a:gd name="connsiteY65" fmla="*/ 224384 h 273071"/>
                <a:gd name="connsiteX66" fmla="*/ 1800225 w 2367676"/>
                <a:gd name="connsiteY66" fmla="*/ 221209 h 273071"/>
                <a:gd name="connsiteX67" fmla="*/ 1778000 w 2367676"/>
                <a:gd name="connsiteY67" fmla="*/ 218034 h 273071"/>
                <a:gd name="connsiteX68" fmla="*/ 1755775 w 2367676"/>
                <a:gd name="connsiteY68" fmla="*/ 211684 h 273071"/>
                <a:gd name="connsiteX69" fmla="*/ 1736725 w 2367676"/>
                <a:gd name="connsiteY69" fmla="*/ 208509 h 273071"/>
                <a:gd name="connsiteX70" fmla="*/ 1625600 w 2367676"/>
                <a:gd name="connsiteY70" fmla="*/ 195809 h 273071"/>
                <a:gd name="connsiteX71" fmla="*/ 1603375 w 2367676"/>
                <a:gd name="connsiteY71" fmla="*/ 192634 h 273071"/>
                <a:gd name="connsiteX72" fmla="*/ 1546225 w 2367676"/>
                <a:gd name="connsiteY72" fmla="*/ 186284 h 273071"/>
                <a:gd name="connsiteX73" fmla="*/ 1470025 w 2367676"/>
                <a:gd name="connsiteY73" fmla="*/ 179934 h 273071"/>
                <a:gd name="connsiteX74" fmla="*/ 1450975 w 2367676"/>
                <a:gd name="connsiteY74" fmla="*/ 176759 h 273071"/>
                <a:gd name="connsiteX75" fmla="*/ 1403350 w 2367676"/>
                <a:gd name="connsiteY75" fmla="*/ 173584 h 273071"/>
                <a:gd name="connsiteX76" fmla="*/ 1384300 w 2367676"/>
                <a:gd name="connsiteY76" fmla="*/ 167234 h 273071"/>
                <a:gd name="connsiteX77" fmla="*/ 1371600 w 2367676"/>
                <a:gd name="connsiteY77" fmla="*/ 160884 h 273071"/>
                <a:gd name="connsiteX78" fmla="*/ 790575 w 2367676"/>
                <a:gd name="connsiteY78" fmla="*/ 157709 h 273071"/>
                <a:gd name="connsiteX79" fmla="*/ 730250 w 2367676"/>
                <a:gd name="connsiteY79" fmla="*/ 148184 h 273071"/>
                <a:gd name="connsiteX80" fmla="*/ 698500 w 2367676"/>
                <a:gd name="connsiteY80" fmla="*/ 145009 h 273071"/>
                <a:gd name="connsiteX81" fmla="*/ 593725 w 2367676"/>
                <a:gd name="connsiteY81" fmla="*/ 132309 h 273071"/>
                <a:gd name="connsiteX82" fmla="*/ 558800 w 2367676"/>
                <a:gd name="connsiteY82" fmla="*/ 125959 h 273071"/>
                <a:gd name="connsiteX83" fmla="*/ 495300 w 2367676"/>
                <a:gd name="connsiteY83" fmla="*/ 119609 h 273071"/>
                <a:gd name="connsiteX84" fmla="*/ 457200 w 2367676"/>
                <a:gd name="connsiteY84" fmla="*/ 110084 h 273071"/>
                <a:gd name="connsiteX85" fmla="*/ 342900 w 2367676"/>
                <a:gd name="connsiteY85" fmla="*/ 94209 h 273071"/>
                <a:gd name="connsiteX86" fmla="*/ 314325 w 2367676"/>
                <a:gd name="connsiteY86" fmla="*/ 91034 h 273071"/>
                <a:gd name="connsiteX87" fmla="*/ 295275 w 2367676"/>
                <a:gd name="connsiteY87" fmla="*/ 87859 h 273071"/>
                <a:gd name="connsiteX88" fmla="*/ 273050 w 2367676"/>
                <a:gd name="connsiteY88" fmla="*/ 84684 h 273071"/>
                <a:gd name="connsiteX89" fmla="*/ 247650 w 2367676"/>
                <a:gd name="connsiteY89" fmla="*/ 78334 h 273071"/>
                <a:gd name="connsiteX90" fmla="*/ 136525 w 2367676"/>
                <a:gd name="connsiteY90" fmla="*/ 71984 h 273071"/>
                <a:gd name="connsiteX91" fmla="*/ 79375 w 2367676"/>
                <a:gd name="connsiteY91" fmla="*/ 135484 h 273071"/>
                <a:gd name="connsiteX92" fmla="*/ 76200 w 2367676"/>
                <a:gd name="connsiteY92" fmla="*/ 145009 h 273071"/>
                <a:gd name="connsiteX93" fmla="*/ 142875 w 2367676"/>
                <a:gd name="connsiteY93" fmla="*/ 157709 h 273071"/>
                <a:gd name="connsiteX94" fmla="*/ 152400 w 2367676"/>
                <a:gd name="connsiteY94" fmla="*/ 154534 h 273071"/>
                <a:gd name="connsiteX95" fmla="*/ 165100 w 2367676"/>
                <a:gd name="connsiteY95" fmla="*/ 148184 h 273071"/>
                <a:gd name="connsiteX96" fmla="*/ 317500 w 2367676"/>
                <a:gd name="connsiteY96" fmla="*/ 145009 h 273071"/>
                <a:gd name="connsiteX97" fmla="*/ 346075 w 2367676"/>
                <a:gd name="connsiteY97" fmla="*/ 138659 h 273071"/>
                <a:gd name="connsiteX0" fmla="*/ 0 w 2367676"/>
                <a:gd name="connsiteY0" fmla="*/ 138659 h 273071"/>
                <a:gd name="connsiteX1" fmla="*/ 41275 w 2367676"/>
                <a:gd name="connsiteY1" fmla="*/ 135484 h 273071"/>
                <a:gd name="connsiteX2" fmla="*/ 50800 w 2367676"/>
                <a:gd name="connsiteY2" fmla="*/ 132309 h 273071"/>
                <a:gd name="connsiteX3" fmla="*/ 63500 w 2367676"/>
                <a:gd name="connsiteY3" fmla="*/ 129134 h 273071"/>
                <a:gd name="connsiteX4" fmla="*/ 73025 w 2367676"/>
                <a:gd name="connsiteY4" fmla="*/ 125959 h 273071"/>
                <a:gd name="connsiteX5" fmla="*/ 92075 w 2367676"/>
                <a:gd name="connsiteY5" fmla="*/ 122784 h 273071"/>
                <a:gd name="connsiteX6" fmla="*/ 104775 w 2367676"/>
                <a:gd name="connsiteY6" fmla="*/ 119609 h 273071"/>
                <a:gd name="connsiteX7" fmla="*/ 142875 w 2367676"/>
                <a:gd name="connsiteY7" fmla="*/ 116434 h 273071"/>
                <a:gd name="connsiteX8" fmla="*/ 209550 w 2367676"/>
                <a:gd name="connsiteY8" fmla="*/ 106909 h 273071"/>
                <a:gd name="connsiteX9" fmla="*/ 231775 w 2367676"/>
                <a:gd name="connsiteY9" fmla="*/ 100559 h 273071"/>
                <a:gd name="connsiteX10" fmla="*/ 244475 w 2367676"/>
                <a:gd name="connsiteY10" fmla="*/ 94209 h 273071"/>
                <a:gd name="connsiteX11" fmla="*/ 260350 w 2367676"/>
                <a:gd name="connsiteY11" fmla="*/ 91034 h 273071"/>
                <a:gd name="connsiteX12" fmla="*/ 269875 w 2367676"/>
                <a:gd name="connsiteY12" fmla="*/ 84684 h 273071"/>
                <a:gd name="connsiteX13" fmla="*/ 282575 w 2367676"/>
                <a:gd name="connsiteY13" fmla="*/ 81509 h 273071"/>
                <a:gd name="connsiteX14" fmla="*/ 330200 w 2367676"/>
                <a:gd name="connsiteY14" fmla="*/ 75159 h 273071"/>
                <a:gd name="connsiteX15" fmla="*/ 371475 w 2367676"/>
                <a:gd name="connsiteY15" fmla="*/ 68809 h 273071"/>
                <a:gd name="connsiteX16" fmla="*/ 441325 w 2367676"/>
                <a:gd name="connsiteY16" fmla="*/ 62459 h 273071"/>
                <a:gd name="connsiteX17" fmla="*/ 469900 w 2367676"/>
                <a:gd name="connsiteY17" fmla="*/ 56109 h 273071"/>
                <a:gd name="connsiteX18" fmla="*/ 482600 w 2367676"/>
                <a:gd name="connsiteY18" fmla="*/ 52934 h 273071"/>
                <a:gd name="connsiteX19" fmla="*/ 501650 w 2367676"/>
                <a:gd name="connsiteY19" fmla="*/ 49759 h 273071"/>
                <a:gd name="connsiteX20" fmla="*/ 511175 w 2367676"/>
                <a:gd name="connsiteY20" fmla="*/ 46584 h 273071"/>
                <a:gd name="connsiteX21" fmla="*/ 542925 w 2367676"/>
                <a:gd name="connsiteY21" fmla="*/ 40234 h 273071"/>
                <a:gd name="connsiteX22" fmla="*/ 587375 w 2367676"/>
                <a:gd name="connsiteY22" fmla="*/ 37059 h 273071"/>
                <a:gd name="connsiteX23" fmla="*/ 600075 w 2367676"/>
                <a:gd name="connsiteY23" fmla="*/ 33884 h 273071"/>
                <a:gd name="connsiteX24" fmla="*/ 619125 w 2367676"/>
                <a:gd name="connsiteY24" fmla="*/ 27534 h 273071"/>
                <a:gd name="connsiteX25" fmla="*/ 669925 w 2367676"/>
                <a:gd name="connsiteY25" fmla="*/ 18009 h 273071"/>
                <a:gd name="connsiteX26" fmla="*/ 685800 w 2367676"/>
                <a:gd name="connsiteY26" fmla="*/ 14834 h 273071"/>
                <a:gd name="connsiteX27" fmla="*/ 739775 w 2367676"/>
                <a:gd name="connsiteY27" fmla="*/ 8484 h 273071"/>
                <a:gd name="connsiteX28" fmla="*/ 755650 w 2367676"/>
                <a:gd name="connsiteY28" fmla="*/ 2134 h 273071"/>
                <a:gd name="connsiteX29" fmla="*/ 904875 w 2367676"/>
                <a:gd name="connsiteY29" fmla="*/ 8484 h 273071"/>
                <a:gd name="connsiteX30" fmla="*/ 933450 w 2367676"/>
                <a:gd name="connsiteY30" fmla="*/ 14834 h 273071"/>
                <a:gd name="connsiteX31" fmla="*/ 968375 w 2367676"/>
                <a:gd name="connsiteY31" fmla="*/ 21184 h 273071"/>
                <a:gd name="connsiteX32" fmla="*/ 1006475 w 2367676"/>
                <a:gd name="connsiteY32" fmla="*/ 33884 h 273071"/>
                <a:gd name="connsiteX33" fmla="*/ 1022350 w 2367676"/>
                <a:gd name="connsiteY33" fmla="*/ 40234 h 273071"/>
                <a:gd name="connsiteX34" fmla="*/ 1057275 w 2367676"/>
                <a:gd name="connsiteY34" fmla="*/ 46584 h 273071"/>
                <a:gd name="connsiteX35" fmla="*/ 1085850 w 2367676"/>
                <a:gd name="connsiteY35" fmla="*/ 59284 h 273071"/>
                <a:gd name="connsiteX36" fmla="*/ 1101725 w 2367676"/>
                <a:gd name="connsiteY36" fmla="*/ 71984 h 273071"/>
                <a:gd name="connsiteX37" fmla="*/ 1130300 w 2367676"/>
                <a:gd name="connsiteY37" fmla="*/ 81509 h 273071"/>
                <a:gd name="connsiteX38" fmla="*/ 1181100 w 2367676"/>
                <a:gd name="connsiteY38" fmla="*/ 84684 h 273071"/>
                <a:gd name="connsiteX39" fmla="*/ 1263650 w 2367676"/>
                <a:gd name="connsiteY39" fmla="*/ 94209 h 273071"/>
                <a:gd name="connsiteX40" fmla="*/ 1276350 w 2367676"/>
                <a:gd name="connsiteY40" fmla="*/ 97384 h 273071"/>
                <a:gd name="connsiteX41" fmla="*/ 1809750 w 2367676"/>
                <a:gd name="connsiteY41" fmla="*/ 103734 h 273071"/>
                <a:gd name="connsiteX42" fmla="*/ 1892300 w 2367676"/>
                <a:gd name="connsiteY42" fmla="*/ 110084 h 273071"/>
                <a:gd name="connsiteX43" fmla="*/ 2006600 w 2367676"/>
                <a:gd name="connsiteY43" fmla="*/ 113259 h 273071"/>
                <a:gd name="connsiteX44" fmla="*/ 2051050 w 2367676"/>
                <a:gd name="connsiteY44" fmla="*/ 122784 h 273071"/>
                <a:gd name="connsiteX45" fmla="*/ 2257425 w 2367676"/>
                <a:gd name="connsiteY45" fmla="*/ 132309 h 273071"/>
                <a:gd name="connsiteX46" fmla="*/ 2289175 w 2367676"/>
                <a:gd name="connsiteY46" fmla="*/ 138659 h 273071"/>
                <a:gd name="connsiteX47" fmla="*/ 2311400 w 2367676"/>
                <a:gd name="connsiteY47" fmla="*/ 154534 h 273071"/>
                <a:gd name="connsiteX48" fmla="*/ 2333625 w 2367676"/>
                <a:gd name="connsiteY48" fmla="*/ 167234 h 273071"/>
                <a:gd name="connsiteX49" fmla="*/ 2349500 w 2367676"/>
                <a:gd name="connsiteY49" fmla="*/ 176759 h 273071"/>
                <a:gd name="connsiteX50" fmla="*/ 2365375 w 2367676"/>
                <a:gd name="connsiteY50" fmla="*/ 179934 h 273071"/>
                <a:gd name="connsiteX51" fmla="*/ 2343150 w 2367676"/>
                <a:gd name="connsiteY51" fmla="*/ 198984 h 273071"/>
                <a:gd name="connsiteX52" fmla="*/ 2305050 w 2367676"/>
                <a:gd name="connsiteY52" fmla="*/ 214859 h 273071"/>
                <a:gd name="connsiteX53" fmla="*/ 2279650 w 2367676"/>
                <a:gd name="connsiteY53" fmla="*/ 227559 h 273071"/>
                <a:gd name="connsiteX54" fmla="*/ 2260600 w 2367676"/>
                <a:gd name="connsiteY54" fmla="*/ 237084 h 273071"/>
                <a:gd name="connsiteX55" fmla="*/ 2209800 w 2367676"/>
                <a:gd name="connsiteY55" fmla="*/ 246609 h 273071"/>
                <a:gd name="connsiteX56" fmla="*/ 2184400 w 2367676"/>
                <a:gd name="connsiteY56" fmla="*/ 256134 h 273071"/>
                <a:gd name="connsiteX57" fmla="*/ 2162175 w 2367676"/>
                <a:gd name="connsiteY57" fmla="*/ 259309 h 273071"/>
                <a:gd name="connsiteX58" fmla="*/ 2143125 w 2367676"/>
                <a:gd name="connsiteY58" fmla="*/ 262484 h 273071"/>
                <a:gd name="connsiteX59" fmla="*/ 2092325 w 2367676"/>
                <a:gd name="connsiteY59" fmla="*/ 272009 h 273071"/>
                <a:gd name="connsiteX60" fmla="*/ 1993900 w 2367676"/>
                <a:gd name="connsiteY60" fmla="*/ 268834 h 273071"/>
                <a:gd name="connsiteX61" fmla="*/ 1924050 w 2367676"/>
                <a:gd name="connsiteY61" fmla="*/ 243434 h 273071"/>
                <a:gd name="connsiteX62" fmla="*/ 1885950 w 2367676"/>
                <a:gd name="connsiteY62" fmla="*/ 237084 h 273071"/>
                <a:gd name="connsiteX63" fmla="*/ 1870075 w 2367676"/>
                <a:gd name="connsiteY63" fmla="*/ 233909 h 273071"/>
                <a:gd name="connsiteX64" fmla="*/ 1854200 w 2367676"/>
                <a:gd name="connsiteY64" fmla="*/ 227559 h 273071"/>
                <a:gd name="connsiteX65" fmla="*/ 1819275 w 2367676"/>
                <a:gd name="connsiteY65" fmla="*/ 224384 h 273071"/>
                <a:gd name="connsiteX66" fmla="*/ 1800225 w 2367676"/>
                <a:gd name="connsiteY66" fmla="*/ 221209 h 273071"/>
                <a:gd name="connsiteX67" fmla="*/ 1778000 w 2367676"/>
                <a:gd name="connsiteY67" fmla="*/ 218034 h 273071"/>
                <a:gd name="connsiteX68" fmla="*/ 1755775 w 2367676"/>
                <a:gd name="connsiteY68" fmla="*/ 211684 h 273071"/>
                <a:gd name="connsiteX69" fmla="*/ 1736725 w 2367676"/>
                <a:gd name="connsiteY69" fmla="*/ 208509 h 273071"/>
                <a:gd name="connsiteX70" fmla="*/ 1625600 w 2367676"/>
                <a:gd name="connsiteY70" fmla="*/ 195809 h 273071"/>
                <a:gd name="connsiteX71" fmla="*/ 1603375 w 2367676"/>
                <a:gd name="connsiteY71" fmla="*/ 192634 h 273071"/>
                <a:gd name="connsiteX72" fmla="*/ 1546225 w 2367676"/>
                <a:gd name="connsiteY72" fmla="*/ 186284 h 273071"/>
                <a:gd name="connsiteX73" fmla="*/ 1470025 w 2367676"/>
                <a:gd name="connsiteY73" fmla="*/ 179934 h 273071"/>
                <a:gd name="connsiteX74" fmla="*/ 1450975 w 2367676"/>
                <a:gd name="connsiteY74" fmla="*/ 176759 h 273071"/>
                <a:gd name="connsiteX75" fmla="*/ 1403350 w 2367676"/>
                <a:gd name="connsiteY75" fmla="*/ 173584 h 273071"/>
                <a:gd name="connsiteX76" fmla="*/ 1384300 w 2367676"/>
                <a:gd name="connsiteY76" fmla="*/ 167234 h 273071"/>
                <a:gd name="connsiteX77" fmla="*/ 1371600 w 2367676"/>
                <a:gd name="connsiteY77" fmla="*/ 160884 h 273071"/>
                <a:gd name="connsiteX78" fmla="*/ 790575 w 2367676"/>
                <a:gd name="connsiteY78" fmla="*/ 157709 h 273071"/>
                <a:gd name="connsiteX79" fmla="*/ 730250 w 2367676"/>
                <a:gd name="connsiteY79" fmla="*/ 148184 h 273071"/>
                <a:gd name="connsiteX80" fmla="*/ 698500 w 2367676"/>
                <a:gd name="connsiteY80" fmla="*/ 145009 h 273071"/>
                <a:gd name="connsiteX81" fmla="*/ 593725 w 2367676"/>
                <a:gd name="connsiteY81" fmla="*/ 132309 h 273071"/>
                <a:gd name="connsiteX82" fmla="*/ 558800 w 2367676"/>
                <a:gd name="connsiteY82" fmla="*/ 125959 h 273071"/>
                <a:gd name="connsiteX83" fmla="*/ 495300 w 2367676"/>
                <a:gd name="connsiteY83" fmla="*/ 119609 h 273071"/>
                <a:gd name="connsiteX84" fmla="*/ 457200 w 2367676"/>
                <a:gd name="connsiteY84" fmla="*/ 110084 h 273071"/>
                <a:gd name="connsiteX85" fmla="*/ 342900 w 2367676"/>
                <a:gd name="connsiteY85" fmla="*/ 94209 h 273071"/>
                <a:gd name="connsiteX86" fmla="*/ 314325 w 2367676"/>
                <a:gd name="connsiteY86" fmla="*/ 91034 h 273071"/>
                <a:gd name="connsiteX87" fmla="*/ 295275 w 2367676"/>
                <a:gd name="connsiteY87" fmla="*/ 87859 h 273071"/>
                <a:gd name="connsiteX88" fmla="*/ 273050 w 2367676"/>
                <a:gd name="connsiteY88" fmla="*/ 84684 h 273071"/>
                <a:gd name="connsiteX89" fmla="*/ 247650 w 2367676"/>
                <a:gd name="connsiteY89" fmla="*/ 78334 h 273071"/>
                <a:gd name="connsiteX90" fmla="*/ 136525 w 2367676"/>
                <a:gd name="connsiteY90" fmla="*/ 71984 h 273071"/>
                <a:gd name="connsiteX91" fmla="*/ 79375 w 2367676"/>
                <a:gd name="connsiteY91" fmla="*/ 135484 h 273071"/>
                <a:gd name="connsiteX92" fmla="*/ 76200 w 2367676"/>
                <a:gd name="connsiteY92" fmla="*/ 145009 h 273071"/>
                <a:gd name="connsiteX93" fmla="*/ 142875 w 2367676"/>
                <a:gd name="connsiteY93" fmla="*/ 157709 h 273071"/>
                <a:gd name="connsiteX94" fmla="*/ 152400 w 2367676"/>
                <a:gd name="connsiteY94" fmla="*/ 154534 h 273071"/>
                <a:gd name="connsiteX95" fmla="*/ 317500 w 2367676"/>
                <a:gd name="connsiteY95" fmla="*/ 145009 h 273071"/>
                <a:gd name="connsiteX96" fmla="*/ 346075 w 2367676"/>
                <a:gd name="connsiteY96" fmla="*/ 138659 h 273071"/>
                <a:gd name="connsiteX0" fmla="*/ 0 w 2367676"/>
                <a:gd name="connsiteY0" fmla="*/ 138659 h 273071"/>
                <a:gd name="connsiteX1" fmla="*/ 41275 w 2367676"/>
                <a:gd name="connsiteY1" fmla="*/ 135484 h 273071"/>
                <a:gd name="connsiteX2" fmla="*/ 50800 w 2367676"/>
                <a:gd name="connsiteY2" fmla="*/ 132309 h 273071"/>
                <a:gd name="connsiteX3" fmla="*/ 63500 w 2367676"/>
                <a:gd name="connsiteY3" fmla="*/ 129134 h 273071"/>
                <a:gd name="connsiteX4" fmla="*/ 73025 w 2367676"/>
                <a:gd name="connsiteY4" fmla="*/ 125959 h 273071"/>
                <a:gd name="connsiteX5" fmla="*/ 92075 w 2367676"/>
                <a:gd name="connsiteY5" fmla="*/ 122784 h 273071"/>
                <a:gd name="connsiteX6" fmla="*/ 104775 w 2367676"/>
                <a:gd name="connsiteY6" fmla="*/ 119609 h 273071"/>
                <a:gd name="connsiteX7" fmla="*/ 142875 w 2367676"/>
                <a:gd name="connsiteY7" fmla="*/ 116434 h 273071"/>
                <a:gd name="connsiteX8" fmla="*/ 209550 w 2367676"/>
                <a:gd name="connsiteY8" fmla="*/ 106909 h 273071"/>
                <a:gd name="connsiteX9" fmla="*/ 231775 w 2367676"/>
                <a:gd name="connsiteY9" fmla="*/ 100559 h 273071"/>
                <a:gd name="connsiteX10" fmla="*/ 244475 w 2367676"/>
                <a:gd name="connsiteY10" fmla="*/ 94209 h 273071"/>
                <a:gd name="connsiteX11" fmla="*/ 260350 w 2367676"/>
                <a:gd name="connsiteY11" fmla="*/ 91034 h 273071"/>
                <a:gd name="connsiteX12" fmla="*/ 269875 w 2367676"/>
                <a:gd name="connsiteY12" fmla="*/ 84684 h 273071"/>
                <a:gd name="connsiteX13" fmla="*/ 282575 w 2367676"/>
                <a:gd name="connsiteY13" fmla="*/ 81509 h 273071"/>
                <a:gd name="connsiteX14" fmla="*/ 330200 w 2367676"/>
                <a:gd name="connsiteY14" fmla="*/ 75159 h 273071"/>
                <a:gd name="connsiteX15" fmla="*/ 371475 w 2367676"/>
                <a:gd name="connsiteY15" fmla="*/ 68809 h 273071"/>
                <a:gd name="connsiteX16" fmla="*/ 441325 w 2367676"/>
                <a:gd name="connsiteY16" fmla="*/ 62459 h 273071"/>
                <a:gd name="connsiteX17" fmla="*/ 469900 w 2367676"/>
                <a:gd name="connsiteY17" fmla="*/ 56109 h 273071"/>
                <a:gd name="connsiteX18" fmla="*/ 482600 w 2367676"/>
                <a:gd name="connsiteY18" fmla="*/ 52934 h 273071"/>
                <a:gd name="connsiteX19" fmla="*/ 501650 w 2367676"/>
                <a:gd name="connsiteY19" fmla="*/ 49759 h 273071"/>
                <a:gd name="connsiteX20" fmla="*/ 511175 w 2367676"/>
                <a:gd name="connsiteY20" fmla="*/ 46584 h 273071"/>
                <a:gd name="connsiteX21" fmla="*/ 542925 w 2367676"/>
                <a:gd name="connsiteY21" fmla="*/ 40234 h 273071"/>
                <a:gd name="connsiteX22" fmla="*/ 587375 w 2367676"/>
                <a:gd name="connsiteY22" fmla="*/ 37059 h 273071"/>
                <a:gd name="connsiteX23" fmla="*/ 600075 w 2367676"/>
                <a:gd name="connsiteY23" fmla="*/ 33884 h 273071"/>
                <a:gd name="connsiteX24" fmla="*/ 619125 w 2367676"/>
                <a:gd name="connsiteY24" fmla="*/ 27534 h 273071"/>
                <a:gd name="connsiteX25" fmla="*/ 669925 w 2367676"/>
                <a:gd name="connsiteY25" fmla="*/ 18009 h 273071"/>
                <a:gd name="connsiteX26" fmla="*/ 685800 w 2367676"/>
                <a:gd name="connsiteY26" fmla="*/ 14834 h 273071"/>
                <a:gd name="connsiteX27" fmla="*/ 739775 w 2367676"/>
                <a:gd name="connsiteY27" fmla="*/ 8484 h 273071"/>
                <a:gd name="connsiteX28" fmla="*/ 755650 w 2367676"/>
                <a:gd name="connsiteY28" fmla="*/ 2134 h 273071"/>
                <a:gd name="connsiteX29" fmla="*/ 904875 w 2367676"/>
                <a:gd name="connsiteY29" fmla="*/ 8484 h 273071"/>
                <a:gd name="connsiteX30" fmla="*/ 933450 w 2367676"/>
                <a:gd name="connsiteY30" fmla="*/ 14834 h 273071"/>
                <a:gd name="connsiteX31" fmla="*/ 968375 w 2367676"/>
                <a:gd name="connsiteY31" fmla="*/ 21184 h 273071"/>
                <a:gd name="connsiteX32" fmla="*/ 1006475 w 2367676"/>
                <a:gd name="connsiteY32" fmla="*/ 33884 h 273071"/>
                <a:gd name="connsiteX33" fmla="*/ 1022350 w 2367676"/>
                <a:gd name="connsiteY33" fmla="*/ 40234 h 273071"/>
                <a:gd name="connsiteX34" fmla="*/ 1057275 w 2367676"/>
                <a:gd name="connsiteY34" fmla="*/ 46584 h 273071"/>
                <a:gd name="connsiteX35" fmla="*/ 1085850 w 2367676"/>
                <a:gd name="connsiteY35" fmla="*/ 59284 h 273071"/>
                <a:gd name="connsiteX36" fmla="*/ 1101725 w 2367676"/>
                <a:gd name="connsiteY36" fmla="*/ 71984 h 273071"/>
                <a:gd name="connsiteX37" fmla="*/ 1130300 w 2367676"/>
                <a:gd name="connsiteY37" fmla="*/ 81509 h 273071"/>
                <a:gd name="connsiteX38" fmla="*/ 1181100 w 2367676"/>
                <a:gd name="connsiteY38" fmla="*/ 84684 h 273071"/>
                <a:gd name="connsiteX39" fmla="*/ 1263650 w 2367676"/>
                <a:gd name="connsiteY39" fmla="*/ 94209 h 273071"/>
                <a:gd name="connsiteX40" fmla="*/ 1276350 w 2367676"/>
                <a:gd name="connsiteY40" fmla="*/ 97384 h 273071"/>
                <a:gd name="connsiteX41" fmla="*/ 1809750 w 2367676"/>
                <a:gd name="connsiteY41" fmla="*/ 103734 h 273071"/>
                <a:gd name="connsiteX42" fmla="*/ 1892300 w 2367676"/>
                <a:gd name="connsiteY42" fmla="*/ 110084 h 273071"/>
                <a:gd name="connsiteX43" fmla="*/ 2006600 w 2367676"/>
                <a:gd name="connsiteY43" fmla="*/ 113259 h 273071"/>
                <a:gd name="connsiteX44" fmla="*/ 2051050 w 2367676"/>
                <a:gd name="connsiteY44" fmla="*/ 122784 h 273071"/>
                <a:gd name="connsiteX45" fmla="*/ 2257425 w 2367676"/>
                <a:gd name="connsiteY45" fmla="*/ 132309 h 273071"/>
                <a:gd name="connsiteX46" fmla="*/ 2289175 w 2367676"/>
                <a:gd name="connsiteY46" fmla="*/ 138659 h 273071"/>
                <a:gd name="connsiteX47" fmla="*/ 2311400 w 2367676"/>
                <a:gd name="connsiteY47" fmla="*/ 154534 h 273071"/>
                <a:gd name="connsiteX48" fmla="*/ 2333625 w 2367676"/>
                <a:gd name="connsiteY48" fmla="*/ 167234 h 273071"/>
                <a:gd name="connsiteX49" fmla="*/ 2349500 w 2367676"/>
                <a:gd name="connsiteY49" fmla="*/ 176759 h 273071"/>
                <a:gd name="connsiteX50" fmla="*/ 2365375 w 2367676"/>
                <a:gd name="connsiteY50" fmla="*/ 179934 h 273071"/>
                <a:gd name="connsiteX51" fmla="*/ 2343150 w 2367676"/>
                <a:gd name="connsiteY51" fmla="*/ 198984 h 273071"/>
                <a:gd name="connsiteX52" fmla="*/ 2305050 w 2367676"/>
                <a:gd name="connsiteY52" fmla="*/ 214859 h 273071"/>
                <a:gd name="connsiteX53" fmla="*/ 2279650 w 2367676"/>
                <a:gd name="connsiteY53" fmla="*/ 227559 h 273071"/>
                <a:gd name="connsiteX54" fmla="*/ 2260600 w 2367676"/>
                <a:gd name="connsiteY54" fmla="*/ 237084 h 273071"/>
                <a:gd name="connsiteX55" fmla="*/ 2209800 w 2367676"/>
                <a:gd name="connsiteY55" fmla="*/ 246609 h 273071"/>
                <a:gd name="connsiteX56" fmla="*/ 2184400 w 2367676"/>
                <a:gd name="connsiteY56" fmla="*/ 256134 h 273071"/>
                <a:gd name="connsiteX57" fmla="*/ 2162175 w 2367676"/>
                <a:gd name="connsiteY57" fmla="*/ 259309 h 273071"/>
                <a:gd name="connsiteX58" fmla="*/ 2143125 w 2367676"/>
                <a:gd name="connsiteY58" fmla="*/ 262484 h 273071"/>
                <a:gd name="connsiteX59" fmla="*/ 2092325 w 2367676"/>
                <a:gd name="connsiteY59" fmla="*/ 272009 h 273071"/>
                <a:gd name="connsiteX60" fmla="*/ 1993900 w 2367676"/>
                <a:gd name="connsiteY60" fmla="*/ 268834 h 273071"/>
                <a:gd name="connsiteX61" fmla="*/ 1924050 w 2367676"/>
                <a:gd name="connsiteY61" fmla="*/ 243434 h 273071"/>
                <a:gd name="connsiteX62" fmla="*/ 1885950 w 2367676"/>
                <a:gd name="connsiteY62" fmla="*/ 237084 h 273071"/>
                <a:gd name="connsiteX63" fmla="*/ 1870075 w 2367676"/>
                <a:gd name="connsiteY63" fmla="*/ 233909 h 273071"/>
                <a:gd name="connsiteX64" fmla="*/ 1854200 w 2367676"/>
                <a:gd name="connsiteY64" fmla="*/ 227559 h 273071"/>
                <a:gd name="connsiteX65" fmla="*/ 1819275 w 2367676"/>
                <a:gd name="connsiteY65" fmla="*/ 224384 h 273071"/>
                <a:gd name="connsiteX66" fmla="*/ 1800225 w 2367676"/>
                <a:gd name="connsiteY66" fmla="*/ 221209 h 273071"/>
                <a:gd name="connsiteX67" fmla="*/ 1778000 w 2367676"/>
                <a:gd name="connsiteY67" fmla="*/ 218034 h 273071"/>
                <a:gd name="connsiteX68" fmla="*/ 1755775 w 2367676"/>
                <a:gd name="connsiteY68" fmla="*/ 211684 h 273071"/>
                <a:gd name="connsiteX69" fmla="*/ 1736725 w 2367676"/>
                <a:gd name="connsiteY69" fmla="*/ 208509 h 273071"/>
                <a:gd name="connsiteX70" fmla="*/ 1625600 w 2367676"/>
                <a:gd name="connsiteY70" fmla="*/ 195809 h 273071"/>
                <a:gd name="connsiteX71" fmla="*/ 1603375 w 2367676"/>
                <a:gd name="connsiteY71" fmla="*/ 192634 h 273071"/>
                <a:gd name="connsiteX72" fmla="*/ 1546225 w 2367676"/>
                <a:gd name="connsiteY72" fmla="*/ 186284 h 273071"/>
                <a:gd name="connsiteX73" fmla="*/ 1470025 w 2367676"/>
                <a:gd name="connsiteY73" fmla="*/ 179934 h 273071"/>
                <a:gd name="connsiteX74" fmla="*/ 1450975 w 2367676"/>
                <a:gd name="connsiteY74" fmla="*/ 176759 h 273071"/>
                <a:gd name="connsiteX75" fmla="*/ 1403350 w 2367676"/>
                <a:gd name="connsiteY75" fmla="*/ 173584 h 273071"/>
                <a:gd name="connsiteX76" fmla="*/ 1384300 w 2367676"/>
                <a:gd name="connsiteY76" fmla="*/ 167234 h 273071"/>
                <a:gd name="connsiteX77" fmla="*/ 1371600 w 2367676"/>
                <a:gd name="connsiteY77" fmla="*/ 160884 h 273071"/>
                <a:gd name="connsiteX78" fmla="*/ 790575 w 2367676"/>
                <a:gd name="connsiteY78" fmla="*/ 157709 h 273071"/>
                <a:gd name="connsiteX79" fmla="*/ 730250 w 2367676"/>
                <a:gd name="connsiteY79" fmla="*/ 148184 h 273071"/>
                <a:gd name="connsiteX80" fmla="*/ 698500 w 2367676"/>
                <a:gd name="connsiteY80" fmla="*/ 145009 h 273071"/>
                <a:gd name="connsiteX81" fmla="*/ 593725 w 2367676"/>
                <a:gd name="connsiteY81" fmla="*/ 132309 h 273071"/>
                <a:gd name="connsiteX82" fmla="*/ 558800 w 2367676"/>
                <a:gd name="connsiteY82" fmla="*/ 125959 h 273071"/>
                <a:gd name="connsiteX83" fmla="*/ 495300 w 2367676"/>
                <a:gd name="connsiteY83" fmla="*/ 119609 h 273071"/>
                <a:gd name="connsiteX84" fmla="*/ 457200 w 2367676"/>
                <a:gd name="connsiteY84" fmla="*/ 110084 h 273071"/>
                <a:gd name="connsiteX85" fmla="*/ 342900 w 2367676"/>
                <a:gd name="connsiteY85" fmla="*/ 94209 h 273071"/>
                <a:gd name="connsiteX86" fmla="*/ 314325 w 2367676"/>
                <a:gd name="connsiteY86" fmla="*/ 91034 h 273071"/>
                <a:gd name="connsiteX87" fmla="*/ 295275 w 2367676"/>
                <a:gd name="connsiteY87" fmla="*/ 87859 h 273071"/>
                <a:gd name="connsiteX88" fmla="*/ 273050 w 2367676"/>
                <a:gd name="connsiteY88" fmla="*/ 84684 h 273071"/>
                <a:gd name="connsiteX89" fmla="*/ 247650 w 2367676"/>
                <a:gd name="connsiteY89" fmla="*/ 78334 h 273071"/>
                <a:gd name="connsiteX90" fmla="*/ 136525 w 2367676"/>
                <a:gd name="connsiteY90" fmla="*/ 71984 h 273071"/>
                <a:gd name="connsiteX91" fmla="*/ 79375 w 2367676"/>
                <a:gd name="connsiteY91" fmla="*/ 135484 h 273071"/>
                <a:gd name="connsiteX92" fmla="*/ 76200 w 2367676"/>
                <a:gd name="connsiteY92" fmla="*/ 145009 h 273071"/>
                <a:gd name="connsiteX93" fmla="*/ 152400 w 2367676"/>
                <a:gd name="connsiteY93" fmla="*/ 154534 h 273071"/>
                <a:gd name="connsiteX94" fmla="*/ 317500 w 2367676"/>
                <a:gd name="connsiteY94" fmla="*/ 145009 h 273071"/>
                <a:gd name="connsiteX95" fmla="*/ 346075 w 2367676"/>
                <a:gd name="connsiteY95" fmla="*/ 138659 h 273071"/>
                <a:gd name="connsiteX0" fmla="*/ 0 w 2367676"/>
                <a:gd name="connsiteY0" fmla="*/ 138659 h 273071"/>
                <a:gd name="connsiteX1" fmla="*/ 41275 w 2367676"/>
                <a:gd name="connsiteY1" fmla="*/ 135484 h 273071"/>
                <a:gd name="connsiteX2" fmla="*/ 50800 w 2367676"/>
                <a:gd name="connsiteY2" fmla="*/ 132309 h 273071"/>
                <a:gd name="connsiteX3" fmla="*/ 63500 w 2367676"/>
                <a:gd name="connsiteY3" fmla="*/ 129134 h 273071"/>
                <a:gd name="connsiteX4" fmla="*/ 73025 w 2367676"/>
                <a:gd name="connsiteY4" fmla="*/ 125959 h 273071"/>
                <a:gd name="connsiteX5" fmla="*/ 92075 w 2367676"/>
                <a:gd name="connsiteY5" fmla="*/ 122784 h 273071"/>
                <a:gd name="connsiteX6" fmla="*/ 104775 w 2367676"/>
                <a:gd name="connsiteY6" fmla="*/ 119609 h 273071"/>
                <a:gd name="connsiteX7" fmla="*/ 142875 w 2367676"/>
                <a:gd name="connsiteY7" fmla="*/ 116434 h 273071"/>
                <a:gd name="connsiteX8" fmla="*/ 209550 w 2367676"/>
                <a:gd name="connsiteY8" fmla="*/ 106909 h 273071"/>
                <a:gd name="connsiteX9" fmla="*/ 231775 w 2367676"/>
                <a:gd name="connsiteY9" fmla="*/ 100559 h 273071"/>
                <a:gd name="connsiteX10" fmla="*/ 244475 w 2367676"/>
                <a:gd name="connsiteY10" fmla="*/ 94209 h 273071"/>
                <a:gd name="connsiteX11" fmla="*/ 260350 w 2367676"/>
                <a:gd name="connsiteY11" fmla="*/ 91034 h 273071"/>
                <a:gd name="connsiteX12" fmla="*/ 269875 w 2367676"/>
                <a:gd name="connsiteY12" fmla="*/ 84684 h 273071"/>
                <a:gd name="connsiteX13" fmla="*/ 282575 w 2367676"/>
                <a:gd name="connsiteY13" fmla="*/ 81509 h 273071"/>
                <a:gd name="connsiteX14" fmla="*/ 330200 w 2367676"/>
                <a:gd name="connsiteY14" fmla="*/ 75159 h 273071"/>
                <a:gd name="connsiteX15" fmla="*/ 371475 w 2367676"/>
                <a:gd name="connsiteY15" fmla="*/ 68809 h 273071"/>
                <a:gd name="connsiteX16" fmla="*/ 441325 w 2367676"/>
                <a:gd name="connsiteY16" fmla="*/ 62459 h 273071"/>
                <a:gd name="connsiteX17" fmla="*/ 469900 w 2367676"/>
                <a:gd name="connsiteY17" fmla="*/ 56109 h 273071"/>
                <a:gd name="connsiteX18" fmla="*/ 482600 w 2367676"/>
                <a:gd name="connsiteY18" fmla="*/ 52934 h 273071"/>
                <a:gd name="connsiteX19" fmla="*/ 501650 w 2367676"/>
                <a:gd name="connsiteY19" fmla="*/ 49759 h 273071"/>
                <a:gd name="connsiteX20" fmla="*/ 511175 w 2367676"/>
                <a:gd name="connsiteY20" fmla="*/ 46584 h 273071"/>
                <a:gd name="connsiteX21" fmla="*/ 542925 w 2367676"/>
                <a:gd name="connsiteY21" fmla="*/ 40234 h 273071"/>
                <a:gd name="connsiteX22" fmla="*/ 587375 w 2367676"/>
                <a:gd name="connsiteY22" fmla="*/ 37059 h 273071"/>
                <a:gd name="connsiteX23" fmla="*/ 600075 w 2367676"/>
                <a:gd name="connsiteY23" fmla="*/ 33884 h 273071"/>
                <a:gd name="connsiteX24" fmla="*/ 619125 w 2367676"/>
                <a:gd name="connsiteY24" fmla="*/ 27534 h 273071"/>
                <a:gd name="connsiteX25" fmla="*/ 669925 w 2367676"/>
                <a:gd name="connsiteY25" fmla="*/ 18009 h 273071"/>
                <a:gd name="connsiteX26" fmla="*/ 685800 w 2367676"/>
                <a:gd name="connsiteY26" fmla="*/ 14834 h 273071"/>
                <a:gd name="connsiteX27" fmla="*/ 739775 w 2367676"/>
                <a:gd name="connsiteY27" fmla="*/ 8484 h 273071"/>
                <a:gd name="connsiteX28" fmla="*/ 755650 w 2367676"/>
                <a:gd name="connsiteY28" fmla="*/ 2134 h 273071"/>
                <a:gd name="connsiteX29" fmla="*/ 904875 w 2367676"/>
                <a:gd name="connsiteY29" fmla="*/ 8484 h 273071"/>
                <a:gd name="connsiteX30" fmla="*/ 933450 w 2367676"/>
                <a:gd name="connsiteY30" fmla="*/ 14834 h 273071"/>
                <a:gd name="connsiteX31" fmla="*/ 968375 w 2367676"/>
                <a:gd name="connsiteY31" fmla="*/ 21184 h 273071"/>
                <a:gd name="connsiteX32" fmla="*/ 1006475 w 2367676"/>
                <a:gd name="connsiteY32" fmla="*/ 33884 h 273071"/>
                <a:gd name="connsiteX33" fmla="*/ 1022350 w 2367676"/>
                <a:gd name="connsiteY33" fmla="*/ 40234 h 273071"/>
                <a:gd name="connsiteX34" fmla="*/ 1057275 w 2367676"/>
                <a:gd name="connsiteY34" fmla="*/ 46584 h 273071"/>
                <a:gd name="connsiteX35" fmla="*/ 1085850 w 2367676"/>
                <a:gd name="connsiteY35" fmla="*/ 59284 h 273071"/>
                <a:gd name="connsiteX36" fmla="*/ 1101725 w 2367676"/>
                <a:gd name="connsiteY36" fmla="*/ 71984 h 273071"/>
                <a:gd name="connsiteX37" fmla="*/ 1130300 w 2367676"/>
                <a:gd name="connsiteY37" fmla="*/ 81509 h 273071"/>
                <a:gd name="connsiteX38" fmla="*/ 1181100 w 2367676"/>
                <a:gd name="connsiteY38" fmla="*/ 84684 h 273071"/>
                <a:gd name="connsiteX39" fmla="*/ 1263650 w 2367676"/>
                <a:gd name="connsiteY39" fmla="*/ 94209 h 273071"/>
                <a:gd name="connsiteX40" fmla="*/ 1276350 w 2367676"/>
                <a:gd name="connsiteY40" fmla="*/ 97384 h 273071"/>
                <a:gd name="connsiteX41" fmla="*/ 1809750 w 2367676"/>
                <a:gd name="connsiteY41" fmla="*/ 103734 h 273071"/>
                <a:gd name="connsiteX42" fmla="*/ 1892300 w 2367676"/>
                <a:gd name="connsiteY42" fmla="*/ 110084 h 273071"/>
                <a:gd name="connsiteX43" fmla="*/ 2006600 w 2367676"/>
                <a:gd name="connsiteY43" fmla="*/ 113259 h 273071"/>
                <a:gd name="connsiteX44" fmla="*/ 2051050 w 2367676"/>
                <a:gd name="connsiteY44" fmla="*/ 122784 h 273071"/>
                <a:gd name="connsiteX45" fmla="*/ 2257425 w 2367676"/>
                <a:gd name="connsiteY45" fmla="*/ 132309 h 273071"/>
                <a:gd name="connsiteX46" fmla="*/ 2289175 w 2367676"/>
                <a:gd name="connsiteY46" fmla="*/ 138659 h 273071"/>
                <a:gd name="connsiteX47" fmla="*/ 2311400 w 2367676"/>
                <a:gd name="connsiteY47" fmla="*/ 154534 h 273071"/>
                <a:gd name="connsiteX48" fmla="*/ 2333625 w 2367676"/>
                <a:gd name="connsiteY48" fmla="*/ 167234 h 273071"/>
                <a:gd name="connsiteX49" fmla="*/ 2349500 w 2367676"/>
                <a:gd name="connsiteY49" fmla="*/ 176759 h 273071"/>
                <a:gd name="connsiteX50" fmla="*/ 2365375 w 2367676"/>
                <a:gd name="connsiteY50" fmla="*/ 179934 h 273071"/>
                <a:gd name="connsiteX51" fmla="*/ 2343150 w 2367676"/>
                <a:gd name="connsiteY51" fmla="*/ 198984 h 273071"/>
                <a:gd name="connsiteX52" fmla="*/ 2305050 w 2367676"/>
                <a:gd name="connsiteY52" fmla="*/ 214859 h 273071"/>
                <a:gd name="connsiteX53" fmla="*/ 2279650 w 2367676"/>
                <a:gd name="connsiteY53" fmla="*/ 227559 h 273071"/>
                <a:gd name="connsiteX54" fmla="*/ 2260600 w 2367676"/>
                <a:gd name="connsiteY54" fmla="*/ 237084 h 273071"/>
                <a:gd name="connsiteX55" fmla="*/ 2209800 w 2367676"/>
                <a:gd name="connsiteY55" fmla="*/ 246609 h 273071"/>
                <a:gd name="connsiteX56" fmla="*/ 2184400 w 2367676"/>
                <a:gd name="connsiteY56" fmla="*/ 256134 h 273071"/>
                <a:gd name="connsiteX57" fmla="*/ 2162175 w 2367676"/>
                <a:gd name="connsiteY57" fmla="*/ 259309 h 273071"/>
                <a:gd name="connsiteX58" fmla="*/ 2143125 w 2367676"/>
                <a:gd name="connsiteY58" fmla="*/ 262484 h 273071"/>
                <a:gd name="connsiteX59" fmla="*/ 2092325 w 2367676"/>
                <a:gd name="connsiteY59" fmla="*/ 272009 h 273071"/>
                <a:gd name="connsiteX60" fmla="*/ 1993900 w 2367676"/>
                <a:gd name="connsiteY60" fmla="*/ 268834 h 273071"/>
                <a:gd name="connsiteX61" fmla="*/ 1924050 w 2367676"/>
                <a:gd name="connsiteY61" fmla="*/ 243434 h 273071"/>
                <a:gd name="connsiteX62" fmla="*/ 1885950 w 2367676"/>
                <a:gd name="connsiteY62" fmla="*/ 237084 h 273071"/>
                <a:gd name="connsiteX63" fmla="*/ 1870075 w 2367676"/>
                <a:gd name="connsiteY63" fmla="*/ 233909 h 273071"/>
                <a:gd name="connsiteX64" fmla="*/ 1854200 w 2367676"/>
                <a:gd name="connsiteY64" fmla="*/ 227559 h 273071"/>
                <a:gd name="connsiteX65" fmla="*/ 1819275 w 2367676"/>
                <a:gd name="connsiteY65" fmla="*/ 224384 h 273071"/>
                <a:gd name="connsiteX66" fmla="*/ 1800225 w 2367676"/>
                <a:gd name="connsiteY66" fmla="*/ 221209 h 273071"/>
                <a:gd name="connsiteX67" fmla="*/ 1778000 w 2367676"/>
                <a:gd name="connsiteY67" fmla="*/ 218034 h 273071"/>
                <a:gd name="connsiteX68" fmla="*/ 1755775 w 2367676"/>
                <a:gd name="connsiteY68" fmla="*/ 211684 h 273071"/>
                <a:gd name="connsiteX69" fmla="*/ 1736725 w 2367676"/>
                <a:gd name="connsiteY69" fmla="*/ 208509 h 273071"/>
                <a:gd name="connsiteX70" fmla="*/ 1625600 w 2367676"/>
                <a:gd name="connsiteY70" fmla="*/ 195809 h 273071"/>
                <a:gd name="connsiteX71" fmla="*/ 1603375 w 2367676"/>
                <a:gd name="connsiteY71" fmla="*/ 192634 h 273071"/>
                <a:gd name="connsiteX72" fmla="*/ 1546225 w 2367676"/>
                <a:gd name="connsiteY72" fmla="*/ 186284 h 273071"/>
                <a:gd name="connsiteX73" fmla="*/ 1470025 w 2367676"/>
                <a:gd name="connsiteY73" fmla="*/ 179934 h 273071"/>
                <a:gd name="connsiteX74" fmla="*/ 1450975 w 2367676"/>
                <a:gd name="connsiteY74" fmla="*/ 176759 h 273071"/>
                <a:gd name="connsiteX75" fmla="*/ 1403350 w 2367676"/>
                <a:gd name="connsiteY75" fmla="*/ 173584 h 273071"/>
                <a:gd name="connsiteX76" fmla="*/ 1384300 w 2367676"/>
                <a:gd name="connsiteY76" fmla="*/ 167234 h 273071"/>
                <a:gd name="connsiteX77" fmla="*/ 1371600 w 2367676"/>
                <a:gd name="connsiteY77" fmla="*/ 160884 h 273071"/>
                <a:gd name="connsiteX78" fmla="*/ 790575 w 2367676"/>
                <a:gd name="connsiteY78" fmla="*/ 157709 h 273071"/>
                <a:gd name="connsiteX79" fmla="*/ 730250 w 2367676"/>
                <a:gd name="connsiteY79" fmla="*/ 148184 h 273071"/>
                <a:gd name="connsiteX80" fmla="*/ 698500 w 2367676"/>
                <a:gd name="connsiteY80" fmla="*/ 145009 h 273071"/>
                <a:gd name="connsiteX81" fmla="*/ 593725 w 2367676"/>
                <a:gd name="connsiteY81" fmla="*/ 132309 h 273071"/>
                <a:gd name="connsiteX82" fmla="*/ 558800 w 2367676"/>
                <a:gd name="connsiteY82" fmla="*/ 125959 h 273071"/>
                <a:gd name="connsiteX83" fmla="*/ 495300 w 2367676"/>
                <a:gd name="connsiteY83" fmla="*/ 119609 h 273071"/>
                <a:gd name="connsiteX84" fmla="*/ 457200 w 2367676"/>
                <a:gd name="connsiteY84" fmla="*/ 110084 h 273071"/>
                <a:gd name="connsiteX85" fmla="*/ 342900 w 2367676"/>
                <a:gd name="connsiteY85" fmla="*/ 94209 h 273071"/>
                <a:gd name="connsiteX86" fmla="*/ 314325 w 2367676"/>
                <a:gd name="connsiteY86" fmla="*/ 91034 h 273071"/>
                <a:gd name="connsiteX87" fmla="*/ 295275 w 2367676"/>
                <a:gd name="connsiteY87" fmla="*/ 87859 h 273071"/>
                <a:gd name="connsiteX88" fmla="*/ 273050 w 2367676"/>
                <a:gd name="connsiteY88" fmla="*/ 84684 h 273071"/>
                <a:gd name="connsiteX89" fmla="*/ 247650 w 2367676"/>
                <a:gd name="connsiteY89" fmla="*/ 78334 h 273071"/>
                <a:gd name="connsiteX90" fmla="*/ 136525 w 2367676"/>
                <a:gd name="connsiteY90" fmla="*/ 71984 h 273071"/>
                <a:gd name="connsiteX91" fmla="*/ 79375 w 2367676"/>
                <a:gd name="connsiteY91" fmla="*/ 135484 h 273071"/>
                <a:gd name="connsiteX92" fmla="*/ 152400 w 2367676"/>
                <a:gd name="connsiteY92" fmla="*/ 154534 h 273071"/>
                <a:gd name="connsiteX93" fmla="*/ 317500 w 2367676"/>
                <a:gd name="connsiteY93" fmla="*/ 145009 h 273071"/>
                <a:gd name="connsiteX94" fmla="*/ 346075 w 2367676"/>
                <a:gd name="connsiteY94" fmla="*/ 138659 h 273071"/>
                <a:gd name="connsiteX0" fmla="*/ 0 w 2326401"/>
                <a:gd name="connsiteY0" fmla="*/ 135484 h 273071"/>
                <a:gd name="connsiteX1" fmla="*/ 9525 w 2326401"/>
                <a:gd name="connsiteY1" fmla="*/ 132309 h 273071"/>
                <a:gd name="connsiteX2" fmla="*/ 22225 w 2326401"/>
                <a:gd name="connsiteY2" fmla="*/ 129134 h 273071"/>
                <a:gd name="connsiteX3" fmla="*/ 31750 w 2326401"/>
                <a:gd name="connsiteY3" fmla="*/ 125959 h 273071"/>
                <a:gd name="connsiteX4" fmla="*/ 50800 w 2326401"/>
                <a:gd name="connsiteY4" fmla="*/ 122784 h 273071"/>
                <a:gd name="connsiteX5" fmla="*/ 63500 w 2326401"/>
                <a:gd name="connsiteY5" fmla="*/ 119609 h 273071"/>
                <a:gd name="connsiteX6" fmla="*/ 101600 w 2326401"/>
                <a:gd name="connsiteY6" fmla="*/ 116434 h 273071"/>
                <a:gd name="connsiteX7" fmla="*/ 168275 w 2326401"/>
                <a:gd name="connsiteY7" fmla="*/ 106909 h 273071"/>
                <a:gd name="connsiteX8" fmla="*/ 190500 w 2326401"/>
                <a:gd name="connsiteY8" fmla="*/ 100559 h 273071"/>
                <a:gd name="connsiteX9" fmla="*/ 203200 w 2326401"/>
                <a:gd name="connsiteY9" fmla="*/ 94209 h 273071"/>
                <a:gd name="connsiteX10" fmla="*/ 219075 w 2326401"/>
                <a:gd name="connsiteY10" fmla="*/ 91034 h 273071"/>
                <a:gd name="connsiteX11" fmla="*/ 228600 w 2326401"/>
                <a:gd name="connsiteY11" fmla="*/ 84684 h 273071"/>
                <a:gd name="connsiteX12" fmla="*/ 241300 w 2326401"/>
                <a:gd name="connsiteY12" fmla="*/ 81509 h 273071"/>
                <a:gd name="connsiteX13" fmla="*/ 288925 w 2326401"/>
                <a:gd name="connsiteY13" fmla="*/ 75159 h 273071"/>
                <a:gd name="connsiteX14" fmla="*/ 330200 w 2326401"/>
                <a:gd name="connsiteY14" fmla="*/ 68809 h 273071"/>
                <a:gd name="connsiteX15" fmla="*/ 400050 w 2326401"/>
                <a:gd name="connsiteY15" fmla="*/ 62459 h 273071"/>
                <a:gd name="connsiteX16" fmla="*/ 428625 w 2326401"/>
                <a:gd name="connsiteY16" fmla="*/ 56109 h 273071"/>
                <a:gd name="connsiteX17" fmla="*/ 441325 w 2326401"/>
                <a:gd name="connsiteY17" fmla="*/ 52934 h 273071"/>
                <a:gd name="connsiteX18" fmla="*/ 460375 w 2326401"/>
                <a:gd name="connsiteY18" fmla="*/ 49759 h 273071"/>
                <a:gd name="connsiteX19" fmla="*/ 469900 w 2326401"/>
                <a:gd name="connsiteY19" fmla="*/ 46584 h 273071"/>
                <a:gd name="connsiteX20" fmla="*/ 501650 w 2326401"/>
                <a:gd name="connsiteY20" fmla="*/ 40234 h 273071"/>
                <a:gd name="connsiteX21" fmla="*/ 546100 w 2326401"/>
                <a:gd name="connsiteY21" fmla="*/ 37059 h 273071"/>
                <a:gd name="connsiteX22" fmla="*/ 558800 w 2326401"/>
                <a:gd name="connsiteY22" fmla="*/ 33884 h 273071"/>
                <a:gd name="connsiteX23" fmla="*/ 577850 w 2326401"/>
                <a:gd name="connsiteY23" fmla="*/ 27534 h 273071"/>
                <a:gd name="connsiteX24" fmla="*/ 628650 w 2326401"/>
                <a:gd name="connsiteY24" fmla="*/ 18009 h 273071"/>
                <a:gd name="connsiteX25" fmla="*/ 644525 w 2326401"/>
                <a:gd name="connsiteY25" fmla="*/ 14834 h 273071"/>
                <a:gd name="connsiteX26" fmla="*/ 698500 w 2326401"/>
                <a:gd name="connsiteY26" fmla="*/ 8484 h 273071"/>
                <a:gd name="connsiteX27" fmla="*/ 714375 w 2326401"/>
                <a:gd name="connsiteY27" fmla="*/ 2134 h 273071"/>
                <a:gd name="connsiteX28" fmla="*/ 863600 w 2326401"/>
                <a:gd name="connsiteY28" fmla="*/ 8484 h 273071"/>
                <a:gd name="connsiteX29" fmla="*/ 892175 w 2326401"/>
                <a:gd name="connsiteY29" fmla="*/ 14834 h 273071"/>
                <a:gd name="connsiteX30" fmla="*/ 927100 w 2326401"/>
                <a:gd name="connsiteY30" fmla="*/ 21184 h 273071"/>
                <a:gd name="connsiteX31" fmla="*/ 965200 w 2326401"/>
                <a:gd name="connsiteY31" fmla="*/ 33884 h 273071"/>
                <a:gd name="connsiteX32" fmla="*/ 981075 w 2326401"/>
                <a:gd name="connsiteY32" fmla="*/ 40234 h 273071"/>
                <a:gd name="connsiteX33" fmla="*/ 1016000 w 2326401"/>
                <a:gd name="connsiteY33" fmla="*/ 46584 h 273071"/>
                <a:gd name="connsiteX34" fmla="*/ 1044575 w 2326401"/>
                <a:gd name="connsiteY34" fmla="*/ 59284 h 273071"/>
                <a:gd name="connsiteX35" fmla="*/ 1060450 w 2326401"/>
                <a:gd name="connsiteY35" fmla="*/ 71984 h 273071"/>
                <a:gd name="connsiteX36" fmla="*/ 1089025 w 2326401"/>
                <a:gd name="connsiteY36" fmla="*/ 81509 h 273071"/>
                <a:gd name="connsiteX37" fmla="*/ 1139825 w 2326401"/>
                <a:gd name="connsiteY37" fmla="*/ 84684 h 273071"/>
                <a:gd name="connsiteX38" fmla="*/ 1222375 w 2326401"/>
                <a:gd name="connsiteY38" fmla="*/ 94209 h 273071"/>
                <a:gd name="connsiteX39" fmla="*/ 1235075 w 2326401"/>
                <a:gd name="connsiteY39" fmla="*/ 97384 h 273071"/>
                <a:gd name="connsiteX40" fmla="*/ 1768475 w 2326401"/>
                <a:gd name="connsiteY40" fmla="*/ 103734 h 273071"/>
                <a:gd name="connsiteX41" fmla="*/ 1851025 w 2326401"/>
                <a:gd name="connsiteY41" fmla="*/ 110084 h 273071"/>
                <a:gd name="connsiteX42" fmla="*/ 1965325 w 2326401"/>
                <a:gd name="connsiteY42" fmla="*/ 113259 h 273071"/>
                <a:gd name="connsiteX43" fmla="*/ 2009775 w 2326401"/>
                <a:gd name="connsiteY43" fmla="*/ 122784 h 273071"/>
                <a:gd name="connsiteX44" fmla="*/ 2216150 w 2326401"/>
                <a:gd name="connsiteY44" fmla="*/ 132309 h 273071"/>
                <a:gd name="connsiteX45" fmla="*/ 2247900 w 2326401"/>
                <a:gd name="connsiteY45" fmla="*/ 138659 h 273071"/>
                <a:gd name="connsiteX46" fmla="*/ 2270125 w 2326401"/>
                <a:gd name="connsiteY46" fmla="*/ 154534 h 273071"/>
                <a:gd name="connsiteX47" fmla="*/ 2292350 w 2326401"/>
                <a:gd name="connsiteY47" fmla="*/ 167234 h 273071"/>
                <a:gd name="connsiteX48" fmla="*/ 2308225 w 2326401"/>
                <a:gd name="connsiteY48" fmla="*/ 176759 h 273071"/>
                <a:gd name="connsiteX49" fmla="*/ 2324100 w 2326401"/>
                <a:gd name="connsiteY49" fmla="*/ 179934 h 273071"/>
                <a:gd name="connsiteX50" fmla="*/ 2301875 w 2326401"/>
                <a:gd name="connsiteY50" fmla="*/ 198984 h 273071"/>
                <a:gd name="connsiteX51" fmla="*/ 2263775 w 2326401"/>
                <a:gd name="connsiteY51" fmla="*/ 214859 h 273071"/>
                <a:gd name="connsiteX52" fmla="*/ 2238375 w 2326401"/>
                <a:gd name="connsiteY52" fmla="*/ 227559 h 273071"/>
                <a:gd name="connsiteX53" fmla="*/ 2219325 w 2326401"/>
                <a:gd name="connsiteY53" fmla="*/ 237084 h 273071"/>
                <a:gd name="connsiteX54" fmla="*/ 2168525 w 2326401"/>
                <a:gd name="connsiteY54" fmla="*/ 246609 h 273071"/>
                <a:gd name="connsiteX55" fmla="*/ 2143125 w 2326401"/>
                <a:gd name="connsiteY55" fmla="*/ 256134 h 273071"/>
                <a:gd name="connsiteX56" fmla="*/ 2120900 w 2326401"/>
                <a:gd name="connsiteY56" fmla="*/ 259309 h 273071"/>
                <a:gd name="connsiteX57" fmla="*/ 2101850 w 2326401"/>
                <a:gd name="connsiteY57" fmla="*/ 262484 h 273071"/>
                <a:gd name="connsiteX58" fmla="*/ 2051050 w 2326401"/>
                <a:gd name="connsiteY58" fmla="*/ 272009 h 273071"/>
                <a:gd name="connsiteX59" fmla="*/ 1952625 w 2326401"/>
                <a:gd name="connsiteY59" fmla="*/ 268834 h 273071"/>
                <a:gd name="connsiteX60" fmla="*/ 1882775 w 2326401"/>
                <a:gd name="connsiteY60" fmla="*/ 243434 h 273071"/>
                <a:gd name="connsiteX61" fmla="*/ 1844675 w 2326401"/>
                <a:gd name="connsiteY61" fmla="*/ 237084 h 273071"/>
                <a:gd name="connsiteX62" fmla="*/ 1828800 w 2326401"/>
                <a:gd name="connsiteY62" fmla="*/ 233909 h 273071"/>
                <a:gd name="connsiteX63" fmla="*/ 1812925 w 2326401"/>
                <a:gd name="connsiteY63" fmla="*/ 227559 h 273071"/>
                <a:gd name="connsiteX64" fmla="*/ 1778000 w 2326401"/>
                <a:gd name="connsiteY64" fmla="*/ 224384 h 273071"/>
                <a:gd name="connsiteX65" fmla="*/ 1758950 w 2326401"/>
                <a:gd name="connsiteY65" fmla="*/ 221209 h 273071"/>
                <a:gd name="connsiteX66" fmla="*/ 1736725 w 2326401"/>
                <a:gd name="connsiteY66" fmla="*/ 218034 h 273071"/>
                <a:gd name="connsiteX67" fmla="*/ 1714500 w 2326401"/>
                <a:gd name="connsiteY67" fmla="*/ 211684 h 273071"/>
                <a:gd name="connsiteX68" fmla="*/ 1695450 w 2326401"/>
                <a:gd name="connsiteY68" fmla="*/ 208509 h 273071"/>
                <a:gd name="connsiteX69" fmla="*/ 1584325 w 2326401"/>
                <a:gd name="connsiteY69" fmla="*/ 195809 h 273071"/>
                <a:gd name="connsiteX70" fmla="*/ 1562100 w 2326401"/>
                <a:gd name="connsiteY70" fmla="*/ 192634 h 273071"/>
                <a:gd name="connsiteX71" fmla="*/ 1504950 w 2326401"/>
                <a:gd name="connsiteY71" fmla="*/ 186284 h 273071"/>
                <a:gd name="connsiteX72" fmla="*/ 1428750 w 2326401"/>
                <a:gd name="connsiteY72" fmla="*/ 179934 h 273071"/>
                <a:gd name="connsiteX73" fmla="*/ 1409700 w 2326401"/>
                <a:gd name="connsiteY73" fmla="*/ 176759 h 273071"/>
                <a:gd name="connsiteX74" fmla="*/ 1362075 w 2326401"/>
                <a:gd name="connsiteY74" fmla="*/ 173584 h 273071"/>
                <a:gd name="connsiteX75" fmla="*/ 1343025 w 2326401"/>
                <a:gd name="connsiteY75" fmla="*/ 167234 h 273071"/>
                <a:gd name="connsiteX76" fmla="*/ 1330325 w 2326401"/>
                <a:gd name="connsiteY76" fmla="*/ 160884 h 273071"/>
                <a:gd name="connsiteX77" fmla="*/ 749300 w 2326401"/>
                <a:gd name="connsiteY77" fmla="*/ 157709 h 273071"/>
                <a:gd name="connsiteX78" fmla="*/ 688975 w 2326401"/>
                <a:gd name="connsiteY78" fmla="*/ 148184 h 273071"/>
                <a:gd name="connsiteX79" fmla="*/ 657225 w 2326401"/>
                <a:gd name="connsiteY79" fmla="*/ 145009 h 273071"/>
                <a:gd name="connsiteX80" fmla="*/ 552450 w 2326401"/>
                <a:gd name="connsiteY80" fmla="*/ 132309 h 273071"/>
                <a:gd name="connsiteX81" fmla="*/ 517525 w 2326401"/>
                <a:gd name="connsiteY81" fmla="*/ 125959 h 273071"/>
                <a:gd name="connsiteX82" fmla="*/ 454025 w 2326401"/>
                <a:gd name="connsiteY82" fmla="*/ 119609 h 273071"/>
                <a:gd name="connsiteX83" fmla="*/ 415925 w 2326401"/>
                <a:gd name="connsiteY83" fmla="*/ 110084 h 273071"/>
                <a:gd name="connsiteX84" fmla="*/ 301625 w 2326401"/>
                <a:gd name="connsiteY84" fmla="*/ 94209 h 273071"/>
                <a:gd name="connsiteX85" fmla="*/ 273050 w 2326401"/>
                <a:gd name="connsiteY85" fmla="*/ 91034 h 273071"/>
                <a:gd name="connsiteX86" fmla="*/ 254000 w 2326401"/>
                <a:gd name="connsiteY86" fmla="*/ 87859 h 273071"/>
                <a:gd name="connsiteX87" fmla="*/ 231775 w 2326401"/>
                <a:gd name="connsiteY87" fmla="*/ 84684 h 273071"/>
                <a:gd name="connsiteX88" fmla="*/ 206375 w 2326401"/>
                <a:gd name="connsiteY88" fmla="*/ 78334 h 273071"/>
                <a:gd name="connsiteX89" fmla="*/ 95250 w 2326401"/>
                <a:gd name="connsiteY89" fmla="*/ 71984 h 273071"/>
                <a:gd name="connsiteX90" fmla="*/ 38100 w 2326401"/>
                <a:gd name="connsiteY90" fmla="*/ 135484 h 273071"/>
                <a:gd name="connsiteX91" fmla="*/ 111125 w 2326401"/>
                <a:gd name="connsiteY91" fmla="*/ 154534 h 273071"/>
                <a:gd name="connsiteX92" fmla="*/ 276225 w 2326401"/>
                <a:gd name="connsiteY92" fmla="*/ 145009 h 273071"/>
                <a:gd name="connsiteX93" fmla="*/ 304800 w 2326401"/>
                <a:gd name="connsiteY93" fmla="*/ 138659 h 273071"/>
                <a:gd name="connsiteX0" fmla="*/ 0 w 2326401"/>
                <a:gd name="connsiteY0" fmla="*/ 135484 h 273071"/>
                <a:gd name="connsiteX1" fmla="*/ 9525 w 2326401"/>
                <a:gd name="connsiteY1" fmla="*/ 132309 h 273071"/>
                <a:gd name="connsiteX2" fmla="*/ 22225 w 2326401"/>
                <a:gd name="connsiteY2" fmla="*/ 129134 h 273071"/>
                <a:gd name="connsiteX3" fmla="*/ 31750 w 2326401"/>
                <a:gd name="connsiteY3" fmla="*/ 125959 h 273071"/>
                <a:gd name="connsiteX4" fmla="*/ 50800 w 2326401"/>
                <a:gd name="connsiteY4" fmla="*/ 122784 h 273071"/>
                <a:gd name="connsiteX5" fmla="*/ 63500 w 2326401"/>
                <a:gd name="connsiteY5" fmla="*/ 119609 h 273071"/>
                <a:gd name="connsiteX6" fmla="*/ 101600 w 2326401"/>
                <a:gd name="connsiteY6" fmla="*/ 116434 h 273071"/>
                <a:gd name="connsiteX7" fmla="*/ 168275 w 2326401"/>
                <a:gd name="connsiteY7" fmla="*/ 106909 h 273071"/>
                <a:gd name="connsiteX8" fmla="*/ 190500 w 2326401"/>
                <a:gd name="connsiteY8" fmla="*/ 100559 h 273071"/>
                <a:gd name="connsiteX9" fmla="*/ 203200 w 2326401"/>
                <a:gd name="connsiteY9" fmla="*/ 94209 h 273071"/>
                <a:gd name="connsiteX10" fmla="*/ 219075 w 2326401"/>
                <a:gd name="connsiteY10" fmla="*/ 91034 h 273071"/>
                <a:gd name="connsiteX11" fmla="*/ 228600 w 2326401"/>
                <a:gd name="connsiteY11" fmla="*/ 84684 h 273071"/>
                <a:gd name="connsiteX12" fmla="*/ 241300 w 2326401"/>
                <a:gd name="connsiteY12" fmla="*/ 81509 h 273071"/>
                <a:gd name="connsiteX13" fmla="*/ 288925 w 2326401"/>
                <a:gd name="connsiteY13" fmla="*/ 75159 h 273071"/>
                <a:gd name="connsiteX14" fmla="*/ 330200 w 2326401"/>
                <a:gd name="connsiteY14" fmla="*/ 68809 h 273071"/>
                <a:gd name="connsiteX15" fmla="*/ 400050 w 2326401"/>
                <a:gd name="connsiteY15" fmla="*/ 62459 h 273071"/>
                <a:gd name="connsiteX16" fmla="*/ 428625 w 2326401"/>
                <a:gd name="connsiteY16" fmla="*/ 56109 h 273071"/>
                <a:gd name="connsiteX17" fmla="*/ 441325 w 2326401"/>
                <a:gd name="connsiteY17" fmla="*/ 52934 h 273071"/>
                <a:gd name="connsiteX18" fmla="*/ 460375 w 2326401"/>
                <a:gd name="connsiteY18" fmla="*/ 49759 h 273071"/>
                <a:gd name="connsiteX19" fmla="*/ 469900 w 2326401"/>
                <a:gd name="connsiteY19" fmla="*/ 46584 h 273071"/>
                <a:gd name="connsiteX20" fmla="*/ 501650 w 2326401"/>
                <a:gd name="connsiteY20" fmla="*/ 40234 h 273071"/>
                <a:gd name="connsiteX21" fmla="*/ 546100 w 2326401"/>
                <a:gd name="connsiteY21" fmla="*/ 37059 h 273071"/>
                <a:gd name="connsiteX22" fmla="*/ 558800 w 2326401"/>
                <a:gd name="connsiteY22" fmla="*/ 33884 h 273071"/>
                <a:gd name="connsiteX23" fmla="*/ 577850 w 2326401"/>
                <a:gd name="connsiteY23" fmla="*/ 27534 h 273071"/>
                <a:gd name="connsiteX24" fmla="*/ 628650 w 2326401"/>
                <a:gd name="connsiteY24" fmla="*/ 18009 h 273071"/>
                <a:gd name="connsiteX25" fmla="*/ 644525 w 2326401"/>
                <a:gd name="connsiteY25" fmla="*/ 14834 h 273071"/>
                <a:gd name="connsiteX26" fmla="*/ 698500 w 2326401"/>
                <a:gd name="connsiteY26" fmla="*/ 8484 h 273071"/>
                <a:gd name="connsiteX27" fmla="*/ 714375 w 2326401"/>
                <a:gd name="connsiteY27" fmla="*/ 2134 h 273071"/>
                <a:gd name="connsiteX28" fmla="*/ 863600 w 2326401"/>
                <a:gd name="connsiteY28" fmla="*/ 8484 h 273071"/>
                <a:gd name="connsiteX29" fmla="*/ 892175 w 2326401"/>
                <a:gd name="connsiteY29" fmla="*/ 14834 h 273071"/>
                <a:gd name="connsiteX30" fmla="*/ 927100 w 2326401"/>
                <a:gd name="connsiteY30" fmla="*/ 21184 h 273071"/>
                <a:gd name="connsiteX31" fmla="*/ 965200 w 2326401"/>
                <a:gd name="connsiteY31" fmla="*/ 33884 h 273071"/>
                <a:gd name="connsiteX32" fmla="*/ 981075 w 2326401"/>
                <a:gd name="connsiteY32" fmla="*/ 40234 h 273071"/>
                <a:gd name="connsiteX33" fmla="*/ 1016000 w 2326401"/>
                <a:gd name="connsiteY33" fmla="*/ 46584 h 273071"/>
                <a:gd name="connsiteX34" fmla="*/ 1044575 w 2326401"/>
                <a:gd name="connsiteY34" fmla="*/ 59284 h 273071"/>
                <a:gd name="connsiteX35" fmla="*/ 1060450 w 2326401"/>
                <a:gd name="connsiteY35" fmla="*/ 71984 h 273071"/>
                <a:gd name="connsiteX36" fmla="*/ 1089025 w 2326401"/>
                <a:gd name="connsiteY36" fmla="*/ 81509 h 273071"/>
                <a:gd name="connsiteX37" fmla="*/ 1139825 w 2326401"/>
                <a:gd name="connsiteY37" fmla="*/ 84684 h 273071"/>
                <a:gd name="connsiteX38" fmla="*/ 1222375 w 2326401"/>
                <a:gd name="connsiteY38" fmla="*/ 94209 h 273071"/>
                <a:gd name="connsiteX39" fmla="*/ 1235075 w 2326401"/>
                <a:gd name="connsiteY39" fmla="*/ 97384 h 273071"/>
                <a:gd name="connsiteX40" fmla="*/ 1768475 w 2326401"/>
                <a:gd name="connsiteY40" fmla="*/ 103734 h 273071"/>
                <a:gd name="connsiteX41" fmla="*/ 1851025 w 2326401"/>
                <a:gd name="connsiteY41" fmla="*/ 110084 h 273071"/>
                <a:gd name="connsiteX42" fmla="*/ 1965325 w 2326401"/>
                <a:gd name="connsiteY42" fmla="*/ 113259 h 273071"/>
                <a:gd name="connsiteX43" fmla="*/ 2009775 w 2326401"/>
                <a:gd name="connsiteY43" fmla="*/ 122784 h 273071"/>
                <a:gd name="connsiteX44" fmla="*/ 2216150 w 2326401"/>
                <a:gd name="connsiteY44" fmla="*/ 132309 h 273071"/>
                <a:gd name="connsiteX45" fmla="*/ 2247900 w 2326401"/>
                <a:gd name="connsiteY45" fmla="*/ 138659 h 273071"/>
                <a:gd name="connsiteX46" fmla="*/ 2270125 w 2326401"/>
                <a:gd name="connsiteY46" fmla="*/ 154534 h 273071"/>
                <a:gd name="connsiteX47" fmla="*/ 2292350 w 2326401"/>
                <a:gd name="connsiteY47" fmla="*/ 167234 h 273071"/>
                <a:gd name="connsiteX48" fmla="*/ 2308225 w 2326401"/>
                <a:gd name="connsiteY48" fmla="*/ 176759 h 273071"/>
                <a:gd name="connsiteX49" fmla="*/ 2324100 w 2326401"/>
                <a:gd name="connsiteY49" fmla="*/ 179934 h 273071"/>
                <a:gd name="connsiteX50" fmla="*/ 2301875 w 2326401"/>
                <a:gd name="connsiteY50" fmla="*/ 198984 h 273071"/>
                <a:gd name="connsiteX51" fmla="*/ 2263775 w 2326401"/>
                <a:gd name="connsiteY51" fmla="*/ 214859 h 273071"/>
                <a:gd name="connsiteX52" fmla="*/ 2238375 w 2326401"/>
                <a:gd name="connsiteY52" fmla="*/ 227559 h 273071"/>
                <a:gd name="connsiteX53" fmla="*/ 2219325 w 2326401"/>
                <a:gd name="connsiteY53" fmla="*/ 237084 h 273071"/>
                <a:gd name="connsiteX54" fmla="*/ 2168525 w 2326401"/>
                <a:gd name="connsiteY54" fmla="*/ 246609 h 273071"/>
                <a:gd name="connsiteX55" fmla="*/ 2143125 w 2326401"/>
                <a:gd name="connsiteY55" fmla="*/ 256134 h 273071"/>
                <a:gd name="connsiteX56" fmla="*/ 2120900 w 2326401"/>
                <a:gd name="connsiteY56" fmla="*/ 259309 h 273071"/>
                <a:gd name="connsiteX57" fmla="*/ 2101850 w 2326401"/>
                <a:gd name="connsiteY57" fmla="*/ 262484 h 273071"/>
                <a:gd name="connsiteX58" fmla="*/ 2051050 w 2326401"/>
                <a:gd name="connsiteY58" fmla="*/ 272009 h 273071"/>
                <a:gd name="connsiteX59" fmla="*/ 1952625 w 2326401"/>
                <a:gd name="connsiteY59" fmla="*/ 268834 h 273071"/>
                <a:gd name="connsiteX60" fmla="*/ 1882775 w 2326401"/>
                <a:gd name="connsiteY60" fmla="*/ 243434 h 273071"/>
                <a:gd name="connsiteX61" fmla="*/ 1844675 w 2326401"/>
                <a:gd name="connsiteY61" fmla="*/ 237084 h 273071"/>
                <a:gd name="connsiteX62" fmla="*/ 1828800 w 2326401"/>
                <a:gd name="connsiteY62" fmla="*/ 233909 h 273071"/>
                <a:gd name="connsiteX63" fmla="*/ 1812925 w 2326401"/>
                <a:gd name="connsiteY63" fmla="*/ 227559 h 273071"/>
                <a:gd name="connsiteX64" fmla="*/ 1778000 w 2326401"/>
                <a:gd name="connsiteY64" fmla="*/ 224384 h 273071"/>
                <a:gd name="connsiteX65" fmla="*/ 1758950 w 2326401"/>
                <a:gd name="connsiteY65" fmla="*/ 221209 h 273071"/>
                <a:gd name="connsiteX66" fmla="*/ 1736725 w 2326401"/>
                <a:gd name="connsiteY66" fmla="*/ 218034 h 273071"/>
                <a:gd name="connsiteX67" fmla="*/ 1714500 w 2326401"/>
                <a:gd name="connsiteY67" fmla="*/ 211684 h 273071"/>
                <a:gd name="connsiteX68" fmla="*/ 1695450 w 2326401"/>
                <a:gd name="connsiteY68" fmla="*/ 208509 h 273071"/>
                <a:gd name="connsiteX69" fmla="*/ 1584325 w 2326401"/>
                <a:gd name="connsiteY69" fmla="*/ 195809 h 273071"/>
                <a:gd name="connsiteX70" fmla="*/ 1562100 w 2326401"/>
                <a:gd name="connsiteY70" fmla="*/ 192634 h 273071"/>
                <a:gd name="connsiteX71" fmla="*/ 1504950 w 2326401"/>
                <a:gd name="connsiteY71" fmla="*/ 186284 h 273071"/>
                <a:gd name="connsiteX72" fmla="*/ 1428750 w 2326401"/>
                <a:gd name="connsiteY72" fmla="*/ 179934 h 273071"/>
                <a:gd name="connsiteX73" fmla="*/ 1409700 w 2326401"/>
                <a:gd name="connsiteY73" fmla="*/ 176759 h 273071"/>
                <a:gd name="connsiteX74" fmla="*/ 1362075 w 2326401"/>
                <a:gd name="connsiteY74" fmla="*/ 173584 h 273071"/>
                <a:gd name="connsiteX75" fmla="*/ 1343025 w 2326401"/>
                <a:gd name="connsiteY75" fmla="*/ 167234 h 273071"/>
                <a:gd name="connsiteX76" fmla="*/ 1330325 w 2326401"/>
                <a:gd name="connsiteY76" fmla="*/ 160884 h 273071"/>
                <a:gd name="connsiteX77" fmla="*/ 749300 w 2326401"/>
                <a:gd name="connsiteY77" fmla="*/ 157709 h 273071"/>
                <a:gd name="connsiteX78" fmla="*/ 688975 w 2326401"/>
                <a:gd name="connsiteY78" fmla="*/ 148184 h 273071"/>
                <a:gd name="connsiteX79" fmla="*/ 657225 w 2326401"/>
                <a:gd name="connsiteY79" fmla="*/ 145009 h 273071"/>
                <a:gd name="connsiteX80" fmla="*/ 552450 w 2326401"/>
                <a:gd name="connsiteY80" fmla="*/ 132309 h 273071"/>
                <a:gd name="connsiteX81" fmla="*/ 517525 w 2326401"/>
                <a:gd name="connsiteY81" fmla="*/ 125959 h 273071"/>
                <a:gd name="connsiteX82" fmla="*/ 454025 w 2326401"/>
                <a:gd name="connsiteY82" fmla="*/ 119609 h 273071"/>
                <a:gd name="connsiteX83" fmla="*/ 415925 w 2326401"/>
                <a:gd name="connsiteY83" fmla="*/ 110084 h 273071"/>
                <a:gd name="connsiteX84" fmla="*/ 301625 w 2326401"/>
                <a:gd name="connsiteY84" fmla="*/ 94209 h 273071"/>
                <a:gd name="connsiteX85" fmla="*/ 273050 w 2326401"/>
                <a:gd name="connsiteY85" fmla="*/ 91034 h 273071"/>
                <a:gd name="connsiteX86" fmla="*/ 254000 w 2326401"/>
                <a:gd name="connsiteY86" fmla="*/ 87859 h 273071"/>
                <a:gd name="connsiteX87" fmla="*/ 231775 w 2326401"/>
                <a:gd name="connsiteY87" fmla="*/ 84684 h 273071"/>
                <a:gd name="connsiteX88" fmla="*/ 206375 w 2326401"/>
                <a:gd name="connsiteY88" fmla="*/ 78334 h 273071"/>
                <a:gd name="connsiteX89" fmla="*/ 95250 w 2326401"/>
                <a:gd name="connsiteY89" fmla="*/ 71984 h 273071"/>
                <a:gd name="connsiteX90" fmla="*/ 111125 w 2326401"/>
                <a:gd name="connsiteY90" fmla="*/ 154534 h 273071"/>
                <a:gd name="connsiteX91" fmla="*/ 276225 w 2326401"/>
                <a:gd name="connsiteY91" fmla="*/ 145009 h 273071"/>
                <a:gd name="connsiteX92" fmla="*/ 304800 w 2326401"/>
                <a:gd name="connsiteY92" fmla="*/ 138659 h 273071"/>
                <a:gd name="connsiteX0" fmla="*/ 0 w 2316876"/>
                <a:gd name="connsiteY0" fmla="*/ 132309 h 273071"/>
                <a:gd name="connsiteX1" fmla="*/ 12700 w 2316876"/>
                <a:gd name="connsiteY1" fmla="*/ 129134 h 273071"/>
                <a:gd name="connsiteX2" fmla="*/ 22225 w 2316876"/>
                <a:gd name="connsiteY2" fmla="*/ 125959 h 273071"/>
                <a:gd name="connsiteX3" fmla="*/ 41275 w 2316876"/>
                <a:gd name="connsiteY3" fmla="*/ 122784 h 273071"/>
                <a:gd name="connsiteX4" fmla="*/ 53975 w 2316876"/>
                <a:gd name="connsiteY4" fmla="*/ 119609 h 273071"/>
                <a:gd name="connsiteX5" fmla="*/ 92075 w 2316876"/>
                <a:gd name="connsiteY5" fmla="*/ 116434 h 273071"/>
                <a:gd name="connsiteX6" fmla="*/ 158750 w 2316876"/>
                <a:gd name="connsiteY6" fmla="*/ 106909 h 273071"/>
                <a:gd name="connsiteX7" fmla="*/ 180975 w 2316876"/>
                <a:gd name="connsiteY7" fmla="*/ 100559 h 273071"/>
                <a:gd name="connsiteX8" fmla="*/ 193675 w 2316876"/>
                <a:gd name="connsiteY8" fmla="*/ 94209 h 273071"/>
                <a:gd name="connsiteX9" fmla="*/ 209550 w 2316876"/>
                <a:gd name="connsiteY9" fmla="*/ 91034 h 273071"/>
                <a:gd name="connsiteX10" fmla="*/ 219075 w 2316876"/>
                <a:gd name="connsiteY10" fmla="*/ 84684 h 273071"/>
                <a:gd name="connsiteX11" fmla="*/ 231775 w 2316876"/>
                <a:gd name="connsiteY11" fmla="*/ 81509 h 273071"/>
                <a:gd name="connsiteX12" fmla="*/ 279400 w 2316876"/>
                <a:gd name="connsiteY12" fmla="*/ 75159 h 273071"/>
                <a:gd name="connsiteX13" fmla="*/ 320675 w 2316876"/>
                <a:gd name="connsiteY13" fmla="*/ 68809 h 273071"/>
                <a:gd name="connsiteX14" fmla="*/ 390525 w 2316876"/>
                <a:gd name="connsiteY14" fmla="*/ 62459 h 273071"/>
                <a:gd name="connsiteX15" fmla="*/ 419100 w 2316876"/>
                <a:gd name="connsiteY15" fmla="*/ 56109 h 273071"/>
                <a:gd name="connsiteX16" fmla="*/ 431800 w 2316876"/>
                <a:gd name="connsiteY16" fmla="*/ 52934 h 273071"/>
                <a:gd name="connsiteX17" fmla="*/ 450850 w 2316876"/>
                <a:gd name="connsiteY17" fmla="*/ 49759 h 273071"/>
                <a:gd name="connsiteX18" fmla="*/ 460375 w 2316876"/>
                <a:gd name="connsiteY18" fmla="*/ 46584 h 273071"/>
                <a:gd name="connsiteX19" fmla="*/ 492125 w 2316876"/>
                <a:gd name="connsiteY19" fmla="*/ 40234 h 273071"/>
                <a:gd name="connsiteX20" fmla="*/ 536575 w 2316876"/>
                <a:gd name="connsiteY20" fmla="*/ 37059 h 273071"/>
                <a:gd name="connsiteX21" fmla="*/ 549275 w 2316876"/>
                <a:gd name="connsiteY21" fmla="*/ 33884 h 273071"/>
                <a:gd name="connsiteX22" fmla="*/ 568325 w 2316876"/>
                <a:gd name="connsiteY22" fmla="*/ 27534 h 273071"/>
                <a:gd name="connsiteX23" fmla="*/ 619125 w 2316876"/>
                <a:gd name="connsiteY23" fmla="*/ 18009 h 273071"/>
                <a:gd name="connsiteX24" fmla="*/ 635000 w 2316876"/>
                <a:gd name="connsiteY24" fmla="*/ 14834 h 273071"/>
                <a:gd name="connsiteX25" fmla="*/ 688975 w 2316876"/>
                <a:gd name="connsiteY25" fmla="*/ 8484 h 273071"/>
                <a:gd name="connsiteX26" fmla="*/ 704850 w 2316876"/>
                <a:gd name="connsiteY26" fmla="*/ 2134 h 273071"/>
                <a:gd name="connsiteX27" fmla="*/ 854075 w 2316876"/>
                <a:gd name="connsiteY27" fmla="*/ 8484 h 273071"/>
                <a:gd name="connsiteX28" fmla="*/ 882650 w 2316876"/>
                <a:gd name="connsiteY28" fmla="*/ 14834 h 273071"/>
                <a:gd name="connsiteX29" fmla="*/ 917575 w 2316876"/>
                <a:gd name="connsiteY29" fmla="*/ 21184 h 273071"/>
                <a:gd name="connsiteX30" fmla="*/ 955675 w 2316876"/>
                <a:gd name="connsiteY30" fmla="*/ 33884 h 273071"/>
                <a:gd name="connsiteX31" fmla="*/ 971550 w 2316876"/>
                <a:gd name="connsiteY31" fmla="*/ 40234 h 273071"/>
                <a:gd name="connsiteX32" fmla="*/ 1006475 w 2316876"/>
                <a:gd name="connsiteY32" fmla="*/ 46584 h 273071"/>
                <a:gd name="connsiteX33" fmla="*/ 1035050 w 2316876"/>
                <a:gd name="connsiteY33" fmla="*/ 59284 h 273071"/>
                <a:gd name="connsiteX34" fmla="*/ 1050925 w 2316876"/>
                <a:gd name="connsiteY34" fmla="*/ 71984 h 273071"/>
                <a:gd name="connsiteX35" fmla="*/ 1079500 w 2316876"/>
                <a:gd name="connsiteY35" fmla="*/ 81509 h 273071"/>
                <a:gd name="connsiteX36" fmla="*/ 1130300 w 2316876"/>
                <a:gd name="connsiteY36" fmla="*/ 84684 h 273071"/>
                <a:gd name="connsiteX37" fmla="*/ 1212850 w 2316876"/>
                <a:gd name="connsiteY37" fmla="*/ 94209 h 273071"/>
                <a:gd name="connsiteX38" fmla="*/ 1225550 w 2316876"/>
                <a:gd name="connsiteY38" fmla="*/ 97384 h 273071"/>
                <a:gd name="connsiteX39" fmla="*/ 1758950 w 2316876"/>
                <a:gd name="connsiteY39" fmla="*/ 103734 h 273071"/>
                <a:gd name="connsiteX40" fmla="*/ 1841500 w 2316876"/>
                <a:gd name="connsiteY40" fmla="*/ 110084 h 273071"/>
                <a:gd name="connsiteX41" fmla="*/ 1955800 w 2316876"/>
                <a:gd name="connsiteY41" fmla="*/ 113259 h 273071"/>
                <a:gd name="connsiteX42" fmla="*/ 2000250 w 2316876"/>
                <a:gd name="connsiteY42" fmla="*/ 122784 h 273071"/>
                <a:gd name="connsiteX43" fmla="*/ 2206625 w 2316876"/>
                <a:gd name="connsiteY43" fmla="*/ 132309 h 273071"/>
                <a:gd name="connsiteX44" fmla="*/ 2238375 w 2316876"/>
                <a:gd name="connsiteY44" fmla="*/ 138659 h 273071"/>
                <a:gd name="connsiteX45" fmla="*/ 2260600 w 2316876"/>
                <a:gd name="connsiteY45" fmla="*/ 154534 h 273071"/>
                <a:gd name="connsiteX46" fmla="*/ 2282825 w 2316876"/>
                <a:gd name="connsiteY46" fmla="*/ 167234 h 273071"/>
                <a:gd name="connsiteX47" fmla="*/ 2298700 w 2316876"/>
                <a:gd name="connsiteY47" fmla="*/ 176759 h 273071"/>
                <a:gd name="connsiteX48" fmla="*/ 2314575 w 2316876"/>
                <a:gd name="connsiteY48" fmla="*/ 179934 h 273071"/>
                <a:gd name="connsiteX49" fmla="*/ 2292350 w 2316876"/>
                <a:gd name="connsiteY49" fmla="*/ 198984 h 273071"/>
                <a:gd name="connsiteX50" fmla="*/ 2254250 w 2316876"/>
                <a:gd name="connsiteY50" fmla="*/ 214859 h 273071"/>
                <a:gd name="connsiteX51" fmla="*/ 2228850 w 2316876"/>
                <a:gd name="connsiteY51" fmla="*/ 227559 h 273071"/>
                <a:gd name="connsiteX52" fmla="*/ 2209800 w 2316876"/>
                <a:gd name="connsiteY52" fmla="*/ 237084 h 273071"/>
                <a:gd name="connsiteX53" fmla="*/ 2159000 w 2316876"/>
                <a:gd name="connsiteY53" fmla="*/ 246609 h 273071"/>
                <a:gd name="connsiteX54" fmla="*/ 2133600 w 2316876"/>
                <a:gd name="connsiteY54" fmla="*/ 256134 h 273071"/>
                <a:gd name="connsiteX55" fmla="*/ 2111375 w 2316876"/>
                <a:gd name="connsiteY55" fmla="*/ 259309 h 273071"/>
                <a:gd name="connsiteX56" fmla="*/ 2092325 w 2316876"/>
                <a:gd name="connsiteY56" fmla="*/ 262484 h 273071"/>
                <a:gd name="connsiteX57" fmla="*/ 2041525 w 2316876"/>
                <a:gd name="connsiteY57" fmla="*/ 272009 h 273071"/>
                <a:gd name="connsiteX58" fmla="*/ 1943100 w 2316876"/>
                <a:gd name="connsiteY58" fmla="*/ 268834 h 273071"/>
                <a:gd name="connsiteX59" fmla="*/ 1873250 w 2316876"/>
                <a:gd name="connsiteY59" fmla="*/ 243434 h 273071"/>
                <a:gd name="connsiteX60" fmla="*/ 1835150 w 2316876"/>
                <a:gd name="connsiteY60" fmla="*/ 237084 h 273071"/>
                <a:gd name="connsiteX61" fmla="*/ 1819275 w 2316876"/>
                <a:gd name="connsiteY61" fmla="*/ 233909 h 273071"/>
                <a:gd name="connsiteX62" fmla="*/ 1803400 w 2316876"/>
                <a:gd name="connsiteY62" fmla="*/ 227559 h 273071"/>
                <a:gd name="connsiteX63" fmla="*/ 1768475 w 2316876"/>
                <a:gd name="connsiteY63" fmla="*/ 224384 h 273071"/>
                <a:gd name="connsiteX64" fmla="*/ 1749425 w 2316876"/>
                <a:gd name="connsiteY64" fmla="*/ 221209 h 273071"/>
                <a:gd name="connsiteX65" fmla="*/ 1727200 w 2316876"/>
                <a:gd name="connsiteY65" fmla="*/ 218034 h 273071"/>
                <a:gd name="connsiteX66" fmla="*/ 1704975 w 2316876"/>
                <a:gd name="connsiteY66" fmla="*/ 211684 h 273071"/>
                <a:gd name="connsiteX67" fmla="*/ 1685925 w 2316876"/>
                <a:gd name="connsiteY67" fmla="*/ 208509 h 273071"/>
                <a:gd name="connsiteX68" fmla="*/ 1574800 w 2316876"/>
                <a:gd name="connsiteY68" fmla="*/ 195809 h 273071"/>
                <a:gd name="connsiteX69" fmla="*/ 1552575 w 2316876"/>
                <a:gd name="connsiteY69" fmla="*/ 192634 h 273071"/>
                <a:gd name="connsiteX70" fmla="*/ 1495425 w 2316876"/>
                <a:gd name="connsiteY70" fmla="*/ 186284 h 273071"/>
                <a:gd name="connsiteX71" fmla="*/ 1419225 w 2316876"/>
                <a:gd name="connsiteY71" fmla="*/ 179934 h 273071"/>
                <a:gd name="connsiteX72" fmla="*/ 1400175 w 2316876"/>
                <a:gd name="connsiteY72" fmla="*/ 176759 h 273071"/>
                <a:gd name="connsiteX73" fmla="*/ 1352550 w 2316876"/>
                <a:gd name="connsiteY73" fmla="*/ 173584 h 273071"/>
                <a:gd name="connsiteX74" fmla="*/ 1333500 w 2316876"/>
                <a:gd name="connsiteY74" fmla="*/ 167234 h 273071"/>
                <a:gd name="connsiteX75" fmla="*/ 1320800 w 2316876"/>
                <a:gd name="connsiteY75" fmla="*/ 160884 h 273071"/>
                <a:gd name="connsiteX76" fmla="*/ 739775 w 2316876"/>
                <a:gd name="connsiteY76" fmla="*/ 157709 h 273071"/>
                <a:gd name="connsiteX77" fmla="*/ 679450 w 2316876"/>
                <a:gd name="connsiteY77" fmla="*/ 148184 h 273071"/>
                <a:gd name="connsiteX78" fmla="*/ 647700 w 2316876"/>
                <a:gd name="connsiteY78" fmla="*/ 145009 h 273071"/>
                <a:gd name="connsiteX79" fmla="*/ 542925 w 2316876"/>
                <a:gd name="connsiteY79" fmla="*/ 132309 h 273071"/>
                <a:gd name="connsiteX80" fmla="*/ 508000 w 2316876"/>
                <a:gd name="connsiteY80" fmla="*/ 125959 h 273071"/>
                <a:gd name="connsiteX81" fmla="*/ 444500 w 2316876"/>
                <a:gd name="connsiteY81" fmla="*/ 119609 h 273071"/>
                <a:gd name="connsiteX82" fmla="*/ 406400 w 2316876"/>
                <a:gd name="connsiteY82" fmla="*/ 110084 h 273071"/>
                <a:gd name="connsiteX83" fmla="*/ 292100 w 2316876"/>
                <a:gd name="connsiteY83" fmla="*/ 94209 h 273071"/>
                <a:gd name="connsiteX84" fmla="*/ 263525 w 2316876"/>
                <a:gd name="connsiteY84" fmla="*/ 91034 h 273071"/>
                <a:gd name="connsiteX85" fmla="*/ 244475 w 2316876"/>
                <a:gd name="connsiteY85" fmla="*/ 87859 h 273071"/>
                <a:gd name="connsiteX86" fmla="*/ 222250 w 2316876"/>
                <a:gd name="connsiteY86" fmla="*/ 84684 h 273071"/>
                <a:gd name="connsiteX87" fmla="*/ 196850 w 2316876"/>
                <a:gd name="connsiteY87" fmla="*/ 78334 h 273071"/>
                <a:gd name="connsiteX88" fmla="*/ 85725 w 2316876"/>
                <a:gd name="connsiteY88" fmla="*/ 71984 h 273071"/>
                <a:gd name="connsiteX89" fmla="*/ 101600 w 2316876"/>
                <a:gd name="connsiteY89" fmla="*/ 154534 h 273071"/>
                <a:gd name="connsiteX90" fmla="*/ 266700 w 2316876"/>
                <a:gd name="connsiteY90" fmla="*/ 145009 h 273071"/>
                <a:gd name="connsiteX91" fmla="*/ 295275 w 2316876"/>
                <a:gd name="connsiteY91" fmla="*/ 138659 h 273071"/>
                <a:gd name="connsiteX0" fmla="*/ 0 w 2316876"/>
                <a:gd name="connsiteY0" fmla="*/ 132309 h 273071"/>
                <a:gd name="connsiteX1" fmla="*/ 22225 w 2316876"/>
                <a:gd name="connsiteY1" fmla="*/ 125959 h 273071"/>
                <a:gd name="connsiteX2" fmla="*/ 41275 w 2316876"/>
                <a:gd name="connsiteY2" fmla="*/ 122784 h 273071"/>
                <a:gd name="connsiteX3" fmla="*/ 53975 w 2316876"/>
                <a:gd name="connsiteY3" fmla="*/ 119609 h 273071"/>
                <a:gd name="connsiteX4" fmla="*/ 92075 w 2316876"/>
                <a:gd name="connsiteY4" fmla="*/ 116434 h 273071"/>
                <a:gd name="connsiteX5" fmla="*/ 158750 w 2316876"/>
                <a:gd name="connsiteY5" fmla="*/ 106909 h 273071"/>
                <a:gd name="connsiteX6" fmla="*/ 180975 w 2316876"/>
                <a:gd name="connsiteY6" fmla="*/ 100559 h 273071"/>
                <a:gd name="connsiteX7" fmla="*/ 193675 w 2316876"/>
                <a:gd name="connsiteY7" fmla="*/ 94209 h 273071"/>
                <a:gd name="connsiteX8" fmla="*/ 209550 w 2316876"/>
                <a:gd name="connsiteY8" fmla="*/ 91034 h 273071"/>
                <a:gd name="connsiteX9" fmla="*/ 219075 w 2316876"/>
                <a:gd name="connsiteY9" fmla="*/ 84684 h 273071"/>
                <a:gd name="connsiteX10" fmla="*/ 231775 w 2316876"/>
                <a:gd name="connsiteY10" fmla="*/ 81509 h 273071"/>
                <a:gd name="connsiteX11" fmla="*/ 279400 w 2316876"/>
                <a:gd name="connsiteY11" fmla="*/ 75159 h 273071"/>
                <a:gd name="connsiteX12" fmla="*/ 320675 w 2316876"/>
                <a:gd name="connsiteY12" fmla="*/ 68809 h 273071"/>
                <a:gd name="connsiteX13" fmla="*/ 390525 w 2316876"/>
                <a:gd name="connsiteY13" fmla="*/ 62459 h 273071"/>
                <a:gd name="connsiteX14" fmla="*/ 419100 w 2316876"/>
                <a:gd name="connsiteY14" fmla="*/ 56109 h 273071"/>
                <a:gd name="connsiteX15" fmla="*/ 431800 w 2316876"/>
                <a:gd name="connsiteY15" fmla="*/ 52934 h 273071"/>
                <a:gd name="connsiteX16" fmla="*/ 450850 w 2316876"/>
                <a:gd name="connsiteY16" fmla="*/ 49759 h 273071"/>
                <a:gd name="connsiteX17" fmla="*/ 460375 w 2316876"/>
                <a:gd name="connsiteY17" fmla="*/ 46584 h 273071"/>
                <a:gd name="connsiteX18" fmla="*/ 492125 w 2316876"/>
                <a:gd name="connsiteY18" fmla="*/ 40234 h 273071"/>
                <a:gd name="connsiteX19" fmla="*/ 536575 w 2316876"/>
                <a:gd name="connsiteY19" fmla="*/ 37059 h 273071"/>
                <a:gd name="connsiteX20" fmla="*/ 549275 w 2316876"/>
                <a:gd name="connsiteY20" fmla="*/ 33884 h 273071"/>
                <a:gd name="connsiteX21" fmla="*/ 568325 w 2316876"/>
                <a:gd name="connsiteY21" fmla="*/ 27534 h 273071"/>
                <a:gd name="connsiteX22" fmla="*/ 619125 w 2316876"/>
                <a:gd name="connsiteY22" fmla="*/ 18009 h 273071"/>
                <a:gd name="connsiteX23" fmla="*/ 635000 w 2316876"/>
                <a:gd name="connsiteY23" fmla="*/ 14834 h 273071"/>
                <a:gd name="connsiteX24" fmla="*/ 688975 w 2316876"/>
                <a:gd name="connsiteY24" fmla="*/ 8484 h 273071"/>
                <a:gd name="connsiteX25" fmla="*/ 704850 w 2316876"/>
                <a:gd name="connsiteY25" fmla="*/ 2134 h 273071"/>
                <a:gd name="connsiteX26" fmla="*/ 854075 w 2316876"/>
                <a:gd name="connsiteY26" fmla="*/ 8484 h 273071"/>
                <a:gd name="connsiteX27" fmla="*/ 882650 w 2316876"/>
                <a:gd name="connsiteY27" fmla="*/ 14834 h 273071"/>
                <a:gd name="connsiteX28" fmla="*/ 917575 w 2316876"/>
                <a:gd name="connsiteY28" fmla="*/ 21184 h 273071"/>
                <a:gd name="connsiteX29" fmla="*/ 955675 w 2316876"/>
                <a:gd name="connsiteY29" fmla="*/ 33884 h 273071"/>
                <a:gd name="connsiteX30" fmla="*/ 971550 w 2316876"/>
                <a:gd name="connsiteY30" fmla="*/ 40234 h 273071"/>
                <a:gd name="connsiteX31" fmla="*/ 1006475 w 2316876"/>
                <a:gd name="connsiteY31" fmla="*/ 46584 h 273071"/>
                <a:gd name="connsiteX32" fmla="*/ 1035050 w 2316876"/>
                <a:gd name="connsiteY32" fmla="*/ 59284 h 273071"/>
                <a:gd name="connsiteX33" fmla="*/ 1050925 w 2316876"/>
                <a:gd name="connsiteY33" fmla="*/ 71984 h 273071"/>
                <a:gd name="connsiteX34" fmla="*/ 1079500 w 2316876"/>
                <a:gd name="connsiteY34" fmla="*/ 81509 h 273071"/>
                <a:gd name="connsiteX35" fmla="*/ 1130300 w 2316876"/>
                <a:gd name="connsiteY35" fmla="*/ 84684 h 273071"/>
                <a:gd name="connsiteX36" fmla="*/ 1212850 w 2316876"/>
                <a:gd name="connsiteY36" fmla="*/ 94209 h 273071"/>
                <a:gd name="connsiteX37" fmla="*/ 1225550 w 2316876"/>
                <a:gd name="connsiteY37" fmla="*/ 97384 h 273071"/>
                <a:gd name="connsiteX38" fmla="*/ 1758950 w 2316876"/>
                <a:gd name="connsiteY38" fmla="*/ 103734 h 273071"/>
                <a:gd name="connsiteX39" fmla="*/ 1841500 w 2316876"/>
                <a:gd name="connsiteY39" fmla="*/ 110084 h 273071"/>
                <a:gd name="connsiteX40" fmla="*/ 1955800 w 2316876"/>
                <a:gd name="connsiteY40" fmla="*/ 113259 h 273071"/>
                <a:gd name="connsiteX41" fmla="*/ 2000250 w 2316876"/>
                <a:gd name="connsiteY41" fmla="*/ 122784 h 273071"/>
                <a:gd name="connsiteX42" fmla="*/ 2206625 w 2316876"/>
                <a:gd name="connsiteY42" fmla="*/ 132309 h 273071"/>
                <a:gd name="connsiteX43" fmla="*/ 2238375 w 2316876"/>
                <a:gd name="connsiteY43" fmla="*/ 138659 h 273071"/>
                <a:gd name="connsiteX44" fmla="*/ 2260600 w 2316876"/>
                <a:gd name="connsiteY44" fmla="*/ 154534 h 273071"/>
                <a:gd name="connsiteX45" fmla="*/ 2282825 w 2316876"/>
                <a:gd name="connsiteY45" fmla="*/ 167234 h 273071"/>
                <a:gd name="connsiteX46" fmla="*/ 2298700 w 2316876"/>
                <a:gd name="connsiteY46" fmla="*/ 176759 h 273071"/>
                <a:gd name="connsiteX47" fmla="*/ 2314575 w 2316876"/>
                <a:gd name="connsiteY47" fmla="*/ 179934 h 273071"/>
                <a:gd name="connsiteX48" fmla="*/ 2292350 w 2316876"/>
                <a:gd name="connsiteY48" fmla="*/ 198984 h 273071"/>
                <a:gd name="connsiteX49" fmla="*/ 2254250 w 2316876"/>
                <a:gd name="connsiteY49" fmla="*/ 214859 h 273071"/>
                <a:gd name="connsiteX50" fmla="*/ 2228850 w 2316876"/>
                <a:gd name="connsiteY50" fmla="*/ 227559 h 273071"/>
                <a:gd name="connsiteX51" fmla="*/ 2209800 w 2316876"/>
                <a:gd name="connsiteY51" fmla="*/ 237084 h 273071"/>
                <a:gd name="connsiteX52" fmla="*/ 2159000 w 2316876"/>
                <a:gd name="connsiteY52" fmla="*/ 246609 h 273071"/>
                <a:gd name="connsiteX53" fmla="*/ 2133600 w 2316876"/>
                <a:gd name="connsiteY53" fmla="*/ 256134 h 273071"/>
                <a:gd name="connsiteX54" fmla="*/ 2111375 w 2316876"/>
                <a:gd name="connsiteY54" fmla="*/ 259309 h 273071"/>
                <a:gd name="connsiteX55" fmla="*/ 2092325 w 2316876"/>
                <a:gd name="connsiteY55" fmla="*/ 262484 h 273071"/>
                <a:gd name="connsiteX56" fmla="*/ 2041525 w 2316876"/>
                <a:gd name="connsiteY56" fmla="*/ 272009 h 273071"/>
                <a:gd name="connsiteX57" fmla="*/ 1943100 w 2316876"/>
                <a:gd name="connsiteY57" fmla="*/ 268834 h 273071"/>
                <a:gd name="connsiteX58" fmla="*/ 1873250 w 2316876"/>
                <a:gd name="connsiteY58" fmla="*/ 243434 h 273071"/>
                <a:gd name="connsiteX59" fmla="*/ 1835150 w 2316876"/>
                <a:gd name="connsiteY59" fmla="*/ 237084 h 273071"/>
                <a:gd name="connsiteX60" fmla="*/ 1819275 w 2316876"/>
                <a:gd name="connsiteY60" fmla="*/ 233909 h 273071"/>
                <a:gd name="connsiteX61" fmla="*/ 1803400 w 2316876"/>
                <a:gd name="connsiteY61" fmla="*/ 227559 h 273071"/>
                <a:gd name="connsiteX62" fmla="*/ 1768475 w 2316876"/>
                <a:gd name="connsiteY62" fmla="*/ 224384 h 273071"/>
                <a:gd name="connsiteX63" fmla="*/ 1749425 w 2316876"/>
                <a:gd name="connsiteY63" fmla="*/ 221209 h 273071"/>
                <a:gd name="connsiteX64" fmla="*/ 1727200 w 2316876"/>
                <a:gd name="connsiteY64" fmla="*/ 218034 h 273071"/>
                <a:gd name="connsiteX65" fmla="*/ 1704975 w 2316876"/>
                <a:gd name="connsiteY65" fmla="*/ 211684 h 273071"/>
                <a:gd name="connsiteX66" fmla="*/ 1685925 w 2316876"/>
                <a:gd name="connsiteY66" fmla="*/ 208509 h 273071"/>
                <a:gd name="connsiteX67" fmla="*/ 1574800 w 2316876"/>
                <a:gd name="connsiteY67" fmla="*/ 195809 h 273071"/>
                <a:gd name="connsiteX68" fmla="*/ 1552575 w 2316876"/>
                <a:gd name="connsiteY68" fmla="*/ 192634 h 273071"/>
                <a:gd name="connsiteX69" fmla="*/ 1495425 w 2316876"/>
                <a:gd name="connsiteY69" fmla="*/ 186284 h 273071"/>
                <a:gd name="connsiteX70" fmla="*/ 1419225 w 2316876"/>
                <a:gd name="connsiteY70" fmla="*/ 179934 h 273071"/>
                <a:gd name="connsiteX71" fmla="*/ 1400175 w 2316876"/>
                <a:gd name="connsiteY71" fmla="*/ 176759 h 273071"/>
                <a:gd name="connsiteX72" fmla="*/ 1352550 w 2316876"/>
                <a:gd name="connsiteY72" fmla="*/ 173584 h 273071"/>
                <a:gd name="connsiteX73" fmla="*/ 1333500 w 2316876"/>
                <a:gd name="connsiteY73" fmla="*/ 167234 h 273071"/>
                <a:gd name="connsiteX74" fmla="*/ 1320800 w 2316876"/>
                <a:gd name="connsiteY74" fmla="*/ 160884 h 273071"/>
                <a:gd name="connsiteX75" fmla="*/ 739775 w 2316876"/>
                <a:gd name="connsiteY75" fmla="*/ 157709 h 273071"/>
                <a:gd name="connsiteX76" fmla="*/ 679450 w 2316876"/>
                <a:gd name="connsiteY76" fmla="*/ 148184 h 273071"/>
                <a:gd name="connsiteX77" fmla="*/ 647700 w 2316876"/>
                <a:gd name="connsiteY77" fmla="*/ 145009 h 273071"/>
                <a:gd name="connsiteX78" fmla="*/ 542925 w 2316876"/>
                <a:gd name="connsiteY78" fmla="*/ 132309 h 273071"/>
                <a:gd name="connsiteX79" fmla="*/ 508000 w 2316876"/>
                <a:gd name="connsiteY79" fmla="*/ 125959 h 273071"/>
                <a:gd name="connsiteX80" fmla="*/ 444500 w 2316876"/>
                <a:gd name="connsiteY80" fmla="*/ 119609 h 273071"/>
                <a:gd name="connsiteX81" fmla="*/ 406400 w 2316876"/>
                <a:gd name="connsiteY81" fmla="*/ 110084 h 273071"/>
                <a:gd name="connsiteX82" fmla="*/ 292100 w 2316876"/>
                <a:gd name="connsiteY82" fmla="*/ 94209 h 273071"/>
                <a:gd name="connsiteX83" fmla="*/ 263525 w 2316876"/>
                <a:gd name="connsiteY83" fmla="*/ 91034 h 273071"/>
                <a:gd name="connsiteX84" fmla="*/ 244475 w 2316876"/>
                <a:gd name="connsiteY84" fmla="*/ 87859 h 273071"/>
                <a:gd name="connsiteX85" fmla="*/ 222250 w 2316876"/>
                <a:gd name="connsiteY85" fmla="*/ 84684 h 273071"/>
                <a:gd name="connsiteX86" fmla="*/ 196850 w 2316876"/>
                <a:gd name="connsiteY86" fmla="*/ 78334 h 273071"/>
                <a:gd name="connsiteX87" fmla="*/ 85725 w 2316876"/>
                <a:gd name="connsiteY87" fmla="*/ 71984 h 273071"/>
                <a:gd name="connsiteX88" fmla="*/ 101600 w 2316876"/>
                <a:gd name="connsiteY88" fmla="*/ 154534 h 273071"/>
                <a:gd name="connsiteX89" fmla="*/ 266700 w 2316876"/>
                <a:gd name="connsiteY89" fmla="*/ 145009 h 273071"/>
                <a:gd name="connsiteX90" fmla="*/ 295275 w 2316876"/>
                <a:gd name="connsiteY90" fmla="*/ 138659 h 273071"/>
                <a:gd name="connsiteX0" fmla="*/ 0 w 2316876"/>
                <a:gd name="connsiteY0" fmla="*/ 132309 h 273071"/>
                <a:gd name="connsiteX1" fmla="*/ 41275 w 2316876"/>
                <a:gd name="connsiteY1" fmla="*/ 122784 h 273071"/>
                <a:gd name="connsiteX2" fmla="*/ 53975 w 2316876"/>
                <a:gd name="connsiteY2" fmla="*/ 119609 h 273071"/>
                <a:gd name="connsiteX3" fmla="*/ 92075 w 2316876"/>
                <a:gd name="connsiteY3" fmla="*/ 116434 h 273071"/>
                <a:gd name="connsiteX4" fmla="*/ 158750 w 2316876"/>
                <a:gd name="connsiteY4" fmla="*/ 106909 h 273071"/>
                <a:gd name="connsiteX5" fmla="*/ 180975 w 2316876"/>
                <a:gd name="connsiteY5" fmla="*/ 100559 h 273071"/>
                <a:gd name="connsiteX6" fmla="*/ 193675 w 2316876"/>
                <a:gd name="connsiteY6" fmla="*/ 94209 h 273071"/>
                <a:gd name="connsiteX7" fmla="*/ 209550 w 2316876"/>
                <a:gd name="connsiteY7" fmla="*/ 91034 h 273071"/>
                <a:gd name="connsiteX8" fmla="*/ 219075 w 2316876"/>
                <a:gd name="connsiteY8" fmla="*/ 84684 h 273071"/>
                <a:gd name="connsiteX9" fmla="*/ 231775 w 2316876"/>
                <a:gd name="connsiteY9" fmla="*/ 81509 h 273071"/>
                <a:gd name="connsiteX10" fmla="*/ 279400 w 2316876"/>
                <a:gd name="connsiteY10" fmla="*/ 75159 h 273071"/>
                <a:gd name="connsiteX11" fmla="*/ 320675 w 2316876"/>
                <a:gd name="connsiteY11" fmla="*/ 68809 h 273071"/>
                <a:gd name="connsiteX12" fmla="*/ 390525 w 2316876"/>
                <a:gd name="connsiteY12" fmla="*/ 62459 h 273071"/>
                <a:gd name="connsiteX13" fmla="*/ 419100 w 2316876"/>
                <a:gd name="connsiteY13" fmla="*/ 56109 h 273071"/>
                <a:gd name="connsiteX14" fmla="*/ 431800 w 2316876"/>
                <a:gd name="connsiteY14" fmla="*/ 52934 h 273071"/>
                <a:gd name="connsiteX15" fmla="*/ 450850 w 2316876"/>
                <a:gd name="connsiteY15" fmla="*/ 49759 h 273071"/>
                <a:gd name="connsiteX16" fmla="*/ 460375 w 2316876"/>
                <a:gd name="connsiteY16" fmla="*/ 46584 h 273071"/>
                <a:gd name="connsiteX17" fmla="*/ 492125 w 2316876"/>
                <a:gd name="connsiteY17" fmla="*/ 40234 h 273071"/>
                <a:gd name="connsiteX18" fmla="*/ 536575 w 2316876"/>
                <a:gd name="connsiteY18" fmla="*/ 37059 h 273071"/>
                <a:gd name="connsiteX19" fmla="*/ 549275 w 2316876"/>
                <a:gd name="connsiteY19" fmla="*/ 33884 h 273071"/>
                <a:gd name="connsiteX20" fmla="*/ 568325 w 2316876"/>
                <a:gd name="connsiteY20" fmla="*/ 27534 h 273071"/>
                <a:gd name="connsiteX21" fmla="*/ 619125 w 2316876"/>
                <a:gd name="connsiteY21" fmla="*/ 18009 h 273071"/>
                <a:gd name="connsiteX22" fmla="*/ 635000 w 2316876"/>
                <a:gd name="connsiteY22" fmla="*/ 14834 h 273071"/>
                <a:gd name="connsiteX23" fmla="*/ 688975 w 2316876"/>
                <a:gd name="connsiteY23" fmla="*/ 8484 h 273071"/>
                <a:gd name="connsiteX24" fmla="*/ 704850 w 2316876"/>
                <a:gd name="connsiteY24" fmla="*/ 2134 h 273071"/>
                <a:gd name="connsiteX25" fmla="*/ 854075 w 2316876"/>
                <a:gd name="connsiteY25" fmla="*/ 8484 h 273071"/>
                <a:gd name="connsiteX26" fmla="*/ 882650 w 2316876"/>
                <a:gd name="connsiteY26" fmla="*/ 14834 h 273071"/>
                <a:gd name="connsiteX27" fmla="*/ 917575 w 2316876"/>
                <a:gd name="connsiteY27" fmla="*/ 21184 h 273071"/>
                <a:gd name="connsiteX28" fmla="*/ 955675 w 2316876"/>
                <a:gd name="connsiteY28" fmla="*/ 33884 h 273071"/>
                <a:gd name="connsiteX29" fmla="*/ 971550 w 2316876"/>
                <a:gd name="connsiteY29" fmla="*/ 40234 h 273071"/>
                <a:gd name="connsiteX30" fmla="*/ 1006475 w 2316876"/>
                <a:gd name="connsiteY30" fmla="*/ 46584 h 273071"/>
                <a:gd name="connsiteX31" fmla="*/ 1035050 w 2316876"/>
                <a:gd name="connsiteY31" fmla="*/ 59284 h 273071"/>
                <a:gd name="connsiteX32" fmla="*/ 1050925 w 2316876"/>
                <a:gd name="connsiteY32" fmla="*/ 71984 h 273071"/>
                <a:gd name="connsiteX33" fmla="*/ 1079500 w 2316876"/>
                <a:gd name="connsiteY33" fmla="*/ 81509 h 273071"/>
                <a:gd name="connsiteX34" fmla="*/ 1130300 w 2316876"/>
                <a:gd name="connsiteY34" fmla="*/ 84684 h 273071"/>
                <a:gd name="connsiteX35" fmla="*/ 1212850 w 2316876"/>
                <a:gd name="connsiteY35" fmla="*/ 94209 h 273071"/>
                <a:gd name="connsiteX36" fmla="*/ 1225550 w 2316876"/>
                <a:gd name="connsiteY36" fmla="*/ 97384 h 273071"/>
                <a:gd name="connsiteX37" fmla="*/ 1758950 w 2316876"/>
                <a:gd name="connsiteY37" fmla="*/ 103734 h 273071"/>
                <a:gd name="connsiteX38" fmla="*/ 1841500 w 2316876"/>
                <a:gd name="connsiteY38" fmla="*/ 110084 h 273071"/>
                <a:gd name="connsiteX39" fmla="*/ 1955800 w 2316876"/>
                <a:gd name="connsiteY39" fmla="*/ 113259 h 273071"/>
                <a:gd name="connsiteX40" fmla="*/ 2000250 w 2316876"/>
                <a:gd name="connsiteY40" fmla="*/ 122784 h 273071"/>
                <a:gd name="connsiteX41" fmla="*/ 2206625 w 2316876"/>
                <a:gd name="connsiteY41" fmla="*/ 132309 h 273071"/>
                <a:gd name="connsiteX42" fmla="*/ 2238375 w 2316876"/>
                <a:gd name="connsiteY42" fmla="*/ 138659 h 273071"/>
                <a:gd name="connsiteX43" fmla="*/ 2260600 w 2316876"/>
                <a:gd name="connsiteY43" fmla="*/ 154534 h 273071"/>
                <a:gd name="connsiteX44" fmla="*/ 2282825 w 2316876"/>
                <a:gd name="connsiteY44" fmla="*/ 167234 h 273071"/>
                <a:gd name="connsiteX45" fmla="*/ 2298700 w 2316876"/>
                <a:gd name="connsiteY45" fmla="*/ 176759 h 273071"/>
                <a:gd name="connsiteX46" fmla="*/ 2314575 w 2316876"/>
                <a:gd name="connsiteY46" fmla="*/ 179934 h 273071"/>
                <a:gd name="connsiteX47" fmla="*/ 2292350 w 2316876"/>
                <a:gd name="connsiteY47" fmla="*/ 198984 h 273071"/>
                <a:gd name="connsiteX48" fmla="*/ 2254250 w 2316876"/>
                <a:gd name="connsiteY48" fmla="*/ 214859 h 273071"/>
                <a:gd name="connsiteX49" fmla="*/ 2228850 w 2316876"/>
                <a:gd name="connsiteY49" fmla="*/ 227559 h 273071"/>
                <a:gd name="connsiteX50" fmla="*/ 2209800 w 2316876"/>
                <a:gd name="connsiteY50" fmla="*/ 237084 h 273071"/>
                <a:gd name="connsiteX51" fmla="*/ 2159000 w 2316876"/>
                <a:gd name="connsiteY51" fmla="*/ 246609 h 273071"/>
                <a:gd name="connsiteX52" fmla="*/ 2133600 w 2316876"/>
                <a:gd name="connsiteY52" fmla="*/ 256134 h 273071"/>
                <a:gd name="connsiteX53" fmla="*/ 2111375 w 2316876"/>
                <a:gd name="connsiteY53" fmla="*/ 259309 h 273071"/>
                <a:gd name="connsiteX54" fmla="*/ 2092325 w 2316876"/>
                <a:gd name="connsiteY54" fmla="*/ 262484 h 273071"/>
                <a:gd name="connsiteX55" fmla="*/ 2041525 w 2316876"/>
                <a:gd name="connsiteY55" fmla="*/ 272009 h 273071"/>
                <a:gd name="connsiteX56" fmla="*/ 1943100 w 2316876"/>
                <a:gd name="connsiteY56" fmla="*/ 268834 h 273071"/>
                <a:gd name="connsiteX57" fmla="*/ 1873250 w 2316876"/>
                <a:gd name="connsiteY57" fmla="*/ 243434 h 273071"/>
                <a:gd name="connsiteX58" fmla="*/ 1835150 w 2316876"/>
                <a:gd name="connsiteY58" fmla="*/ 237084 h 273071"/>
                <a:gd name="connsiteX59" fmla="*/ 1819275 w 2316876"/>
                <a:gd name="connsiteY59" fmla="*/ 233909 h 273071"/>
                <a:gd name="connsiteX60" fmla="*/ 1803400 w 2316876"/>
                <a:gd name="connsiteY60" fmla="*/ 227559 h 273071"/>
                <a:gd name="connsiteX61" fmla="*/ 1768475 w 2316876"/>
                <a:gd name="connsiteY61" fmla="*/ 224384 h 273071"/>
                <a:gd name="connsiteX62" fmla="*/ 1749425 w 2316876"/>
                <a:gd name="connsiteY62" fmla="*/ 221209 h 273071"/>
                <a:gd name="connsiteX63" fmla="*/ 1727200 w 2316876"/>
                <a:gd name="connsiteY63" fmla="*/ 218034 h 273071"/>
                <a:gd name="connsiteX64" fmla="*/ 1704975 w 2316876"/>
                <a:gd name="connsiteY64" fmla="*/ 211684 h 273071"/>
                <a:gd name="connsiteX65" fmla="*/ 1685925 w 2316876"/>
                <a:gd name="connsiteY65" fmla="*/ 208509 h 273071"/>
                <a:gd name="connsiteX66" fmla="*/ 1574800 w 2316876"/>
                <a:gd name="connsiteY66" fmla="*/ 195809 h 273071"/>
                <a:gd name="connsiteX67" fmla="*/ 1552575 w 2316876"/>
                <a:gd name="connsiteY67" fmla="*/ 192634 h 273071"/>
                <a:gd name="connsiteX68" fmla="*/ 1495425 w 2316876"/>
                <a:gd name="connsiteY68" fmla="*/ 186284 h 273071"/>
                <a:gd name="connsiteX69" fmla="*/ 1419225 w 2316876"/>
                <a:gd name="connsiteY69" fmla="*/ 179934 h 273071"/>
                <a:gd name="connsiteX70" fmla="*/ 1400175 w 2316876"/>
                <a:gd name="connsiteY70" fmla="*/ 176759 h 273071"/>
                <a:gd name="connsiteX71" fmla="*/ 1352550 w 2316876"/>
                <a:gd name="connsiteY71" fmla="*/ 173584 h 273071"/>
                <a:gd name="connsiteX72" fmla="*/ 1333500 w 2316876"/>
                <a:gd name="connsiteY72" fmla="*/ 167234 h 273071"/>
                <a:gd name="connsiteX73" fmla="*/ 1320800 w 2316876"/>
                <a:gd name="connsiteY73" fmla="*/ 160884 h 273071"/>
                <a:gd name="connsiteX74" fmla="*/ 739775 w 2316876"/>
                <a:gd name="connsiteY74" fmla="*/ 157709 h 273071"/>
                <a:gd name="connsiteX75" fmla="*/ 679450 w 2316876"/>
                <a:gd name="connsiteY75" fmla="*/ 148184 h 273071"/>
                <a:gd name="connsiteX76" fmla="*/ 647700 w 2316876"/>
                <a:gd name="connsiteY76" fmla="*/ 145009 h 273071"/>
                <a:gd name="connsiteX77" fmla="*/ 542925 w 2316876"/>
                <a:gd name="connsiteY77" fmla="*/ 132309 h 273071"/>
                <a:gd name="connsiteX78" fmla="*/ 508000 w 2316876"/>
                <a:gd name="connsiteY78" fmla="*/ 125959 h 273071"/>
                <a:gd name="connsiteX79" fmla="*/ 444500 w 2316876"/>
                <a:gd name="connsiteY79" fmla="*/ 119609 h 273071"/>
                <a:gd name="connsiteX80" fmla="*/ 406400 w 2316876"/>
                <a:gd name="connsiteY80" fmla="*/ 110084 h 273071"/>
                <a:gd name="connsiteX81" fmla="*/ 292100 w 2316876"/>
                <a:gd name="connsiteY81" fmla="*/ 94209 h 273071"/>
                <a:gd name="connsiteX82" fmla="*/ 263525 w 2316876"/>
                <a:gd name="connsiteY82" fmla="*/ 91034 h 273071"/>
                <a:gd name="connsiteX83" fmla="*/ 244475 w 2316876"/>
                <a:gd name="connsiteY83" fmla="*/ 87859 h 273071"/>
                <a:gd name="connsiteX84" fmla="*/ 222250 w 2316876"/>
                <a:gd name="connsiteY84" fmla="*/ 84684 h 273071"/>
                <a:gd name="connsiteX85" fmla="*/ 196850 w 2316876"/>
                <a:gd name="connsiteY85" fmla="*/ 78334 h 273071"/>
                <a:gd name="connsiteX86" fmla="*/ 85725 w 2316876"/>
                <a:gd name="connsiteY86" fmla="*/ 71984 h 273071"/>
                <a:gd name="connsiteX87" fmla="*/ 101600 w 2316876"/>
                <a:gd name="connsiteY87" fmla="*/ 154534 h 273071"/>
                <a:gd name="connsiteX88" fmla="*/ 266700 w 2316876"/>
                <a:gd name="connsiteY88" fmla="*/ 145009 h 273071"/>
                <a:gd name="connsiteX89" fmla="*/ 295275 w 2316876"/>
                <a:gd name="connsiteY89" fmla="*/ 138659 h 273071"/>
                <a:gd name="connsiteX0" fmla="*/ 0 w 2316876"/>
                <a:gd name="connsiteY0" fmla="*/ 132309 h 273071"/>
                <a:gd name="connsiteX1" fmla="*/ 53975 w 2316876"/>
                <a:gd name="connsiteY1" fmla="*/ 119609 h 273071"/>
                <a:gd name="connsiteX2" fmla="*/ 92075 w 2316876"/>
                <a:gd name="connsiteY2" fmla="*/ 116434 h 273071"/>
                <a:gd name="connsiteX3" fmla="*/ 158750 w 2316876"/>
                <a:gd name="connsiteY3" fmla="*/ 106909 h 273071"/>
                <a:gd name="connsiteX4" fmla="*/ 180975 w 2316876"/>
                <a:gd name="connsiteY4" fmla="*/ 100559 h 273071"/>
                <a:gd name="connsiteX5" fmla="*/ 193675 w 2316876"/>
                <a:gd name="connsiteY5" fmla="*/ 94209 h 273071"/>
                <a:gd name="connsiteX6" fmla="*/ 209550 w 2316876"/>
                <a:gd name="connsiteY6" fmla="*/ 91034 h 273071"/>
                <a:gd name="connsiteX7" fmla="*/ 219075 w 2316876"/>
                <a:gd name="connsiteY7" fmla="*/ 84684 h 273071"/>
                <a:gd name="connsiteX8" fmla="*/ 231775 w 2316876"/>
                <a:gd name="connsiteY8" fmla="*/ 81509 h 273071"/>
                <a:gd name="connsiteX9" fmla="*/ 279400 w 2316876"/>
                <a:gd name="connsiteY9" fmla="*/ 75159 h 273071"/>
                <a:gd name="connsiteX10" fmla="*/ 320675 w 2316876"/>
                <a:gd name="connsiteY10" fmla="*/ 68809 h 273071"/>
                <a:gd name="connsiteX11" fmla="*/ 390525 w 2316876"/>
                <a:gd name="connsiteY11" fmla="*/ 62459 h 273071"/>
                <a:gd name="connsiteX12" fmla="*/ 419100 w 2316876"/>
                <a:gd name="connsiteY12" fmla="*/ 56109 h 273071"/>
                <a:gd name="connsiteX13" fmla="*/ 431800 w 2316876"/>
                <a:gd name="connsiteY13" fmla="*/ 52934 h 273071"/>
                <a:gd name="connsiteX14" fmla="*/ 450850 w 2316876"/>
                <a:gd name="connsiteY14" fmla="*/ 49759 h 273071"/>
                <a:gd name="connsiteX15" fmla="*/ 460375 w 2316876"/>
                <a:gd name="connsiteY15" fmla="*/ 46584 h 273071"/>
                <a:gd name="connsiteX16" fmla="*/ 492125 w 2316876"/>
                <a:gd name="connsiteY16" fmla="*/ 40234 h 273071"/>
                <a:gd name="connsiteX17" fmla="*/ 536575 w 2316876"/>
                <a:gd name="connsiteY17" fmla="*/ 37059 h 273071"/>
                <a:gd name="connsiteX18" fmla="*/ 549275 w 2316876"/>
                <a:gd name="connsiteY18" fmla="*/ 33884 h 273071"/>
                <a:gd name="connsiteX19" fmla="*/ 568325 w 2316876"/>
                <a:gd name="connsiteY19" fmla="*/ 27534 h 273071"/>
                <a:gd name="connsiteX20" fmla="*/ 619125 w 2316876"/>
                <a:gd name="connsiteY20" fmla="*/ 18009 h 273071"/>
                <a:gd name="connsiteX21" fmla="*/ 635000 w 2316876"/>
                <a:gd name="connsiteY21" fmla="*/ 14834 h 273071"/>
                <a:gd name="connsiteX22" fmla="*/ 688975 w 2316876"/>
                <a:gd name="connsiteY22" fmla="*/ 8484 h 273071"/>
                <a:gd name="connsiteX23" fmla="*/ 704850 w 2316876"/>
                <a:gd name="connsiteY23" fmla="*/ 2134 h 273071"/>
                <a:gd name="connsiteX24" fmla="*/ 854075 w 2316876"/>
                <a:gd name="connsiteY24" fmla="*/ 8484 h 273071"/>
                <a:gd name="connsiteX25" fmla="*/ 882650 w 2316876"/>
                <a:gd name="connsiteY25" fmla="*/ 14834 h 273071"/>
                <a:gd name="connsiteX26" fmla="*/ 917575 w 2316876"/>
                <a:gd name="connsiteY26" fmla="*/ 21184 h 273071"/>
                <a:gd name="connsiteX27" fmla="*/ 955675 w 2316876"/>
                <a:gd name="connsiteY27" fmla="*/ 33884 h 273071"/>
                <a:gd name="connsiteX28" fmla="*/ 971550 w 2316876"/>
                <a:gd name="connsiteY28" fmla="*/ 40234 h 273071"/>
                <a:gd name="connsiteX29" fmla="*/ 1006475 w 2316876"/>
                <a:gd name="connsiteY29" fmla="*/ 46584 h 273071"/>
                <a:gd name="connsiteX30" fmla="*/ 1035050 w 2316876"/>
                <a:gd name="connsiteY30" fmla="*/ 59284 h 273071"/>
                <a:gd name="connsiteX31" fmla="*/ 1050925 w 2316876"/>
                <a:gd name="connsiteY31" fmla="*/ 71984 h 273071"/>
                <a:gd name="connsiteX32" fmla="*/ 1079500 w 2316876"/>
                <a:gd name="connsiteY32" fmla="*/ 81509 h 273071"/>
                <a:gd name="connsiteX33" fmla="*/ 1130300 w 2316876"/>
                <a:gd name="connsiteY33" fmla="*/ 84684 h 273071"/>
                <a:gd name="connsiteX34" fmla="*/ 1212850 w 2316876"/>
                <a:gd name="connsiteY34" fmla="*/ 94209 h 273071"/>
                <a:gd name="connsiteX35" fmla="*/ 1225550 w 2316876"/>
                <a:gd name="connsiteY35" fmla="*/ 97384 h 273071"/>
                <a:gd name="connsiteX36" fmla="*/ 1758950 w 2316876"/>
                <a:gd name="connsiteY36" fmla="*/ 103734 h 273071"/>
                <a:gd name="connsiteX37" fmla="*/ 1841500 w 2316876"/>
                <a:gd name="connsiteY37" fmla="*/ 110084 h 273071"/>
                <a:gd name="connsiteX38" fmla="*/ 1955800 w 2316876"/>
                <a:gd name="connsiteY38" fmla="*/ 113259 h 273071"/>
                <a:gd name="connsiteX39" fmla="*/ 2000250 w 2316876"/>
                <a:gd name="connsiteY39" fmla="*/ 122784 h 273071"/>
                <a:gd name="connsiteX40" fmla="*/ 2206625 w 2316876"/>
                <a:gd name="connsiteY40" fmla="*/ 132309 h 273071"/>
                <a:gd name="connsiteX41" fmla="*/ 2238375 w 2316876"/>
                <a:gd name="connsiteY41" fmla="*/ 138659 h 273071"/>
                <a:gd name="connsiteX42" fmla="*/ 2260600 w 2316876"/>
                <a:gd name="connsiteY42" fmla="*/ 154534 h 273071"/>
                <a:gd name="connsiteX43" fmla="*/ 2282825 w 2316876"/>
                <a:gd name="connsiteY43" fmla="*/ 167234 h 273071"/>
                <a:gd name="connsiteX44" fmla="*/ 2298700 w 2316876"/>
                <a:gd name="connsiteY44" fmla="*/ 176759 h 273071"/>
                <a:gd name="connsiteX45" fmla="*/ 2314575 w 2316876"/>
                <a:gd name="connsiteY45" fmla="*/ 179934 h 273071"/>
                <a:gd name="connsiteX46" fmla="*/ 2292350 w 2316876"/>
                <a:gd name="connsiteY46" fmla="*/ 198984 h 273071"/>
                <a:gd name="connsiteX47" fmla="*/ 2254250 w 2316876"/>
                <a:gd name="connsiteY47" fmla="*/ 214859 h 273071"/>
                <a:gd name="connsiteX48" fmla="*/ 2228850 w 2316876"/>
                <a:gd name="connsiteY48" fmla="*/ 227559 h 273071"/>
                <a:gd name="connsiteX49" fmla="*/ 2209800 w 2316876"/>
                <a:gd name="connsiteY49" fmla="*/ 237084 h 273071"/>
                <a:gd name="connsiteX50" fmla="*/ 2159000 w 2316876"/>
                <a:gd name="connsiteY50" fmla="*/ 246609 h 273071"/>
                <a:gd name="connsiteX51" fmla="*/ 2133600 w 2316876"/>
                <a:gd name="connsiteY51" fmla="*/ 256134 h 273071"/>
                <a:gd name="connsiteX52" fmla="*/ 2111375 w 2316876"/>
                <a:gd name="connsiteY52" fmla="*/ 259309 h 273071"/>
                <a:gd name="connsiteX53" fmla="*/ 2092325 w 2316876"/>
                <a:gd name="connsiteY53" fmla="*/ 262484 h 273071"/>
                <a:gd name="connsiteX54" fmla="*/ 2041525 w 2316876"/>
                <a:gd name="connsiteY54" fmla="*/ 272009 h 273071"/>
                <a:gd name="connsiteX55" fmla="*/ 1943100 w 2316876"/>
                <a:gd name="connsiteY55" fmla="*/ 268834 h 273071"/>
                <a:gd name="connsiteX56" fmla="*/ 1873250 w 2316876"/>
                <a:gd name="connsiteY56" fmla="*/ 243434 h 273071"/>
                <a:gd name="connsiteX57" fmla="*/ 1835150 w 2316876"/>
                <a:gd name="connsiteY57" fmla="*/ 237084 h 273071"/>
                <a:gd name="connsiteX58" fmla="*/ 1819275 w 2316876"/>
                <a:gd name="connsiteY58" fmla="*/ 233909 h 273071"/>
                <a:gd name="connsiteX59" fmla="*/ 1803400 w 2316876"/>
                <a:gd name="connsiteY59" fmla="*/ 227559 h 273071"/>
                <a:gd name="connsiteX60" fmla="*/ 1768475 w 2316876"/>
                <a:gd name="connsiteY60" fmla="*/ 224384 h 273071"/>
                <a:gd name="connsiteX61" fmla="*/ 1749425 w 2316876"/>
                <a:gd name="connsiteY61" fmla="*/ 221209 h 273071"/>
                <a:gd name="connsiteX62" fmla="*/ 1727200 w 2316876"/>
                <a:gd name="connsiteY62" fmla="*/ 218034 h 273071"/>
                <a:gd name="connsiteX63" fmla="*/ 1704975 w 2316876"/>
                <a:gd name="connsiteY63" fmla="*/ 211684 h 273071"/>
                <a:gd name="connsiteX64" fmla="*/ 1685925 w 2316876"/>
                <a:gd name="connsiteY64" fmla="*/ 208509 h 273071"/>
                <a:gd name="connsiteX65" fmla="*/ 1574800 w 2316876"/>
                <a:gd name="connsiteY65" fmla="*/ 195809 h 273071"/>
                <a:gd name="connsiteX66" fmla="*/ 1552575 w 2316876"/>
                <a:gd name="connsiteY66" fmla="*/ 192634 h 273071"/>
                <a:gd name="connsiteX67" fmla="*/ 1495425 w 2316876"/>
                <a:gd name="connsiteY67" fmla="*/ 186284 h 273071"/>
                <a:gd name="connsiteX68" fmla="*/ 1419225 w 2316876"/>
                <a:gd name="connsiteY68" fmla="*/ 179934 h 273071"/>
                <a:gd name="connsiteX69" fmla="*/ 1400175 w 2316876"/>
                <a:gd name="connsiteY69" fmla="*/ 176759 h 273071"/>
                <a:gd name="connsiteX70" fmla="*/ 1352550 w 2316876"/>
                <a:gd name="connsiteY70" fmla="*/ 173584 h 273071"/>
                <a:gd name="connsiteX71" fmla="*/ 1333500 w 2316876"/>
                <a:gd name="connsiteY71" fmla="*/ 167234 h 273071"/>
                <a:gd name="connsiteX72" fmla="*/ 1320800 w 2316876"/>
                <a:gd name="connsiteY72" fmla="*/ 160884 h 273071"/>
                <a:gd name="connsiteX73" fmla="*/ 739775 w 2316876"/>
                <a:gd name="connsiteY73" fmla="*/ 157709 h 273071"/>
                <a:gd name="connsiteX74" fmla="*/ 679450 w 2316876"/>
                <a:gd name="connsiteY74" fmla="*/ 148184 h 273071"/>
                <a:gd name="connsiteX75" fmla="*/ 647700 w 2316876"/>
                <a:gd name="connsiteY75" fmla="*/ 145009 h 273071"/>
                <a:gd name="connsiteX76" fmla="*/ 542925 w 2316876"/>
                <a:gd name="connsiteY76" fmla="*/ 132309 h 273071"/>
                <a:gd name="connsiteX77" fmla="*/ 508000 w 2316876"/>
                <a:gd name="connsiteY77" fmla="*/ 125959 h 273071"/>
                <a:gd name="connsiteX78" fmla="*/ 444500 w 2316876"/>
                <a:gd name="connsiteY78" fmla="*/ 119609 h 273071"/>
                <a:gd name="connsiteX79" fmla="*/ 406400 w 2316876"/>
                <a:gd name="connsiteY79" fmla="*/ 110084 h 273071"/>
                <a:gd name="connsiteX80" fmla="*/ 292100 w 2316876"/>
                <a:gd name="connsiteY80" fmla="*/ 94209 h 273071"/>
                <a:gd name="connsiteX81" fmla="*/ 263525 w 2316876"/>
                <a:gd name="connsiteY81" fmla="*/ 91034 h 273071"/>
                <a:gd name="connsiteX82" fmla="*/ 244475 w 2316876"/>
                <a:gd name="connsiteY82" fmla="*/ 87859 h 273071"/>
                <a:gd name="connsiteX83" fmla="*/ 222250 w 2316876"/>
                <a:gd name="connsiteY83" fmla="*/ 84684 h 273071"/>
                <a:gd name="connsiteX84" fmla="*/ 196850 w 2316876"/>
                <a:gd name="connsiteY84" fmla="*/ 78334 h 273071"/>
                <a:gd name="connsiteX85" fmla="*/ 85725 w 2316876"/>
                <a:gd name="connsiteY85" fmla="*/ 71984 h 273071"/>
                <a:gd name="connsiteX86" fmla="*/ 101600 w 2316876"/>
                <a:gd name="connsiteY86" fmla="*/ 154534 h 273071"/>
                <a:gd name="connsiteX87" fmla="*/ 266700 w 2316876"/>
                <a:gd name="connsiteY87" fmla="*/ 145009 h 273071"/>
                <a:gd name="connsiteX88" fmla="*/ 295275 w 2316876"/>
                <a:gd name="connsiteY88" fmla="*/ 138659 h 273071"/>
                <a:gd name="connsiteX0" fmla="*/ 0 w 2262901"/>
                <a:gd name="connsiteY0" fmla="*/ 119609 h 273071"/>
                <a:gd name="connsiteX1" fmla="*/ 38100 w 2262901"/>
                <a:gd name="connsiteY1" fmla="*/ 116434 h 273071"/>
                <a:gd name="connsiteX2" fmla="*/ 104775 w 2262901"/>
                <a:gd name="connsiteY2" fmla="*/ 106909 h 273071"/>
                <a:gd name="connsiteX3" fmla="*/ 127000 w 2262901"/>
                <a:gd name="connsiteY3" fmla="*/ 100559 h 273071"/>
                <a:gd name="connsiteX4" fmla="*/ 139700 w 2262901"/>
                <a:gd name="connsiteY4" fmla="*/ 94209 h 273071"/>
                <a:gd name="connsiteX5" fmla="*/ 155575 w 2262901"/>
                <a:gd name="connsiteY5" fmla="*/ 91034 h 273071"/>
                <a:gd name="connsiteX6" fmla="*/ 165100 w 2262901"/>
                <a:gd name="connsiteY6" fmla="*/ 84684 h 273071"/>
                <a:gd name="connsiteX7" fmla="*/ 177800 w 2262901"/>
                <a:gd name="connsiteY7" fmla="*/ 81509 h 273071"/>
                <a:gd name="connsiteX8" fmla="*/ 225425 w 2262901"/>
                <a:gd name="connsiteY8" fmla="*/ 75159 h 273071"/>
                <a:gd name="connsiteX9" fmla="*/ 266700 w 2262901"/>
                <a:gd name="connsiteY9" fmla="*/ 68809 h 273071"/>
                <a:gd name="connsiteX10" fmla="*/ 336550 w 2262901"/>
                <a:gd name="connsiteY10" fmla="*/ 62459 h 273071"/>
                <a:gd name="connsiteX11" fmla="*/ 365125 w 2262901"/>
                <a:gd name="connsiteY11" fmla="*/ 56109 h 273071"/>
                <a:gd name="connsiteX12" fmla="*/ 377825 w 2262901"/>
                <a:gd name="connsiteY12" fmla="*/ 52934 h 273071"/>
                <a:gd name="connsiteX13" fmla="*/ 396875 w 2262901"/>
                <a:gd name="connsiteY13" fmla="*/ 49759 h 273071"/>
                <a:gd name="connsiteX14" fmla="*/ 406400 w 2262901"/>
                <a:gd name="connsiteY14" fmla="*/ 46584 h 273071"/>
                <a:gd name="connsiteX15" fmla="*/ 438150 w 2262901"/>
                <a:gd name="connsiteY15" fmla="*/ 40234 h 273071"/>
                <a:gd name="connsiteX16" fmla="*/ 482600 w 2262901"/>
                <a:gd name="connsiteY16" fmla="*/ 37059 h 273071"/>
                <a:gd name="connsiteX17" fmla="*/ 495300 w 2262901"/>
                <a:gd name="connsiteY17" fmla="*/ 33884 h 273071"/>
                <a:gd name="connsiteX18" fmla="*/ 514350 w 2262901"/>
                <a:gd name="connsiteY18" fmla="*/ 27534 h 273071"/>
                <a:gd name="connsiteX19" fmla="*/ 565150 w 2262901"/>
                <a:gd name="connsiteY19" fmla="*/ 18009 h 273071"/>
                <a:gd name="connsiteX20" fmla="*/ 581025 w 2262901"/>
                <a:gd name="connsiteY20" fmla="*/ 14834 h 273071"/>
                <a:gd name="connsiteX21" fmla="*/ 635000 w 2262901"/>
                <a:gd name="connsiteY21" fmla="*/ 8484 h 273071"/>
                <a:gd name="connsiteX22" fmla="*/ 650875 w 2262901"/>
                <a:gd name="connsiteY22" fmla="*/ 2134 h 273071"/>
                <a:gd name="connsiteX23" fmla="*/ 800100 w 2262901"/>
                <a:gd name="connsiteY23" fmla="*/ 8484 h 273071"/>
                <a:gd name="connsiteX24" fmla="*/ 828675 w 2262901"/>
                <a:gd name="connsiteY24" fmla="*/ 14834 h 273071"/>
                <a:gd name="connsiteX25" fmla="*/ 863600 w 2262901"/>
                <a:gd name="connsiteY25" fmla="*/ 21184 h 273071"/>
                <a:gd name="connsiteX26" fmla="*/ 901700 w 2262901"/>
                <a:gd name="connsiteY26" fmla="*/ 33884 h 273071"/>
                <a:gd name="connsiteX27" fmla="*/ 917575 w 2262901"/>
                <a:gd name="connsiteY27" fmla="*/ 40234 h 273071"/>
                <a:gd name="connsiteX28" fmla="*/ 952500 w 2262901"/>
                <a:gd name="connsiteY28" fmla="*/ 46584 h 273071"/>
                <a:gd name="connsiteX29" fmla="*/ 981075 w 2262901"/>
                <a:gd name="connsiteY29" fmla="*/ 59284 h 273071"/>
                <a:gd name="connsiteX30" fmla="*/ 996950 w 2262901"/>
                <a:gd name="connsiteY30" fmla="*/ 71984 h 273071"/>
                <a:gd name="connsiteX31" fmla="*/ 1025525 w 2262901"/>
                <a:gd name="connsiteY31" fmla="*/ 81509 h 273071"/>
                <a:gd name="connsiteX32" fmla="*/ 1076325 w 2262901"/>
                <a:gd name="connsiteY32" fmla="*/ 84684 h 273071"/>
                <a:gd name="connsiteX33" fmla="*/ 1158875 w 2262901"/>
                <a:gd name="connsiteY33" fmla="*/ 94209 h 273071"/>
                <a:gd name="connsiteX34" fmla="*/ 1171575 w 2262901"/>
                <a:gd name="connsiteY34" fmla="*/ 97384 h 273071"/>
                <a:gd name="connsiteX35" fmla="*/ 1704975 w 2262901"/>
                <a:gd name="connsiteY35" fmla="*/ 103734 h 273071"/>
                <a:gd name="connsiteX36" fmla="*/ 1787525 w 2262901"/>
                <a:gd name="connsiteY36" fmla="*/ 110084 h 273071"/>
                <a:gd name="connsiteX37" fmla="*/ 1901825 w 2262901"/>
                <a:gd name="connsiteY37" fmla="*/ 113259 h 273071"/>
                <a:gd name="connsiteX38" fmla="*/ 1946275 w 2262901"/>
                <a:gd name="connsiteY38" fmla="*/ 122784 h 273071"/>
                <a:gd name="connsiteX39" fmla="*/ 2152650 w 2262901"/>
                <a:gd name="connsiteY39" fmla="*/ 132309 h 273071"/>
                <a:gd name="connsiteX40" fmla="*/ 2184400 w 2262901"/>
                <a:gd name="connsiteY40" fmla="*/ 138659 h 273071"/>
                <a:gd name="connsiteX41" fmla="*/ 2206625 w 2262901"/>
                <a:gd name="connsiteY41" fmla="*/ 154534 h 273071"/>
                <a:gd name="connsiteX42" fmla="*/ 2228850 w 2262901"/>
                <a:gd name="connsiteY42" fmla="*/ 167234 h 273071"/>
                <a:gd name="connsiteX43" fmla="*/ 2244725 w 2262901"/>
                <a:gd name="connsiteY43" fmla="*/ 176759 h 273071"/>
                <a:gd name="connsiteX44" fmla="*/ 2260600 w 2262901"/>
                <a:gd name="connsiteY44" fmla="*/ 179934 h 273071"/>
                <a:gd name="connsiteX45" fmla="*/ 2238375 w 2262901"/>
                <a:gd name="connsiteY45" fmla="*/ 198984 h 273071"/>
                <a:gd name="connsiteX46" fmla="*/ 2200275 w 2262901"/>
                <a:gd name="connsiteY46" fmla="*/ 214859 h 273071"/>
                <a:gd name="connsiteX47" fmla="*/ 2174875 w 2262901"/>
                <a:gd name="connsiteY47" fmla="*/ 227559 h 273071"/>
                <a:gd name="connsiteX48" fmla="*/ 2155825 w 2262901"/>
                <a:gd name="connsiteY48" fmla="*/ 237084 h 273071"/>
                <a:gd name="connsiteX49" fmla="*/ 2105025 w 2262901"/>
                <a:gd name="connsiteY49" fmla="*/ 246609 h 273071"/>
                <a:gd name="connsiteX50" fmla="*/ 2079625 w 2262901"/>
                <a:gd name="connsiteY50" fmla="*/ 256134 h 273071"/>
                <a:gd name="connsiteX51" fmla="*/ 2057400 w 2262901"/>
                <a:gd name="connsiteY51" fmla="*/ 259309 h 273071"/>
                <a:gd name="connsiteX52" fmla="*/ 2038350 w 2262901"/>
                <a:gd name="connsiteY52" fmla="*/ 262484 h 273071"/>
                <a:gd name="connsiteX53" fmla="*/ 1987550 w 2262901"/>
                <a:gd name="connsiteY53" fmla="*/ 272009 h 273071"/>
                <a:gd name="connsiteX54" fmla="*/ 1889125 w 2262901"/>
                <a:gd name="connsiteY54" fmla="*/ 268834 h 273071"/>
                <a:gd name="connsiteX55" fmla="*/ 1819275 w 2262901"/>
                <a:gd name="connsiteY55" fmla="*/ 243434 h 273071"/>
                <a:gd name="connsiteX56" fmla="*/ 1781175 w 2262901"/>
                <a:gd name="connsiteY56" fmla="*/ 237084 h 273071"/>
                <a:gd name="connsiteX57" fmla="*/ 1765300 w 2262901"/>
                <a:gd name="connsiteY57" fmla="*/ 233909 h 273071"/>
                <a:gd name="connsiteX58" fmla="*/ 1749425 w 2262901"/>
                <a:gd name="connsiteY58" fmla="*/ 227559 h 273071"/>
                <a:gd name="connsiteX59" fmla="*/ 1714500 w 2262901"/>
                <a:gd name="connsiteY59" fmla="*/ 224384 h 273071"/>
                <a:gd name="connsiteX60" fmla="*/ 1695450 w 2262901"/>
                <a:gd name="connsiteY60" fmla="*/ 221209 h 273071"/>
                <a:gd name="connsiteX61" fmla="*/ 1673225 w 2262901"/>
                <a:gd name="connsiteY61" fmla="*/ 218034 h 273071"/>
                <a:gd name="connsiteX62" fmla="*/ 1651000 w 2262901"/>
                <a:gd name="connsiteY62" fmla="*/ 211684 h 273071"/>
                <a:gd name="connsiteX63" fmla="*/ 1631950 w 2262901"/>
                <a:gd name="connsiteY63" fmla="*/ 208509 h 273071"/>
                <a:gd name="connsiteX64" fmla="*/ 1520825 w 2262901"/>
                <a:gd name="connsiteY64" fmla="*/ 195809 h 273071"/>
                <a:gd name="connsiteX65" fmla="*/ 1498600 w 2262901"/>
                <a:gd name="connsiteY65" fmla="*/ 192634 h 273071"/>
                <a:gd name="connsiteX66" fmla="*/ 1441450 w 2262901"/>
                <a:gd name="connsiteY66" fmla="*/ 186284 h 273071"/>
                <a:gd name="connsiteX67" fmla="*/ 1365250 w 2262901"/>
                <a:gd name="connsiteY67" fmla="*/ 179934 h 273071"/>
                <a:gd name="connsiteX68" fmla="*/ 1346200 w 2262901"/>
                <a:gd name="connsiteY68" fmla="*/ 176759 h 273071"/>
                <a:gd name="connsiteX69" fmla="*/ 1298575 w 2262901"/>
                <a:gd name="connsiteY69" fmla="*/ 173584 h 273071"/>
                <a:gd name="connsiteX70" fmla="*/ 1279525 w 2262901"/>
                <a:gd name="connsiteY70" fmla="*/ 167234 h 273071"/>
                <a:gd name="connsiteX71" fmla="*/ 1266825 w 2262901"/>
                <a:gd name="connsiteY71" fmla="*/ 160884 h 273071"/>
                <a:gd name="connsiteX72" fmla="*/ 685800 w 2262901"/>
                <a:gd name="connsiteY72" fmla="*/ 157709 h 273071"/>
                <a:gd name="connsiteX73" fmla="*/ 625475 w 2262901"/>
                <a:gd name="connsiteY73" fmla="*/ 148184 h 273071"/>
                <a:gd name="connsiteX74" fmla="*/ 593725 w 2262901"/>
                <a:gd name="connsiteY74" fmla="*/ 145009 h 273071"/>
                <a:gd name="connsiteX75" fmla="*/ 488950 w 2262901"/>
                <a:gd name="connsiteY75" fmla="*/ 132309 h 273071"/>
                <a:gd name="connsiteX76" fmla="*/ 454025 w 2262901"/>
                <a:gd name="connsiteY76" fmla="*/ 125959 h 273071"/>
                <a:gd name="connsiteX77" fmla="*/ 390525 w 2262901"/>
                <a:gd name="connsiteY77" fmla="*/ 119609 h 273071"/>
                <a:gd name="connsiteX78" fmla="*/ 352425 w 2262901"/>
                <a:gd name="connsiteY78" fmla="*/ 110084 h 273071"/>
                <a:gd name="connsiteX79" fmla="*/ 238125 w 2262901"/>
                <a:gd name="connsiteY79" fmla="*/ 94209 h 273071"/>
                <a:gd name="connsiteX80" fmla="*/ 209550 w 2262901"/>
                <a:gd name="connsiteY80" fmla="*/ 91034 h 273071"/>
                <a:gd name="connsiteX81" fmla="*/ 190500 w 2262901"/>
                <a:gd name="connsiteY81" fmla="*/ 87859 h 273071"/>
                <a:gd name="connsiteX82" fmla="*/ 168275 w 2262901"/>
                <a:gd name="connsiteY82" fmla="*/ 84684 h 273071"/>
                <a:gd name="connsiteX83" fmla="*/ 142875 w 2262901"/>
                <a:gd name="connsiteY83" fmla="*/ 78334 h 273071"/>
                <a:gd name="connsiteX84" fmla="*/ 31750 w 2262901"/>
                <a:gd name="connsiteY84" fmla="*/ 71984 h 273071"/>
                <a:gd name="connsiteX85" fmla="*/ 47625 w 2262901"/>
                <a:gd name="connsiteY85" fmla="*/ 154534 h 273071"/>
                <a:gd name="connsiteX86" fmla="*/ 212725 w 2262901"/>
                <a:gd name="connsiteY86" fmla="*/ 145009 h 273071"/>
                <a:gd name="connsiteX87" fmla="*/ 241300 w 2262901"/>
                <a:gd name="connsiteY87" fmla="*/ 138659 h 273071"/>
                <a:gd name="connsiteX0" fmla="*/ 0 w 2262901"/>
                <a:gd name="connsiteY0" fmla="*/ 119609 h 273071"/>
                <a:gd name="connsiteX1" fmla="*/ 38100 w 2262901"/>
                <a:gd name="connsiteY1" fmla="*/ 116434 h 273071"/>
                <a:gd name="connsiteX2" fmla="*/ 104775 w 2262901"/>
                <a:gd name="connsiteY2" fmla="*/ 106909 h 273071"/>
                <a:gd name="connsiteX3" fmla="*/ 127000 w 2262901"/>
                <a:gd name="connsiteY3" fmla="*/ 100559 h 273071"/>
                <a:gd name="connsiteX4" fmla="*/ 139700 w 2262901"/>
                <a:gd name="connsiteY4" fmla="*/ 94209 h 273071"/>
                <a:gd name="connsiteX5" fmla="*/ 155575 w 2262901"/>
                <a:gd name="connsiteY5" fmla="*/ 91034 h 273071"/>
                <a:gd name="connsiteX6" fmla="*/ 165100 w 2262901"/>
                <a:gd name="connsiteY6" fmla="*/ 84684 h 273071"/>
                <a:gd name="connsiteX7" fmla="*/ 177800 w 2262901"/>
                <a:gd name="connsiteY7" fmla="*/ 81509 h 273071"/>
                <a:gd name="connsiteX8" fmla="*/ 225425 w 2262901"/>
                <a:gd name="connsiteY8" fmla="*/ 75159 h 273071"/>
                <a:gd name="connsiteX9" fmla="*/ 266700 w 2262901"/>
                <a:gd name="connsiteY9" fmla="*/ 68809 h 273071"/>
                <a:gd name="connsiteX10" fmla="*/ 336550 w 2262901"/>
                <a:gd name="connsiteY10" fmla="*/ 62459 h 273071"/>
                <a:gd name="connsiteX11" fmla="*/ 365125 w 2262901"/>
                <a:gd name="connsiteY11" fmla="*/ 56109 h 273071"/>
                <a:gd name="connsiteX12" fmla="*/ 377825 w 2262901"/>
                <a:gd name="connsiteY12" fmla="*/ 52934 h 273071"/>
                <a:gd name="connsiteX13" fmla="*/ 396875 w 2262901"/>
                <a:gd name="connsiteY13" fmla="*/ 49759 h 273071"/>
                <a:gd name="connsiteX14" fmla="*/ 406400 w 2262901"/>
                <a:gd name="connsiteY14" fmla="*/ 46584 h 273071"/>
                <a:gd name="connsiteX15" fmla="*/ 438150 w 2262901"/>
                <a:gd name="connsiteY15" fmla="*/ 40234 h 273071"/>
                <a:gd name="connsiteX16" fmla="*/ 482600 w 2262901"/>
                <a:gd name="connsiteY16" fmla="*/ 37059 h 273071"/>
                <a:gd name="connsiteX17" fmla="*/ 495300 w 2262901"/>
                <a:gd name="connsiteY17" fmla="*/ 33884 h 273071"/>
                <a:gd name="connsiteX18" fmla="*/ 514350 w 2262901"/>
                <a:gd name="connsiteY18" fmla="*/ 27534 h 273071"/>
                <a:gd name="connsiteX19" fmla="*/ 565150 w 2262901"/>
                <a:gd name="connsiteY19" fmla="*/ 18009 h 273071"/>
                <a:gd name="connsiteX20" fmla="*/ 581025 w 2262901"/>
                <a:gd name="connsiteY20" fmla="*/ 14834 h 273071"/>
                <a:gd name="connsiteX21" fmla="*/ 635000 w 2262901"/>
                <a:gd name="connsiteY21" fmla="*/ 8484 h 273071"/>
                <a:gd name="connsiteX22" fmla="*/ 650875 w 2262901"/>
                <a:gd name="connsiteY22" fmla="*/ 2134 h 273071"/>
                <a:gd name="connsiteX23" fmla="*/ 800100 w 2262901"/>
                <a:gd name="connsiteY23" fmla="*/ 8484 h 273071"/>
                <a:gd name="connsiteX24" fmla="*/ 828675 w 2262901"/>
                <a:gd name="connsiteY24" fmla="*/ 14834 h 273071"/>
                <a:gd name="connsiteX25" fmla="*/ 863600 w 2262901"/>
                <a:gd name="connsiteY25" fmla="*/ 21184 h 273071"/>
                <a:gd name="connsiteX26" fmla="*/ 901700 w 2262901"/>
                <a:gd name="connsiteY26" fmla="*/ 33884 h 273071"/>
                <a:gd name="connsiteX27" fmla="*/ 917575 w 2262901"/>
                <a:gd name="connsiteY27" fmla="*/ 40234 h 273071"/>
                <a:gd name="connsiteX28" fmla="*/ 952500 w 2262901"/>
                <a:gd name="connsiteY28" fmla="*/ 46584 h 273071"/>
                <a:gd name="connsiteX29" fmla="*/ 981075 w 2262901"/>
                <a:gd name="connsiteY29" fmla="*/ 59284 h 273071"/>
                <a:gd name="connsiteX30" fmla="*/ 996950 w 2262901"/>
                <a:gd name="connsiteY30" fmla="*/ 71984 h 273071"/>
                <a:gd name="connsiteX31" fmla="*/ 1025525 w 2262901"/>
                <a:gd name="connsiteY31" fmla="*/ 81509 h 273071"/>
                <a:gd name="connsiteX32" fmla="*/ 1076325 w 2262901"/>
                <a:gd name="connsiteY32" fmla="*/ 84684 h 273071"/>
                <a:gd name="connsiteX33" fmla="*/ 1158875 w 2262901"/>
                <a:gd name="connsiteY33" fmla="*/ 94209 h 273071"/>
                <a:gd name="connsiteX34" fmla="*/ 1171575 w 2262901"/>
                <a:gd name="connsiteY34" fmla="*/ 97384 h 273071"/>
                <a:gd name="connsiteX35" fmla="*/ 1704975 w 2262901"/>
                <a:gd name="connsiteY35" fmla="*/ 103734 h 273071"/>
                <a:gd name="connsiteX36" fmla="*/ 1787525 w 2262901"/>
                <a:gd name="connsiteY36" fmla="*/ 110084 h 273071"/>
                <a:gd name="connsiteX37" fmla="*/ 1901825 w 2262901"/>
                <a:gd name="connsiteY37" fmla="*/ 113259 h 273071"/>
                <a:gd name="connsiteX38" fmla="*/ 1946275 w 2262901"/>
                <a:gd name="connsiteY38" fmla="*/ 122784 h 273071"/>
                <a:gd name="connsiteX39" fmla="*/ 2152650 w 2262901"/>
                <a:gd name="connsiteY39" fmla="*/ 132309 h 273071"/>
                <a:gd name="connsiteX40" fmla="*/ 2184400 w 2262901"/>
                <a:gd name="connsiteY40" fmla="*/ 138659 h 273071"/>
                <a:gd name="connsiteX41" fmla="*/ 2206625 w 2262901"/>
                <a:gd name="connsiteY41" fmla="*/ 154534 h 273071"/>
                <a:gd name="connsiteX42" fmla="*/ 2228850 w 2262901"/>
                <a:gd name="connsiteY42" fmla="*/ 167234 h 273071"/>
                <a:gd name="connsiteX43" fmla="*/ 2244725 w 2262901"/>
                <a:gd name="connsiteY43" fmla="*/ 176759 h 273071"/>
                <a:gd name="connsiteX44" fmla="*/ 2260600 w 2262901"/>
                <a:gd name="connsiteY44" fmla="*/ 179934 h 273071"/>
                <a:gd name="connsiteX45" fmla="*/ 2238375 w 2262901"/>
                <a:gd name="connsiteY45" fmla="*/ 198984 h 273071"/>
                <a:gd name="connsiteX46" fmla="*/ 2200275 w 2262901"/>
                <a:gd name="connsiteY46" fmla="*/ 214859 h 273071"/>
                <a:gd name="connsiteX47" fmla="*/ 2174875 w 2262901"/>
                <a:gd name="connsiteY47" fmla="*/ 227559 h 273071"/>
                <a:gd name="connsiteX48" fmla="*/ 2155825 w 2262901"/>
                <a:gd name="connsiteY48" fmla="*/ 237084 h 273071"/>
                <a:gd name="connsiteX49" fmla="*/ 2105025 w 2262901"/>
                <a:gd name="connsiteY49" fmla="*/ 246609 h 273071"/>
                <a:gd name="connsiteX50" fmla="*/ 2079625 w 2262901"/>
                <a:gd name="connsiteY50" fmla="*/ 256134 h 273071"/>
                <a:gd name="connsiteX51" fmla="*/ 2057400 w 2262901"/>
                <a:gd name="connsiteY51" fmla="*/ 259309 h 273071"/>
                <a:gd name="connsiteX52" fmla="*/ 2038350 w 2262901"/>
                <a:gd name="connsiteY52" fmla="*/ 262484 h 273071"/>
                <a:gd name="connsiteX53" fmla="*/ 1987550 w 2262901"/>
                <a:gd name="connsiteY53" fmla="*/ 272009 h 273071"/>
                <a:gd name="connsiteX54" fmla="*/ 1889125 w 2262901"/>
                <a:gd name="connsiteY54" fmla="*/ 268834 h 273071"/>
                <a:gd name="connsiteX55" fmla="*/ 1819275 w 2262901"/>
                <a:gd name="connsiteY55" fmla="*/ 243434 h 273071"/>
                <a:gd name="connsiteX56" fmla="*/ 1781175 w 2262901"/>
                <a:gd name="connsiteY56" fmla="*/ 237084 h 273071"/>
                <a:gd name="connsiteX57" fmla="*/ 1765300 w 2262901"/>
                <a:gd name="connsiteY57" fmla="*/ 233909 h 273071"/>
                <a:gd name="connsiteX58" fmla="*/ 1749425 w 2262901"/>
                <a:gd name="connsiteY58" fmla="*/ 227559 h 273071"/>
                <a:gd name="connsiteX59" fmla="*/ 1714500 w 2262901"/>
                <a:gd name="connsiteY59" fmla="*/ 224384 h 273071"/>
                <a:gd name="connsiteX60" fmla="*/ 1695450 w 2262901"/>
                <a:gd name="connsiteY60" fmla="*/ 221209 h 273071"/>
                <a:gd name="connsiteX61" fmla="*/ 1673225 w 2262901"/>
                <a:gd name="connsiteY61" fmla="*/ 218034 h 273071"/>
                <a:gd name="connsiteX62" fmla="*/ 1651000 w 2262901"/>
                <a:gd name="connsiteY62" fmla="*/ 211684 h 273071"/>
                <a:gd name="connsiteX63" fmla="*/ 1631950 w 2262901"/>
                <a:gd name="connsiteY63" fmla="*/ 208509 h 273071"/>
                <a:gd name="connsiteX64" fmla="*/ 1520825 w 2262901"/>
                <a:gd name="connsiteY64" fmla="*/ 195809 h 273071"/>
                <a:gd name="connsiteX65" fmla="*/ 1498600 w 2262901"/>
                <a:gd name="connsiteY65" fmla="*/ 192634 h 273071"/>
                <a:gd name="connsiteX66" fmla="*/ 1441450 w 2262901"/>
                <a:gd name="connsiteY66" fmla="*/ 186284 h 273071"/>
                <a:gd name="connsiteX67" fmla="*/ 1365250 w 2262901"/>
                <a:gd name="connsiteY67" fmla="*/ 179934 h 273071"/>
                <a:gd name="connsiteX68" fmla="*/ 1346200 w 2262901"/>
                <a:gd name="connsiteY68" fmla="*/ 176759 h 273071"/>
                <a:gd name="connsiteX69" fmla="*/ 1298575 w 2262901"/>
                <a:gd name="connsiteY69" fmla="*/ 173584 h 273071"/>
                <a:gd name="connsiteX70" fmla="*/ 1279525 w 2262901"/>
                <a:gd name="connsiteY70" fmla="*/ 167234 h 273071"/>
                <a:gd name="connsiteX71" fmla="*/ 1266825 w 2262901"/>
                <a:gd name="connsiteY71" fmla="*/ 160884 h 273071"/>
                <a:gd name="connsiteX72" fmla="*/ 685800 w 2262901"/>
                <a:gd name="connsiteY72" fmla="*/ 157709 h 273071"/>
                <a:gd name="connsiteX73" fmla="*/ 625475 w 2262901"/>
                <a:gd name="connsiteY73" fmla="*/ 148184 h 273071"/>
                <a:gd name="connsiteX74" fmla="*/ 593725 w 2262901"/>
                <a:gd name="connsiteY74" fmla="*/ 145009 h 273071"/>
                <a:gd name="connsiteX75" fmla="*/ 488950 w 2262901"/>
                <a:gd name="connsiteY75" fmla="*/ 132309 h 273071"/>
                <a:gd name="connsiteX76" fmla="*/ 454025 w 2262901"/>
                <a:gd name="connsiteY76" fmla="*/ 125959 h 273071"/>
                <a:gd name="connsiteX77" fmla="*/ 390525 w 2262901"/>
                <a:gd name="connsiteY77" fmla="*/ 119609 h 273071"/>
                <a:gd name="connsiteX78" fmla="*/ 352425 w 2262901"/>
                <a:gd name="connsiteY78" fmla="*/ 110084 h 273071"/>
                <a:gd name="connsiteX79" fmla="*/ 238125 w 2262901"/>
                <a:gd name="connsiteY79" fmla="*/ 94209 h 273071"/>
                <a:gd name="connsiteX80" fmla="*/ 209550 w 2262901"/>
                <a:gd name="connsiteY80" fmla="*/ 91034 h 273071"/>
                <a:gd name="connsiteX81" fmla="*/ 190500 w 2262901"/>
                <a:gd name="connsiteY81" fmla="*/ 87859 h 273071"/>
                <a:gd name="connsiteX82" fmla="*/ 168275 w 2262901"/>
                <a:gd name="connsiteY82" fmla="*/ 84684 h 273071"/>
                <a:gd name="connsiteX83" fmla="*/ 142875 w 2262901"/>
                <a:gd name="connsiteY83" fmla="*/ 78334 h 273071"/>
                <a:gd name="connsiteX84" fmla="*/ 31750 w 2262901"/>
                <a:gd name="connsiteY84" fmla="*/ 71984 h 273071"/>
                <a:gd name="connsiteX85" fmla="*/ 212725 w 2262901"/>
                <a:gd name="connsiteY85" fmla="*/ 145009 h 273071"/>
                <a:gd name="connsiteX86" fmla="*/ 241300 w 2262901"/>
                <a:gd name="connsiteY86" fmla="*/ 138659 h 273071"/>
                <a:gd name="connsiteX0" fmla="*/ 0 w 2262901"/>
                <a:gd name="connsiteY0" fmla="*/ 119609 h 273071"/>
                <a:gd name="connsiteX1" fmla="*/ 38100 w 2262901"/>
                <a:gd name="connsiteY1" fmla="*/ 116434 h 273071"/>
                <a:gd name="connsiteX2" fmla="*/ 104775 w 2262901"/>
                <a:gd name="connsiteY2" fmla="*/ 106909 h 273071"/>
                <a:gd name="connsiteX3" fmla="*/ 127000 w 2262901"/>
                <a:gd name="connsiteY3" fmla="*/ 100559 h 273071"/>
                <a:gd name="connsiteX4" fmla="*/ 139700 w 2262901"/>
                <a:gd name="connsiteY4" fmla="*/ 94209 h 273071"/>
                <a:gd name="connsiteX5" fmla="*/ 155575 w 2262901"/>
                <a:gd name="connsiteY5" fmla="*/ 91034 h 273071"/>
                <a:gd name="connsiteX6" fmla="*/ 165100 w 2262901"/>
                <a:gd name="connsiteY6" fmla="*/ 84684 h 273071"/>
                <a:gd name="connsiteX7" fmla="*/ 177800 w 2262901"/>
                <a:gd name="connsiteY7" fmla="*/ 81509 h 273071"/>
                <a:gd name="connsiteX8" fmla="*/ 225425 w 2262901"/>
                <a:gd name="connsiteY8" fmla="*/ 75159 h 273071"/>
                <a:gd name="connsiteX9" fmla="*/ 266700 w 2262901"/>
                <a:gd name="connsiteY9" fmla="*/ 68809 h 273071"/>
                <a:gd name="connsiteX10" fmla="*/ 336550 w 2262901"/>
                <a:gd name="connsiteY10" fmla="*/ 62459 h 273071"/>
                <a:gd name="connsiteX11" fmla="*/ 365125 w 2262901"/>
                <a:gd name="connsiteY11" fmla="*/ 56109 h 273071"/>
                <a:gd name="connsiteX12" fmla="*/ 377825 w 2262901"/>
                <a:gd name="connsiteY12" fmla="*/ 52934 h 273071"/>
                <a:gd name="connsiteX13" fmla="*/ 396875 w 2262901"/>
                <a:gd name="connsiteY13" fmla="*/ 49759 h 273071"/>
                <a:gd name="connsiteX14" fmla="*/ 406400 w 2262901"/>
                <a:gd name="connsiteY14" fmla="*/ 46584 h 273071"/>
                <a:gd name="connsiteX15" fmla="*/ 438150 w 2262901"/>
                <a:gd name="connsiteY15" fmla="*/ 40234 h 273071"/>
                <a:gd name="connsiteX16" fmla="*/ 482600 w 2262901"/>
                <a:gd name="connsiteY16" fmla="*/ 37059 h 273071"/>
                <a:gd name="connsiteX17" fmla="*/ 495300 w 2262901"/>
                <a:gd name="connsiteY17" fmla="*/ 33884 h 273071"/>
                <a:gd name="connsiteX18" fmla="*/ 514350 w 2262901"/>
                <a:gd name="connsiteY18" fmla="*/ 27534 h 273071"/>
                <a:gd name="connsiteX19" fmla="*/ 565150 w 2262901"/>
                <a:gd name="connsiteY19" fmla="*/ 18009 h 273071"/>
                <a:gd name="connsiteX20" fmla="*/ 581025 w 2262901"/>
                <a:gd name="connsiteY20" fmla="*/ 14834 h 273071"/>
                <a:gd name="connsiteX21" fmla="*/ 635000 w 2262901"/>
                <a:gd name="connsiteY21" fmla="*/ 8484 h 273071"/>
                <a:gd name="connsiteX22" fmla="*/ 650875 w 2262901"/>
                <a:gd name="connsiteY22" fmla="*/ 2134 h 273071"/>
                <a:gd name="connsiteX23" fmla="*/ 800100 w 2262901"/>
                <a:gd name="connsiteY23" fmla="*/ 8484 h 273071"/>
                <a:gd name="connsiteX24" fmla="*/ 828675 w 2262901"/>
                <a:gd name="connsiteY24" fmla="*/ 14834 h 273071"/>
                <a:gd name="connsiteX25" fmla="*/ 863600 w 2262901"/>
                <a:gd name="connsiteY25" fmla="*/ 21184 h 273071"/>
                <a:gd name="connsiteX26" fmla="*/ 901700 w 2262901"/>
                <a:gd name="connsiteY26" fmla="*/ 33884 h 273071"/>
                <a:gd name="connsiteX27" fmla="*/ 917575 w 2262901"/>
                <a:gd name="connsiteY27" fmla="*/ 40234 h 273071"/>
                <a:gd name="connsiteX28" fmla="*/ 952500 w 2262901"/>
                <a:gd name="connsiteY28" fmla="*/ 46584 h 273071"/>
                <a:gd name="connsiteX29" fmla="*/ 981075 w 2262901"/>
                <a:gd name="connsiteY29" fmla="*/ 59284 h 273071"/>
                <a:gd name="connsiteX30" fmla="*/ 996950 w 2262901"/>
                <a:gd name="connsiteY30" fmla="*/ 71984 h 273071"/>
                <a:gd name="connsiteX31" fmla="*/ 1025525 w 2262901"/>
                <a:gd name="connsiteY31" fmla="*/ 81509 h 273071"/>
                <a:gd name="connsiteX32" fmla="*/ 1076325 w 2262901"/>
                <a:gd name="connsiteY32" fmla="*/ 84684 h 273071"/>
                <a:gd name="connsiteX33" fmla="*/ 1158875 w 2262901"/>
                <a:gd name="connsiteY33" fmla="*/ 94209 h 273071"/>
                <a:gd name="connsiteX34" fmla="*/ 1171575 w 2262901"/>
                <a:gd name="connsiteY34" fmla="*/ 97384 h 273071"/>
                <a:gd name="connsiteX35" fmla="*/ 1695424 w 2262901"/>
                <a:gd name="connsiteY35" fmla="*/ 45512 h 273071"/>
                <a:gd name="connsiteX36" fmla="*/ 1787525 w 2262901"/>
                <a:gd name="connsiteY36" fmla="*/ 110084 h 273071"/>
                <a:gd name="connsiteX37" fmla="*/ 1901825 w 2262901"/>
                <a:gd name="connsiteY37" fmla="*/ 113259 h 273071"/>
                <a:gd name="connsiteX38" fmla="*/ 1946275 w 2262901"/>
                <a:gd name="connsiteY38" fmla="*/ 122784 h 273071"/>
                <a:gd name="connsiteX39" fmla="*/ 2152650 w 2262901"/>
                <a:gd name="connsiteY39" fmla="*/ 132309 h 273071"/>
                <a:gd name="connsiteX40" fmla="*/ 2184400 w 2262901"/>
                <a:gd name="connsiteY40" fmla="*/ 138659 h 273071"/>
                <a:gd name="connsiteX41" fmla="*/ 2206625 w 2262901"/>
                <a:gd name="connsiteY41" fmla="*/ 154534 h 273071"/>
                <a:gd name="connsiteX42" fmla="*/ 2228850 w 2262901"/>
                <a:gd name="connsiteY42" fmla="*/ 167234 h 273071"/>
                <a:gd name="connsiteX43" fmla="*/ 2244725 w 2262901"/>
                <a:gd name="connsiteY43" fmla="*/ 176759 h 273071"/>
                <a:gd name="connsiteX44" fmla="*/ 2260600 w 2262901"/>
                <a:gd name="connsiteY44" fmla="*/ 179934 h 273071"/>
                <a:gd name="connsiteX45" fmla="*/ 2238375 w 2262901"/>
                <a:gd name="connsiteY45" fmla="*/ 198984 h 273071"/>
                <a:gd name="connsiteX46" fmla="*/ 2200275 w 2262901"/>
                <a:gd name="connsiteY46" fmla="*/ 214859 h 273071"/>
                <a:gd name="connsiteX47" fmla="*/ 2174875 w 2262901"/>
                <a:gd name="connsiteY47" fmla="*/ 227559 h 273071"/>
                <a:gd name="connsiteX48" fmla="*/ 2155825 w 2262901"/>
                <a:gd name="connsiteY48" fmla="*/ 237084 h 273071"/>
                <a:gd name="connsiteX49" fmla="*/ 2105025 w 2262901"/>
                <a:gd name="connsiteY49" fmla="*/ 246609 h 273071"/>
                <a:gd name="connsiteX50" fmla="*/ 2079625 w 2262901"/>
                <a:gd name="connsiteY50" fmla="*/ 256134 h 273071"/>
                <a:gd name="connsiteX51" fmla="*/ 2057400 w 2262901"/>
                <a:gd name="connsiteY51" fmla="*/ 259309 h 273071"/>
                <a:gd name="connsiteX52" fmla="*/ 2038350 w 2262901"/>
                <a:gd name="connsiteY52" fmla="*/ 262484 h 273071"/>
                <a:gd name="connsiteX53" fmla="*/ 1987550 w 2262901"/>
                <a:gd name="connsiteY53" fmla="*/ 272009 h 273071"/>
                <a:gd name="connsiteX54" fmla="*/ 1889125 w 2262901"/>
                <a:gd name="connsiteY54" fmla="*/ 268834 h 273071"/>
                <a:gd name="connsiteX55" fmla="*/ 1819275 w 2262901"/>
                <a:gd name="connsiteY55" fmla="*/ 243434 h 273071"/>
                <a:gd name="connsiteX56" fmla="*/ 1781175 w 2262901"/>
                <a:gd name="connsiteY56" fmla="*/ 237084 h 273071"/>
                <a:gd name="connsiteX57" fmla="*/ 1765300 w 2262901"/>
                <a:gd name="connsiteY57" fmla="*/ 233909 h 273071"/>
                <a:gd name="connsiteX58" fmla="*/ 1749425 w 2262901"/>
                <a:gd name="connsiteY58" fmla="*/ 227559 h 273071"/>
                <a:gd name="connsiteX59" fmla="*/ 1714500 w 2262901"/>
                <a:gd name="connsiteY59" fmla="*/ 224384 h 273071"/>
                <a:gd name="connsiteX60" fmla="*/ 1695450 w 2262901"/>
                <a:gd name="connsiteY60" fmla="*/ 221209 h 273071"/>
                <a:gd name="connsiteX61" fmla="*/ 1673225 w 2262901"/>
                <a:gd name="connsiteY61" fmla="*/ 218034 h 273071"/>
                <a:gd name="connsiteX62" fmla="*/ 1651000 w 2262901"/>
                <a:gd name="connsiteY62" fmla="*/ 211684 h 273071"/>
                <a:gd name="connsiteX63" fmla="*/ 1631950 w 2262901"/>
                <a:gd name="connsiteY63" fmla="*/ 208509 h 273071"/>
                <a:gd name="connsiteX64" fmla="*/ 1520825 w 2262901"/>
                <a:gd name="connsiteY64" fmla="*/ 195809 h 273071"/>
                <a:gd name="connsiteX65" fmla="*/ 1498600 w 2262901"/>
                <a:gd name="connsiteY65" fmla="*/ 192634 h 273071"/>
                <a:gd name="connsiteX66" fmla="*/ 1441450 w 2262901"/>
                <a:gd name="connsiteY66" fmla="*/ 186284 h 273071"/>
                <a:gd name="connsiteX67" fmla="*/ 1365250 w 2262901"/>
                <a:gd name="connsiteY67" fmla="*/ 179934 h 273071"/>
                <a:gd name="connsiteX68" fmla="*/ 1346200 w 2262901"/>
                <a:gd name="connsiteY68" fmla="*/ 176759 h 273071"/>
                <a:gd name="connsiteX69" fmla="*/ 1298575 w 2262901"/>
                <a:gd name="connsiteY69" fmla="*/ 173584 h 273071"/>
                <a:gd name="connsiteX70" fmla="*/ 1279525 w 2262901"/>
                <a:gd name="connsiteY70" fmla="*/ 167234 h 273071"/>
                <a:gd name="connsiteX71" fmla="*/ 1266825 w 2262901"/>
                <a:gd name="connsiteY71" fmla="*/ 160884 h 273071"/>
                <a:gd name="connsiteX72" fmla="*/ 685800 w 2262901"/>
                <a:gd name="connsiteY72" fmla="*/ 157709 h 273071"/>
                <a:gd name="connsiteX73" fmla="*/ 625475 w 2262901"/>
                <a:gd name="connsiteY73" fmla="*/ 148184 h 273071"/>
                <a:gd name="connsiteX74" fmla="*/ 593725 w 2262901"/>
                <a:gd name="connsiteY74" fmla="*/ 145009 h 273071"/>
                <a:gd name="connsiteX75" fmla="*/ 488950 w 2262901"/>
                <a:gd name="connsiteY75" fmla="*/ 132309 h 273071"/>
                <a:gd name="connsiteX76" fmla="*/ 454025 w 2262901"/>
                <a:gd name="connsiteY76" fmla="*/ 125959 h 273071"/>
                <a:gd name="connsiteX77" fmla="*/ 390525 w 2262901"/>
                <a:gd name="connsiteY77" fmla="*/ 119609 h 273071"/>
                <a:gd name="connsiteX78" fmla="*/ 352425 w 2262901"/>
                <a:gd name="connsiteY78" fmla="*/ 110084 h 273071"/>
                <a:gd name="connsiteX79" fmla="*/ 238125 w 2262901"/>
                <a:gd name="connsiteY79" fmla="*/ 94209 h 273071"/>
                <a:gd name="connsiteX80" fmla="*/ 209550 w 2262901"/>
                <a:gd name="connsiteY80" fmla="*/ 91034 h 273071"/>
                <a:gd name="connsiteX81" fmla="*/ 190500 w 2262901"/>
                <a:gd name="connsiteY81" fmla="*/ 87859 h 273071"/>
                <a:gd name="connsiteX82" fmla="*/ 168275 w 2262901"/>
                <a:gd name="connsiteY82" fmla="*/ 84684 h 273071"/>
                <a:gd name="connsiteX83" fmla="*/ 142875 w 2262901"/>
                <a:gd name="connsiteY83" fmla="*/ 78334 h 273071"/>
                <a:gd name="connsiteX84" fmla="*/ 31750 w 2262901"/>
                <a:gd name="connsiteY84" fmla="*/ 71984 h 273071"/>
                <a:gd name="connsiteX85" fmla="*/ 212725 w 2262901"/>
                <a:gd name="connsiteY85" fmla="*/ 145009 h 273071"/>
                <a:gd name="connsiteX86" fmla="*/ 241300 w 2262901"/>
                <a:gd name="connsiteY86" fmla="*/ 138659 h 273071"/>
                <a:gd name="connsiteX0" fmla="*/ 0 w 2262901"/>
                <a:gd name="connsiteY0" fmla="*/ 119609 h 273071"/>
                <a:gd name="connsiteX1" fmla="*/ 38100 w 2262901"/>
                <a:gd name="connsiteY1" fmla="*/ 116434 h 273071"/>
                <a:gd name="connsiteX2" fmla="*/ 104775 w 2262901"/>
                <a:gd name="connsiteY2" fmla="*/ 106909 h 273071"/>
                <a:gd name="connsiteX3" fmla="*/ 127000 w 2262901"/>
                <a:gd name="connsiteY3" fmla="*/ 100559 h 273071"/>
                <a:gd name="connsiteX4" fmla="*/ 139700 w 2262901"/>
                <a:gd name="connsiteY4" fmla="*/ 94209 h 273071"/>
                <a:gd name="connsiteX5" fmla="*/ 155575 w 2262901"/>
                <a:gd name="connsiteY5" fmla="*/ 91034 h 273071"/>
                <a:gd name="connsiteX6" fmla="*/ 165100 w 2262901"/>
                <a:gd name="connsiteY6" fmla="*/ 84684 h 273071"/>
                <a:gd name="connsiteX7" fmla="*/ 177800 w 2262901"/>
                <a:gd name="connsiteY7" fmla="*/ 81509 h 273071"/>
                <a:gd name="connsiteX8" fmla="*/ 225425 w 2262901"/>
                <a:gd name="connsiteY8" fmla="*/ 75159 h 273071"/>
                <a:gd name="connsiteX9" fmla="*/ 266700 w 2262901"/>
                <a:gd name="connsiteY9" fmla="*/ 68809 h 273071"/>
                <a:gd name="connsiteX10" fmla="*/ 336550 w 2262901"/>
                <a:gd name="connsiteY10" fmla="*/ 62459 h 273071"/>
                <a:gd name="connsiteX11" fmla="*/ 365125 w 2262901"/>
                <a:gd name="connsiteY11" fmla="*/ 56109 h 273071"/>
                <a:gd name="connsiteX12" fmla="*/ 377825 w 2262901"/>
                <a:gd name="connsiteY12" fmla="*/ 52934 h 273071"/>
                <a:gd name="connsiteX13" fmla="*/ 396875 w 2262901"/>
                <a:gd name="connsiteY13" fmla="*/ 49759 h 273071"/>
                <a:gd name="connsiteX14" fmla="*/ 406400 w 2262901"/>
                <a:gd name="connsiteY14" fmla="*/ 46584 h 273071"/>
                <a:gd name="connsiteX15" fmla="*/ 438150 w 2262901"/>
                <a:gd name="connsiteY15" fmla="*/ 40234 h 273071"/>
                <a:gd name="connsiteX16" fmla="*/ 482600 w 2262901"/>
                <a:gd name="connsiteY16" fmla="*/ 37059 h 273071"/>
                <a:gd name="connsiteX17" fmla="*/ 495300 w 2262901"/>
                <a:gd name="connsiteY17" fmla="*/ 33884 h 273071"/>
                <a:gd name="connsiteX18" fmla="*/ 514350 w 2262901"/>
                <a:gd name="connsiteY18" fmla="*/ 27534 h 273071"/>
                <a:gd name="connsiteX19" fmla="*/ 565150 w 2262901"/>
                <a:gd name="connsiteY19" fmla="*/ 18009 h 273071"/>
                <a:gd name="connsiteX20" fmla="*/ 581025 w 2262901"/>
                <a:gd name="connsiteY20" fmla="*/ 14834 h 273071"/>
                <a:gd name="connsiteX21" fmla="*/ 635000 w 2262901"/>
                <a:gd name="connsiteY21" fmla="*/ 8484 h 273071"/>
                <a:gd name="connsiteX22" fmla="*/ 650875 w 2262901"/>
                <a:gd name="connsiteY22" fmla="*/ 2134 h 273071"/>
                <a:gd name="connsiteX23" fmla="*/ 800100 w 2262901"/>
                <a:gd name="connsiteY23" fmla="*/ 8484 h 273071"/>
                <a:gd name="connsiteX24" fmla="*/ 828675 w 2262901"/>
                <a:gd name="connsiteY24" fmla="*/ 14834 h 273071"/>
                <a:gd name="connsiteX25" fmla="*/ 863600 w 2262901"/>
                <a:gd name="connsiteY25" fmla="*/ 21184 h 273071"/>
                <a:gd name="connsiteX26" fmla="*/ 901700 w 2262901"/>
                <a:gd name="connsiteY26" fmla="*/ 33884 h 273071"/>
                <a:gd name="connsiteX27" fmla="*/ 917575 w 2262901"/>
                <a:gd name="connsiteY27" fmla="*/ 40234 h 273071"/>
                <a:gd name="connsiteX28" fmla="*/ 952500 w 2262901"/>
                <a:gd name="connsiteY28" fmla="*/ 46584 h 273071"/>
                <a:gd name="connsiteX29" fmla="*/ 981075 w 2262901"/>
                <a:gd name="connsiteY29" fmla="*/ 59284 h 273071"/>
                <a:gd name="connsiteX30" fmla="*/ 996950 w 2262901"/>
                <a:gd name="connsiteY30" fmla="*/ 71984 h 273071"/>
                <a:gd name="connsiteX31" fmla="*/ 1025525 w 2262901"/>
                <a:gd name="connsiteY31" fmla="*/ 81509 h 273071"/>
                <a:gd name="connsiteX32" fmla="*/ 1076325 w 2262901"/>
                <a:gd name="connsiteY32" fmla="*/ 84684 h 273071"/>
                <a:gd name="connsiteX33" fmla="*/ 1158875 w 2262901"/>
                <a:gd name="connsiteY33" fmla="*/ 94209 h 273071"/>
                <a:gd name="connsiteX34" fmla="*/ 1171575 w 2262901"/>
                <a:gd name="connsiteY34" fmla="*/ 97384 h 273071"/>
                <a:gd name="connsiteX35" fmla="*/ 1695424 w 2262901"/>
                <a:gd name="connsiteY35" fmla="*/ 45512 h 273071"/>
                <a:gd name="connsiteX36" fmla="*/ 1901825 w 2262901"/>
                <a:gd name="connsiteY36" fmla="*/ 113259 h 273071"/>
                <a:gd name="connsiteX37" fmla="*/ 1946275 w 2262901"/>
                <a:gd name="connsiteY37" fmla="*/ 122784 h 273071"/>
                <a:gd name="connsiteX38" fmla="*/ 2152650 w 2262901"/>
                <a:gd name="connsiteY38" fmla="*/ 132309 h 273071"/>
                <a:gd name="connsiteX39" fmla="*/ 2184400 w 2262901"/>
                <a:gd name="connsiteY39" fmla="*/ 138659 h 273071"/>
                <a:gd name="connsiteX40" fmla="*/ 2206625 w 2262901"/>
                <a:gd name="connsiteY40" fmla="*/ 154534 h 273071"/>
                <a:gd name="connsiteX41" fmla="*/ 2228850 w 2262901"/>
                <a:gd name="connsiteY41" fmla="*/ 167234 h 273071"/>
                <a:gd name="connsiteX42" fmla="*/ 2244725 w 2262901"/>
                <a:gd name="connsiteY42" fmla="*/ 176759 h 273071"/>
                <a:gd name="connsiteX43" fmla="*/ 2260600 w 2262901"/>
                <a:gd name="connsiteY43" fmla="*/ 179934 h 273071"/>
                <a:gd name="connsiteX44" fmla="*/ 2238375 w 2262901"/>
                <a:gd name="connsiteY44" fmla="*/ 198984 h 273071"/>
                <a:gd name="connsiteX45" fmla="*/ 2200275 w 2262901"/>
                <a:gd name="connsiteY45" fmla="*/ 214859 h 273071"/>
                <a:gd name="connsiteX46" fmla="*/ 2174875 w 2262901"/>
                <a:gd name="connsiteY46" fmla="*/ 227559 h 273071"/>
                <a:gd name="connsiteX47" fmla="*/ 2155825 w 2262901"/>
                <a:gd name="connsiteY47" fmla="*/ 237084 h 273071"/>
                <a:gd name="connsiteX48" fmla="*/ 2105025 w 2262901"/>
                <a:gd name="connsiteY48" fmla="*/ 246609 h 273071"/>
                <a:gd name="connsiteX49" fmla="*/ 2079625 w 2262901"/>
                <a:gd name="connsiteY49" fmla="*/ 256134 h 273071"/>
                <a:gd name="connsiteX50" fmla="*/ 2057400 w 2262901"/>
                <a:gd name="connsiteY50" fmla="*/ 259309 h 273071"/>
                <a:gd name="connsiteX51" fmla="*/ 2038350 w 2262901"/>
                <a:gd name="connsiteY51" fmla="*/ 262484 h 273071"/>
                <a:gd name="connsiteX52" fmla="*/ 1987550 w 2262901"/>
                <a:gd name="connsiteY52" fmla="*/ 272009 h 273071"/>
                <a:gd name="connsiteX53" fmla="*/ 1889125 w 2262901"/>
                <a:gd name="connsiteY53" fmla="*/ 268834 h 273071"/>
                <a:gd name="connsiteX54" fmla="*/ 1819275 w 2262901"/>
                <a:gd name="connsiteY54" fmla="*/ 243434 h 273071"/>
                <a:gd name="connsiteX55" fmla="*/ 1781175 w 2262901"/>
                <a:gd name="connsiteY55" fmla="*/ 237084 h 273071"/>
                <a:gd name="connsiteX56" fmla="*/ 1765300 w 2262901"/>
                <a:gd name="connsiteY56" fmla="*/ 233909 h 273071"/>
                <a:gd name="connsiteX57" fmla="*/ 1749425 w 2262901"/>
                <a:gd name="connsiteY57" fmla="*/ 227559 h 273071"/>
                <a:gd name="connsiteX58" fmla="*/ 1714500 w 2262901"/>
                <a:gd name="connsiteY58" fmla="*/ 224384 h 273071"/>
                <a:gd name="connsiteX59" fmla="*/ 1695450 w 2262901"/>
                <a:gd name="connsiteY59" fmla="*/ 221209 h 273071"/>
                <a:gd name="connsiteX60" fmla="*/ 1673225 w 2262901"/>
                <a:gd name="connsiteY60" fmla="*/ 218034 h 273071"/>
                <a:gd name="connsiteX61" fmla="*/ 1651000 w 2262901"/>
                <a:gd name="connsiteY61" fmla="*/ 211684 h 273071"/>
                <a:gd name="connsiteX62" fmla="*/ 1631950 w 2262901"/>
                <a:gd name="connsiteY62" fmla="*/ 208509 h 273071"/>
                <a:gd name="connsiteX63" fmla="*/ 1520825 w 2262901"/>
                <a:gd name="connsiteY63" fmla="*/ 195809 h 273071"/>
                <a:gd name="connsiteX64" fmla="*/ 1498600 w 2262901"/>
                <a:gd name="connsiteY64" fmla="*/ 192634 h 273071"/>
                <a:gd name="connsiteX65" fmla="*/ 1441450 w 2262901"/>
                <a:gd name="connsiteY65" fmla="*/ 186284 h 273071"/>
                <a:gd name="connsiteX66" fmla="*/ 1365250 w 2262901"/>
                <a:gd name="connsiteY66" fmla="*/ 179934 h 273071"/>
                <a:gd name="connsiteX67" fmla="*/ 1346200 w 2262901"/>
                <a:gd name="connsiteY67" fmla="*/ 176759 h 273071"/>
                <a:gd name="connsiteX68" fmla="*/ 1298575 w 2262901"/>
                <a:gd name="connsiteY68" fmla="*/ 173584 h 273071"/>
                <a:gd name="connsiteX69" fmla="*/ 1279525 w 2262901"/>
                <a:gd name="connsiteY69" fmla="*/ 167234 h 273071"/>
                <a:gd name="connsiteX70" fmla="*/ 1266825 w 2262901"/>
                <a:gd name="connsiteY70" fmla="*/ 160884 h 273071"/>
                <a:gd name="connsiteX71" fmla="*/ 685800 w 2262901"/>
                <a:gd name="connsiteY71" fmla="*/ 157709 h 273071"/>
                <a:gd name="connsiteX72" fmla="*/ 625475 w 2262901"/>
                <a:gd name="connsiteY72" fmla="*/ 148184 h 273071"/>
                <a:gd name="connsiteX73" fmla="*/ 593725 w 2262901"/>
                <a:gd name="connsiteY73" fmla="*/ 145009 h 273071"/>
                <a:gd name="connsiteX74" fmla="*/ 488950 w 2262901"/>
                <a:gd name="connsiteY74" fmla="*/ 132309 h 273071"/>
                <a:gd name="connsiteX75" fmla="*/ 454025 w 2262901"/>
                <a:gd name="connsiteY75" fmla="*/ 125959 h 273071"/>
                <a:gd name="connsiteX76" fmla="*/ 390525 w 2262901"/>
                <a:gd name="connsiteY76" fmla="*/ 119609 h 273071"/>
                <a:gd name="connsiteX77" fmla="*/ 352425 w 2262901"/>
                <a:gd name="connsiteY77" fmla="*/ 110084 h 273071"/>
                <a:gd name="connsiteX78" fmla="*/ 238125 w 2262901"/>
                <a:gd name="connsiteY78" fmla="*/ 94209 h 273071"/>
                <a:gd name="connsiteX79" fmla="*/ 209550 w 2262901"/>
                <a:gd name="connsiteY79" fmla="*/ 91034 h 273071"/>
                <a:gd name="connsiteX80" fmla="*/ 190500 w 2262901"/>
                <a:gd name="connsiteY80" fmla="*/ 87859 h 273071"/>
                <a:gd name="connsiteX81" fmla="*/ 168275 w 2262901"/>
                <a:gd name="connsiteY81" fmla="*/ 84684 h 273071"/>
                <a:gd name="connsiteX82" fmla="*/ 142875 w 2262901"/>
                <a:gd name="connsiteY82" fmla="*/ 78334 h 273071"/>
                <a:gd name="connsiteX83" fmla="*/ 31750 w 2262901"/>
                <a:gd name="connsiteY83" fmla="*/ 71984 h 273071"/>
                <a:gd name="connsiteX84" fmla="*/ 212725 w 2262901"/>
                <a:gd name="connsiteY84" fmla="*/ 145009 h 273071"/>
                <a:gd name="connsiteX85" fmla="*/ 241300 w 2262901"/>
                <a:gd name="connsiteY85" fmla="*/ 138659 h 273071"/>
                <a:gd name="connsiteX0" fmla="*/ 0 w 2262901"/>
                <a:gd name="connsiteY0" fmla="*/ 119609 h 273071"/>
                <a:gd name="connsiteX1" fmla="*/ 38100 w 2262901"/>
                <a:gd name="connsiteY1" fmla="*/ 116434 h 273071"/>
                <a:gd name="connsiteX2" fmla="*/ 104775 w 2262901"/>
                <a:gd name="connsiteY2" fmla="*/ 106909 h 273071"/>
                <a:gd name="connsiteX3" fmla="*/ 127000 w 2262901"/>
                <a:gd name="connsiteY3" fmla="*/ 100559 h 273071"/>
                <a:gd name="connsiteX4" fmla="*/ 139700 w 2262901"/>
                <a:gd name="connsiteY4" fmla="*/ 94209 h 273071"/>
                <a:gd name="connsiteX5" fmla="*/ 155575 w 2262901"/>
                <a:gd name="connsiteY5" fmla="*/ 91034 h 273071"/>
                <a:gd name="connsiteX6" fmla="*/ 165100 w 2262901"/>
                <a:gd name="connsiteY6" fmla="*/ 84684 h 273071"/>
                <a:gd name="connsiteX7" fmla="*/ 177800 w 2262901"/>
                <a:gd name="connsiteY7" fmla="*/ 81509 h 273071"/>
                <a:gd name="connsiteX8" fmla="*/ 225425 w 2262901"/>
                <a:gd name="connsiteY8" fmla="*/ 75159 h 273071"/>
                <a:gd name="connsiteX9" fmla="*/ 266700 w 2262901"/>
                <a:gd name="connsiteY9" fmla="*/ 68809 h 273071"/>
                <a:gd name="connsiteX10" fmla="*/ 336550 w 2262901"/>
                <a:gd name="connsiteY10" fmla="*/ 62459 h 273071"/>
                <a:gd name="connsiteX11" fmla="*/ 365125 w 2262901"/>
                <a:gd name="connsiteY11" fmla="*/ 56109 h 273071"/>
                <a:gd name="connsiteX12" fmla="*/ 377825 w 2262901"/>
                <a:gd name="connsiteY12" fmla="*/ 52934 h 273071"/>
                <a:gd name="connsiteX13" fmla="*/ 396875 w 2262901"/>
                <a:gd name="connsiteY13" fmla="*/ 49759 h 273071"/>
                <a:gd name="connsiteX14" fmla="*/ 406400 w 2262901"/>
                <a:gd name="connsiteY14" fmla="*/ 46584 h 273071"/>
                <a:gd name="connsiteX15" fmla="*/ 438150 w 2262901"/>
                <a:gd name="connsiteY15" fmla="*/ 40234 h 273071"/>
                <a:gd name="connsiteX16" fmla="*/ 482600 w 2262901"/>
                <a:gd name="connsiteY16" fmla="*/ 37059 h 273071"/>
                <a:gd name="connsiteX17" fmla="*/ 495300 w 2262901"/>
                <a:gd name="connsiteY17" fmla="*/ 33884 h 273071"/>
                <a:gd name="connsiteX18" fmla="*/ 514350 w 2262901"/>
                <a:gd name="connsiteY18" fmla="*/ 27534 h 273071"/>
                <a:gd name="connsiteX19" fmla="*/ 565150 w 2262901"/>
                <a:gd name="connsiteY19" fmla="*/ 18009 h 273071"/>
                <a:gd name="connsiteX20" fmla="*/ 581025 w 2262901"/>
                <a:gd name="connsiteY20" fmla="*/ 14834 h 273071"/>
                <a:gd name="connsiteX21" fmla="*/ 635000 w 2262901"/>
                <a:gd name="connsiteY21" fmla="*/ 8484 h 273071"/>
                <a:gd name="connsiteX22" fmla="*/ 650875 w 2262901"/>
                <a:gd name="connsiteY22" fmla="*/ 2134 h 273071"/>
                <a:gd name="connsiteX23" fmla="*/ 800100 w 2262901"/>
                <a:gd name="connsiteY23" fmla="*/ 8484 h 273071"/>
                <a:gd name="connsiteX24" fmla="*/ 828675 w 2262901"/>
                <a:gd name="connsiteY24" fmla="*/ 14834 h 273071"/>
                <a:gd name="connsiteX25" fmla="*/ 863600 w 2262901"/>
                <a:gd name="connsiteY25" fmla="*/ 21184 h 273071"/>
                <a:gd name="connsiteX26" fmla="*/ 901700 w 2262901"/>
                <a:gd name="connsiteY26" fmla="*/ 33884 h 273071"/>
                <a:gd name="connsiteX27" fmla="*/ 917575 w 2262901"/>
                <a:gd name="connsiteY27" fmla="*/ 40234 h 273071"/>
                <a:gd name="connsiteX28" fmla="*/ 952500 w 2262901"/>
                <a:gd name="connsiteY28" fmla="*/ 46584 h 273071"/>
                <a:gd name="connsiteX29" fmla="*/ 981075 w 2262901"/>
                <a:gd name="connsiteY29" fmla="*/ 59284 h 273071"/>
                <a:gd name="connsiteX30" fmla="*/ 996950 w 2262901"/>
                <a:gd name="connsiteY30" fmla="*/ 71984 h 273071"/>
                <a:gd name="connsiteX31" fmla="*/ 1025525 w 2262901"/>
                <a:gd name="connsiteY31" fmla="*/ 81509 h 273071"/>
                <a:gd name="connsiteX32" fmla="*/ 1076325 w 2262901"/>
                <a:gd name="connsiteY32" fmla="*/ 84684 h 273071"/>
                <a:gd name="connsiteX33" fmla="*/ 1158875 w 2262901"/>
                <a:gd name="connsiteY33" fmla="*/ 94209 h 273071"/>
                <a:gd name="connsiteX34" fmla="*/ 1171575 w 2262901"/>
                <a:gd name="connsiteY34" fmla="*/ 97384 h 273071"/>
                <a:gd name="connsiteX35" fmla="*/ 1695424 w 2262901"/>
                <a:gd name="connsiteY35" fmla="*/ 45512 h 273071"/>
                <a:gd name="connsiteX36" fmla="*/ 1946275 w 2262901"/>
                <a:gd name="connsiteY36" fmla="*/ 122784 h 273071"/>
                <a:gd name="connsiteX37" fmla="*/ 2152650 w 2262901"/>
                <a:gd name="connsiteY37" fmla="*/ 132309 h 273071"/>
                <a:gd name="connsiteX38" fmla="*/ 2184400 w 2262901"/>
                <a:gd name="connsiteY38" fmla="*/ 138659 h 273071"/>
                <a:gd name="connsiteX39" fmla="*/ 2206625 w 2262901"/>
                <a:gd name="connsiteY39" fmla="*/ 154534 h 273071"/>
                <a:gd name="connsiteX40" fmla="*/ 2228850 w 2262901"/>
                <a:gd name="connsiteY40" fmla="*/ 167234 h 273071"/>
                <a:gd name="connsiteX41" fmla="*/ 2244725 w 2262901"/>
                <a:gd name="connsiteY41" fmla="*/ 176759 h 273071"/>
                <a:gd name="connsiteX42" fmla="*/ 2260600 w 2262901"/>
                <a:gd name="connsiteY42" fmla="*/ 179934 h 273071"/>
                <a:gd name="connsiteX43" fmla="*/ 2238375 w 2262901"/>
                <a:gd name="connsiteY43" fmla="*/ 198984 h 273071"/>
                <a:gd name="connsiteX44" fmla="*/ 2200275 w 2262901"/>
                <a:gd name="connsiteY44" fmla="*/ 214859 h 273071"/>
                <a:gd name="connsiteX45" fmla="*/ 2174875 w 2262901"/>
                <a:gd name="connsiteY45" fmla="*/ 227559 h 273071"/>
                <a:gd name="connsiteX46" fmla="*/ 2155825 w 2262901"/>
                <a:gd name="connsiteY46" fmla="*/ 237084 h 273071"/>
                <a:gd name="connsiteX47" fmla="*/ 2105025 w 2262901"/>
                <a:gd name="connsiteY47" fmla="*/ 246609 h 273071"/>
                <a:gd name="connsiteX48" fmla="*/ 2079625 w 2262901"/>
                <a:gd name="connsiteY48" fmla="*/ 256134 h 273071"/>
                <a:gd name="connsiteX49" fmla="*/ 2057400 w 2262901"/>
                <a:gd name="connsiteY49" fmla="*/ 259309 h 273071"/>
                <a:gd name="connsiteX50" fmla="*/ 2038350 w 2262901"/>
                <a:gd name="connsiteY50" fmla="*/ 262484 h 273071"/>
                <a:gd name="connsiteX51" fmla="*/ 1987550 w 2262901"/>
                <a:gd name="connsiteY51" fmla="*/ 272009 h 273071"/>
                <a:gd name="connsiteX52" fmla="*/ 1889125 w 2262901"/>
                <a:gd name="connsiteY52" fmla="*/ 268834 h 273071"/>
                <a:gd name="connsiteX53" fmla="*/ 1819275 w 2262901"/>
                <a:gd name="connsiteY53" fmla="*/ 243434 h 273071"/>
                <a:gd name="connsiteX54" fmla="*/ 1781175 w 2262901"/>
                <a:gd name="connsiteY54" fmla="*/ 237084 h 273071"/>
                <a:gd name="connsiteX55" fmla="*/ 1765300 w 2262901"/>
                <a:gd name="connsiteY55" fmla="*/ 233909 h 273071"/>
                <a:gd name="connsiteX56" fmla="*/ 1749425 w 2262901"/>
                <a:gd name="connsiteY56" fmla="*/ 227559 h 273071"/>
                <a:gd name="connsiteX57" fmla="*/ 1714500 w 2262901"/>
                <a:gd name="connsiteY57" fmla="*/ 224384 h 273071"/>
                <a:gd name="connsiteX58" fmla="*/ 1695450 w 2262901"/>
                <a:gd name="connsiteY58" fmla="*/ 221209 h 273071"/>
                <a:gd name="connsiteX59" fmla="*/ 1673225 w 2262901"/>
                <a:gd name="connsiteY59" fmla="*/ 218034 h 273071"/>
                <a:gd name="connsiteX60" fmla="*/ 1651000 w 2262901"/>
                <a:gd name="connsiteY60" fmla="*/ 211684 h 273071"/>
                <a:gd name="connsiteX61" fmla="*/ 1631950 w 2262901"/>
                <a:gd name="connsiteY61" fmla="*/ 208509 h 273071"/>
                <a:gd name="connsiteX62" fmla="*/ 1520825 w 2262901"/>
                <a:gd name="connsiteY62" fmla="*/ 195809 h 273071"/>
                <a:gd name="connsiteX63" fmla="*/ 1498600 w 2262901"/>
                <a:gd name="connsiteY63" fmla="*/ 192634 h 273071"/>
                <a:gd name="connsiteX64" fmla="*/ 1441450 w 2262901"/>
                <a:gd name="connsiteY64" fmla="*/ 186284 h 273071"/>
                <a:gd name="connsiteX65" fmla="*/ 1365250 w 2262901"/>
                <a:gd name="connsiteY65" fmla="*/ 179934 h 273071"/>
                <a:gd name="connsiteX66" fmla="*/ 1346200 w 2262901"/>
                <a:gd name="connsiteY66" fmla="*/ 176759 h 273071"/>
                <a:gd name="connsiteX67" fmla="*/ 1298575 w 2262901"/>
                <a:gd name="connsiteY67" fmla="*/ 173584 h 273071"/>
                <a:gd name="connsiteX68" fmla="*/ 1279525 w 2262901"/>
                <a:gd name="connsiteY68" fmla="*/ 167234 h 273071"/>
                <a:gd name="connsiteX69" fmla="*/ 1266825 w 2262901"/>
                <a:gd name="connsiteY69" fmla="*/ 160884 h 273071"/>
                <a:gd name="connsiteX70" fmla="*/ 685800 w 2262901"/>
                <a:gd name="connsiteY70" fmla="*/ 157709 h 273071"/>
                <a:gd name="connsiteX71" fmla="*/ 625475 w 2262901"/>
                <a:gd name="connsiteY71" fmla="*/ 148184 h 273071"/>
                <a:gd name="connsiteX72" fmla="*/ 593725 w 2262901"/>
                <a:gd name="connsiteY72" fmla="*/ 145009 h 273071"/>
                <a:gd name="connsiteX73" fmla="*/ 488950 w 2262901"/>
                <a:gd name="connsiteY73" fmla="*/ 132309 h 273071"/>
                <a:gd name="connsiteX74" fmla="*/ 454025 w 2262901"/>
                <a:gd name="connsiteY74" fmla="*/ 125959 h 273071"/>
                <a:gd name="connsiteX75" fmla="*/ 390525 w 2262901"/>
                <a:gd name="connsiteY75" fmla="*/ 119609 h 273071"/>
                <a:gd name="connsiteX76" fmla="*/ 352425 w 2262901"/>
                <a:gd name="connsiteY76" fmla="*/ 110084 h 273071"/>
                <a:gd name="connsiteX77" fmla="*/ 238125 w 2262901"/>
                <a:gd name="connsiteY77" fmla="*/ 94209 h 273071"/>
                <a:gd name="connsiteX78" fmla="*/ 209550 w 2262901"/>
                <a:gd name="connsiteY78" fmla="*/ 91034 h 273071"/>
                <a:gd name="connsiteX79" fmla="*/ 190500 w 2262901"/>
                <a:gd name="connsiteY79" fmla="*/ 87859 h 273071"/>
                <a:gd name="connsiteX80" fmla="*/ 168275 w 2262901"/>
                <a:gd name="connsiteY80" fmla="*/ 84684 h 273071"/>
                <a:gd name="connsiteX81" fmla="*/ 142875 w 2262901"/>
                <a:gd name="connsiteY81" fmla="*/ 78334 h 273071"/>
                <a:gd name="connsiteX82" fmla="*/ 31750 w 2262901"/>
                <a:gd name="connsiteY82" fmla="*/ 71984 h 273071"/>
                <a:gd name="connsiteX83" fmla="*/ 212725 w 2262901"/>
                <a:gd name="connsiteY83" fmla="*/ 145009 h 273071"/>
                <a:gd name="connsiteX84" fmla="*/ 241300 w 2262901"/>
                <a:gd name="connsiteY84" fmla="*/ 138659 h 273071"/>
                <a:gd name="connsiteX0" fmla="*/ 0 w 2262901"/>
                <a:gd name="connsiteY0" fmla="*/ 119609 h 273071"/>
                <a:gd name="connsiteX1" fmla="*/ 38100 w 2262901"/>
                <a:gd name="connsiteY1" fmla="*/ 116434 h 273071"/>
                <a:gd name="connsiteX2" fmla="*/ 104775 w 2262901"/>
                <a:gd name="connsiteY2" fmla="*/ 106909 h 273071"/>
                <a:gd name="connsiteX3" fmla="*/ 127000 w 2262901"/>
                <a:gd name="connsiteY3" fmla="*/ 100559 h 273071"/>
                <a:gd name="connsiteX4" fmla="*/ 139700 w 2262901"/>
                <a:gd name="connsiteY4" fmla="*/ 94209 h 273071"/>
                <a:gd name="connsiteX5" fmla="*/ 155575 w 2262901"/>
                <a:gd name="connsiteY5" fmla="*/ 91034 h 273071"/>
                <a:gd name="connsiteX6" fmla="*/ 165100 w 2262901"/>
                <a:gd name="connsiteY6" fmla="*/ 84684 h 273071"/>
                <a:gd name="connsiteX7" fmla="*/ 177800 w 2262901"/>
                <a:gd name="connsiteY7" fmla="*/ 81509 h 273071"/>
                <a:gd name="connsiteX8" fmla="*/ 225425 w 2262901"/>
                <a:gd name="connsiteY8" fmla="*/ 75159 h 273071"/>
                <a:gd name="connsiteX9" fmla="*/ 266700 w 2262901"/>
                <a:gd name="connsiteY9" fmla="*/ 68809 h 273071"/>
                <a:gd name="connsiteX10" fmla="*/ 336550 w 2262901"/>
                <a:gd name="connsiteY10" fmla="*/ 62459 h 273071"/>
                <a:gd name="connsiteX11" fmla="*/ 365125 w 2262901"/>
                <a:gd name="connsiteY11" fmla="*/ 56109 h 273071"/>
                <a:gd name="connsiteX12" fmla="*/ 377825 w 2262901"/>
                <a:gd name="connsiteY12" fmla="*/ 52934 h 273071"/>
                <a:gd name="connsiteX13" fmla="*/ 396875 w 2262901"/>
                <a:gd name="connsiteY13" fmla="*/ 49759 h 273071"/>
                <a:gd name="connsiteX14" fmla="*/ 406400 w 2262901"/>
                <a:gd name="connsiteY14" fmla="*/ 46584 h 273071"/>
                <a:gd name="connsiteX15" fmla="*/ 438150 w 2262901"/>
                <a:gd name="connsiteY15" fmla="*/ 40234 h 273071"/>
                <a:gd name="connsiteX16" fmla="*/ 482600 w 2262901"/>
                <a:gd name="connsiteY16" fmla="*/ 37059 h 273071"/>
                <a:gd name="connsiteX17" fmla="*/ 495300 w 2262901"/>
                <a:gd name="connsiteY17" fmla="*/ 33884 h 273071"/>
                <a:gd name="connsiteX18" fmla="*/ 514350 w 2262901"/>
                <a:gd name="connsiteY18" fmla="*/ 27534 h 273071"/>
                <a:gd name="connsiteX19" fmla="*/ 565150 w 2262901"/>
                <a:gd name="connsiteY19" fmla="*/ 18009 h 273071"/>
                <a:gd name="connsiteX20" fmla="*/ 581025 w 2262901"/>
                <a:gd name="connsiteY20" fmla="*/ 14834 h 273071"/>
                <a:gd name="connsiteX21" fmla="*/ 635000 w 2262901"/>
                <a:gd name="connsiteY21" fmla="*/ 8484 h 273071"/>
                <a:gd name="connsiteX22" fmla="*/ 650875 w 2262901"/>
                <a:gd name="connsiteY22" fmla="*/ 2134 h 273071"/>
                <a:gd name="connsiteX23" fmla="*/ 800100 w 2262901"/>
                <a:gd name="connsiteY23" fmla="*/ 8484 h 273071"/>
                <a:gd name="connsiteX24" fmla="*/ 828675 w 2262901"/>
                <a:gd name="connsiteY24" fmla="*/ 14834 h 273071"/>
                <a:gd name="connsiteX25" fmla="*/ 863600 w 2262901"/>
                <a:gd name="connsiteY25" fmla="*/ 21184 h 273071"/>
                <a:gd name="connsiteX26" fmla="*/ 901700 w 2262901"/>
                <a:gd name="connsiteY26" fmla="*/ 33884 h 273071"/>
                <a:gd name="connsiteX27" fmla="*/ 917575 w 2262901"/>
                <a:gd name="connsiteY27" fmla="*/ 40234 h 273071"/>
                <a:gd name="connsiteX28" fmla="*/ 952500 w 2262901"/>
                <a:gd name="connsiteY28" fmla="*/ 46584 h 273071"/>
                <a:gd name="connsiteX29" fmla="*/ 981075 w 2262901"/>
                <a:gd name="connsiteY29" fmla="*/ 59284 h 273071"/>
                <a:gd name="connsiteX30" fmla="*/ 996950 w 2262901"/>
                <a:gd name="connsiteY30" fmla="*/ 71984 h 273071"/>
                <a:gd name="connsiteX31" fmla="*/ 1025525 w 2262901"/>
                <a:gd name="connsiteY31" fmla="*/ 81509 h 273071"/>
                <a:gd name="connsiteX32" fmla="*/ 1076325 w 2262901"/>
                <a:gd name="connsiteY32" fmla="*/ 84684 h 273071"/>
                <a:gd name="connsiteX33" fmla="*/ 1158875 w 2262901"/>
                <a:gd name="connsiteY33" fmla="*/ 94209 h 273071"/>
                <a:gd name="connsiteX34" fmla="*/ 1171575 w 2262901"/>
                <a:gd name="connsiteY34" fmla="*/ 97384 h 273071"/>
                <a:gd name="connsiteX35" fmla="*/ 1695424 w 2262901"/>
                <a:gd name="connsiteY35" fmla="*/ 45512 h 273071"/>
                <a:gd name="connsiteX36" fmla="*/ 2152650 w 2262901"/>
                <a:gd name="connsiteY36" fmla="*/ 132309 h 273071"/>
                <a:gd name="connsiteX37" fmla="*/ 2184400 w 2262901"/>
                <a:gd name="connsiteY37" fmla="*/ 138659 h 273071"/>
                <a:gd name="connsiteX38" fmla="*/ 2206625 w 2262901"/>
                <a:gd name="connsiteY38" fmla="*/ 154534 h 273071"/>
                <a:gd name="connsiteX39" fmla="*/ 2228850 w 2262901"/>
                <a:gd name="connsiteY39" fmla="*/ 167234 h 273071"/>
                <a:gd name="connsiteX40" fmla="*/ 2244725 w 2262901"/>
                <a:gd name="connsiteY40" fmla="*/ 176759 h 273071"/>
                <a:gd name="connsiteX41" fmla="*/ 2260600 w 2262901"/>
                <a:gd name="connsiteY41" fmla="*/ 179934 h 273071"/>
                <a:gd name="connsiteX42" fmla="*/ 2238375 w 2262901"/>
                <a:gd name="connsiteY42" fmla="*/ 198984 h 273071"/>
                <a:gd name="connsiteX43" fmla="*/ 2200275 w 2262901"/>
                <a:gd name="connsiteY43" fmla="*/ 214859 h 273071"/>
                <a:gd name="connsiteX44" fmla="*/ 2174875 w 2262901"/>
                <a:gd name="connsiteY44" fmla="*/ 227559 h 273071"/>
                <a:gd name="connsiteX45" fmla="*/ 2155825 w 2262901"/>
                <a:gd name="connsiteY45" fmla="*/ 237084 h 273071"/>
                <a:gd name="connsiteX46" fmla="*/ 2105025 w 2262901"/>
                <a:gd name="connsiteY46" fmla="*/ 246609 h 273071"/>
                <a:gd name="connsiteX47" fmla="*/ 2079625 w 2262901"/>
                <a:gd name="connsiteY47" fmla="*/ 256134 h 273071"/>
                <a:gd name="connsiteX48" fmla="*/ 2057400 w 2262901"/>
                <a:gd name="connsiteY48" fmla="*/ 259309 h 273071"/>
                <a:gd name="connsiteX49" fmla="*/ 2038350 w 2262901"/>
                <a:gd name="connsiteY49" fmla="*/ 262484 h 273071"/>
                <a:gd name="connsiteX50" fmla="*/ 1987550 w 2262901"/>
                <a:gd name="connsiteY50" fmla="*/ 272009 h 273071"/>
                <a:gd name="connsiteX51" fmla="*/ 1889125 w 2262901"/>
                <a:gd name="connsiteY51" fmla="*/ 268834 h 273071"/>
                <a:gd name="connsiteX52" fmla="*/ 1819275 w 2262901"/>
                <a:gd name="connsiteY52" fmla="*/ 243434 h 273071"/>
                <a:gd name="connsiteX53" fmla="*/ 1781175 w 2262901"/>
                <a:gd name="connsiteY53" fmla="*/ 237084 h 273071"/>
                <a:gd name="connsiteX54" fmla="*/ 1765300 w 2262901"/>
                <a:gd name="connsiteY54" fmla="*/ 233909 h 273071"/>
                <a:gd name="connsiteX55" fmla="*/ 1749425 w 2262901"/>
                <a:gd name="connsiteY55" fmla="*/ 227559 h 273071"/>
                <a:gd name="connsiteX56" fmla="*/ 1714500 w 2262901"/>
                <a:gd name="connsiteY56" fmla="*/ 224384 h 273071"/>
                <a:gd name="connsiteX57" fmla="*/ 1695450 w 2262901"/>
                <a:gd name="connsiteY57" fmla="*/ 221209 h 273071"/>
                <a:gd name="connsiteX58" fmla="*/ 1673225 w 2262901"/>
                <a:gd name="connsiteY58" fmla="*/ 218034 h 273071"/>
                <a:gd name="connsiteX59" fmla="*/ 1651000 w 2262901"/>
                <a:gd name="connsiteY59" fmla="*/ 211684 h 273071"/>
                <a:gd name="connsiteX60" fmla="*/ 1631950 w 2262901"/>
                <a:gd name="connsiteY60" fmla="*/ 208509 h 273071"/>
                <a:gd name="connsiteX61" fmla="*/ 1520825 w 2262901"/>
                <a:gd name="connsiteY61" fmla="*/ 195809 h 273071"/>
                <a:gd name="connsiteX62" fmla="*/ 1498600 w 2262901"/>
                <a:gd name="connsiteY62" fmla="*/ 192634 h 273071"/>
                <a:gd name="connsiteX63" fmla="*/ 1441450 w 2262901"/>
                <a:gd name="connsiteY63" fmla="*/ 186284 h 273071"/>
                <a:gd name="connsiteX64" fmla="*/ 1365250 w 2262901"/>
                <a:gd name="connsiteY64" fmla="*/ 179934 h 273071"/>
                <a:gd name="connsiteX65" fmla="*/ 1346200 w 2262901"/>
                <a:gd name="connsiteY65" fmla="*/ 176759 h 273071"/>
                <a:gd name="connsiteX66" fmla="*/ 1298575 w 2262901"/>
                <a:gd name="connsiteY66" fmla="*/ 173584 h 273071"/>
                <a:gd name="connsiteX67" fmla="*/ 1279525 w 2262901"/>
                <a:gd name="connsiteY67" fmla="*/ 167234 h 273071"/>
                <a:gd name="connsiteX68" fmla="*/ 1266825 w 2262901"/>
                <a:gd name="connsiteY68" fmla="*/ 160884 h 273071"/>
                <a:gd name="connsiteX69" fmla="*/ 685800 w 2262901"/>
                <a:gd name="connsiteY69" fmla="*/ 157709 h 273071"/>
                <a:gd name="connsiteX70" fmla="*/ 625475 w 2262901"/>
                <a:gd name="connsiteY70" fmla="*/ 148184 h 273071"/>
                <a:gd name="connsiteX71" fmla="*/ 593725 w 2262901"/>
                <a:gd name="connsiteY71" fmla="*/ 145009 h 273071"/>
                <a:gd name="connsiteX72" fmla="*/ 488950 w 2262901"/>
                <a:gd name="connsiteY72" fmla="*/ 132309 h 273071"/>
                <a:gd name="connsiteX73" fmla="*/ 454025 w 2262901"/>
                <a:gd name="connsiteY73" fmla="*/ 125959 h 273071"/>
                <a:gd name="connsiteX74" fmla="*/ 390525 w 2262901"/>
                <a:gd name="connsiteY74" fmla="*/ 119609 h 273071"/>
                <a:gd name="connsiteX75" fmla="*/ 352425 w 2262901"/>
                <a:gd name="connsiteY75" fmla="*/ 110084 h 273071"/>
                <a:gd name="connsiteX76" fmla="*/ 238125 w 2262901"/>
                <a:gd name="connsiteY76" fmla="*/ 94209 h 273071"/>
                <a:gd name="connsiteX77" fmla="*/ 209550 w 2262901"/>
                <a:gd name="connsiteY77" fmla="*/ 91034 h 273071"/>
                <a:gd name="connsiteX78" fmla="*/ 190500 w 2262901"/>
                <a:gd name="connsiteY78" fmla="*/ 87859 h 273071"/>
                <a:gd name="connsiteX79" fmla="*/ 168275 w 2262901"/>
                <a:gd name="connsiteY79" fmla="*/ 84684 h 273071"/>
                <a:gd name="connsiteX80" fmla="*/ 142875 w 2262901"/>
                <a:gd name="connsiteY80" fmla="*/ 78334 h 273071"/>
                <a:gd name="connsiteX81" fmla="*/ 31750 w 2262901"/>
                <a:gd name="connsiteY81" fmla="*/ 71984 h 273071"/>
                <a:gd name="connsiteX82" fmla="*/ 212725 w 2262901"/>
                <a:gd name="connsiteY82" fmla="*/ 145009 h 273071"/>
                <a:gd name="connsiteX83" fmla="*/ 241300 w 2262901"/>
                <a:gd name="connsiteY83" fmla="*/ 138659 h 273071"/>
                <a:gd name="connsiteX0" fmla="*/ 0 w 2262901"/>
                <a:gd name="connsiteY0" fmla="*/ 119609 h 273071"/>
                <a:gd name="connsiteX1" fmla="*/ 38100 w 2262901"/>
                <a:gd name="connsiteY1" fmla="*/ 116434 h 273071"/>
                <a:gd name="connsiteX2" fmla="*/ 104775 w 2262901"/>
                <a:gd name="connsiteY2" fmla="*/ 106909 h 273071"/>
                <a:gd name="connsiteX3" fmla="*/ 127000 w 2262901"/>
                <a:gd name="connsiteY3" fmla="*/ 100559 h 273071"/>
                <a:gd name="connsiteX4" fmla="*/ 139700 w 2262901"/>
                <a:gd name="connsiteY4" fmla="*/ 94209 h 273071"/>
                <a:gd name="connsiteX5" fmla="*/ 155575 w 2262901"/>
                <a:gd name="connsiteY5" fmla="*/ 91034 h 273071"/>
                <a:gd name="connsiteX6" fmla="*/ 165100 w 2262901"/>
                <a:gd name="connsiteY6" fmla="*/ 84684 h 273071"/>
                <a:gd name="connsiteX7" fmla="*/ 177800 w 2262901"/>
                <a:gd name="connsiteY7" fmla="*/ 81509 h 273071"/>
                <a:gd name="connsiteX8" fmla="*/ 225425 w 2262901"/>
                <a:gd name="connsiteY8" fmla="*/ 75159 h 273071"/>
                <a:gd name="connsiteX9" fmla="*/ 266700 w 2262901"/>
                <a:gd name="connsiteY9" fmla="*/ 68809 h 273071"/>
                <a:gd name="connsiteX10" fmla="*/ 336550 w 2262901"/>
                <a:gd name="connsiteY10" fmla="*/ 62459 h 273071"/>
                <a:gd name="connsiteX11" fmla="*/ 365125 w 2262901"/>
                <a:gd name="connsiteY11" fmla="*/ 56109 h 273071"/>
                <a:gd name="connsiteX12" fmla="*/ 377825 w 2262901"/>
                <a:gd name="connsiteY12" fmla="*/ 52934 h 273071"/>
                <a:gd name="connsiteX13" fmla="*/ 396875 w 2262901"/>
                <a:gd name="connsiteY13" fmla="*/ 49759 h 273071"/>
                <a:gd name="connsiteX14" fmla="*/ 406400 w 2262901"/>
                <a:gd name="connsiteY14" fmla="*/ 46584 h 273071"/>
                <a:gd name="connsiteX15" fmla="*/ 438150 w 2262901"/>
                <a:gd name="connsiteY15" fmla="*/ 40234 h 273071"/>
                <a:gd name="connsiteX16" fmla="*/ 482600 w 2262901"/>
                <a:gd name="connsiteY16" fmla="*/ 37059 h 273071"/>
                <a:gd name="connsiteX17" fmla="*/ 495300 w 2262901"/>
                <a:gd name="connsiteY17" fmla="*/ 33884 h 273071"/>
                <a:gd name="connsiteX18" fmla="*/ 514350 w 2262901"/>
                <a:gd name="connsiteY18" fmla="*/ 27534 h 273071"/>
                <a:gd name="connsiteX19" fmla="*/ 565150 w 2262901"/>
                <a:gd name="connsiteY19" fmla="*/ 18009 h 273071"/>
                <a:gd name="connsiteX20" fmla="*/ 581025 w 2262901"/>
                <a:gd name="connsiteY20" fmla="*/ 14834 h 273071"/>
                <a:gd name="connsiteX21" fmla="*/ 635000 w 2262901"/>
                <a:gd name="connsiteY21" fmla="*/ 8484 h 273071"/>
                <a:gd name="connsiteX22" fmla="*/ 650875 w 2262901"/>
                <a:gd name="connsiteY22" fmla="*/ 2134 h 273071"/>
                <a:gd name="connsiteX23" fmla="*/ 800100 w 2262901"/>
                <a:gd name="connsiteY23" fmla="*/ 8484 h 273071"/>
                <a:gd name="connsiteX24" fmla="*/ 828675 w 2262901"/>
                <a:gd name="connsiteY24" fmla="*/ 14834 h 273071"/>
                <a:gd name="connsiteX25" fmla="*/ 863600 w 2262901"/>
                <a:gd name="connsiteY25" fmla="*/ 21184 h 273071"/>
                <a:gd name="connsiteX26" fmla="*/ 901700 w 2262901"/>
                <a:gd name="connsiteY26" fmla="*/ 33884 h 273071"/>
                <a:gd name="connsiteX27" fmla="*/ 917575 w 2262901"/>
                <a:gd name="connsiteY27" fmla="*/ 40234 h 273071"/>
                <a:gd name="connsiteX28" fmla="*/ 952500 w 2262901"/>
                <a:gd name="connsiteY28" fmla="*/ 46584 h 273071"/>
                <a:gd name="connsiteX29" fmla="*/ 981075 w 2262901"/>
                <a:gd name="connsiteY29" fmla="*/ 59284 h 273071"/>
                <a:gd name="connsiteX30" fmla="*/ 996950 w 2262901"/>
                <a:gd name="connsiteY30" fmla="*/ 71984 h 273071"/>
                <a:gd name="connsiteX31" fmla="*/ 1025525 w 2262901"/>
                <a:gd name="connsiteY31" fmla="*/ 81509 h 273071"/>
                <a:gd name="connsiteX32" fmla="*/ 1076325 w 2262901"/>
                <a:gd name="connsiteY32" fmla="*/ 84684 h 273071"/>
                <a:gd name="connsiteX33" fmla="*/ 1158875 w 2262901"/>
                <a:gd name="connsiteY33" fmla="*/ 94209 h 273071"/>
                <a:gd name="connsiteX34" fmla="*/ 1171575 w 2262901"/>
                <a:gd name="connsiteY34" fmla="*/ 97384 h 273071"/>
                <a:gd name="connsiteX35" fmla="*/ 1695424 w 2262901"/>
                <a:gd name="connsiteY35" fmla="*/ 45512 h 273071"/>
                <a:gd name="connsiteX36" fmla="*/ 2184400 w 2262901"/>
                <a:gd name="connsiteY36" fmla="*/ 138659 h 273071"/>
                <a:gd name="connsiteX37" fmla="*/ 2206625 w 2262901"/>
                <a:gd name="connsiteY37" fmla="*/ 154534 h 273071"/>
                <a:gd name="connsiteX38" fmla="*/ 2228850 w 2262901"/>
                <a:gd name="connsiteY38" fmla="*/ 167234 h 273071"/>
                <a:gd name="connsiteX39" fmla="*/ 2244725 w 2262901"/>
                <a:gd name="connsiteY39" fmla="*/ 176759 h 273071"/>
                <a:gd name="connsiteX40" fmla="*/ 2260600 w 2262901"/>
                <a:gd name="connsiteY40" fmla="*/ 179934 h 273071"/>
                <a:gd name="connsiteX41" fmla="*/ 2238375 w 2262901"/>
                <a:gd name="connsiteY41" fmla="*/ 198984 h 273071"/>
                <a:gd name="connsiteX42" fmla="*/ 2200275 w 2262901"/>
                <a:gd name="connsiteY42" fmla="*/ 214859 h 273071"/>
                <a:gd name="connsiteX43" fmla="*/ 2174875 w 2262901"/>
                <a:gd name="connsiteY43" fmla="*/ 227559 h 273071"/>
                <a:gd name="connsiteX44" fmla="*/ 2155825 w 2262901"/>
                <a:gd name="connsiteY44" fmla="*/ 237084 h 273071"/>
                <a:gd name="connsiteX45" fmla="*/ 2105025 w 2262901"/>
                <a:gd name="connsiteY45" fmla="*/ 246609 h 273071"/>
                <a:gd name="connsiteX46" fmla="*/ 2079625 w 2262901"/>
                <a:gd name="connsiteY46" fmla="*/ 256134 h 273071"/>
                <a:gd name="connsiteX47" fmla="*/ 2057400 w 2262901"/>
                <a:gd name="connsiteY47" fmla="*/ 259309 h 273071"/>
                <a:gd name="connsiteX48" fmla="*/ 2038350 w 2262901"/>
                <a:gd name="connsiteY48" fmla="*/ 262484 h 273071"/>
                <a:gd name="connsiteX49" fmla="*/ 1987550 w 2262901"/>
                <a:gd name="connsiteY49" fmla="*/ 272009 h 273071"/>
                <a:gd name="connsiteX50" fmla="*/ 1889125 w 2262901"/>
                <a:gd name="connsiteY50" fmla="*/ 268834 h 273071"/>
                <a:gd name="connsiteX51" fmla="*/ 1819275 w 2262901"/>
                <a:gd name="connsiteY51" fmla="*/ 243434 h 273071"/>
                <a:gd name="connsiteX52" fmla="*/ 1781175 w 2262901"/>
                <a:gd name="connsiteY52" fmla="*/ 237084 h 273071"/>
                <a:gd name="connsiteX53" fmla="*/ 1765300 w 2262901"/>
                <a:gd name="connsiteY53" fmla="*/ 233909 h 273071"/>
                <a:gd name="connsiteX54" fmla="*/ 1749425 w 2262901"/>
                <a:gd name="connsiteY54" fmla="*/ 227559 h 273071"/>
                <a:gd name="connsiteX55" fmla="*/ 1714500 w 2262901"/>
                <a:gd name="connsiteY55" fmla="*/ 224384 h 273071"/>
                <a:gd name="connsiteX56" fmla="*/ 1695450 w 2262901"/>
                <a:gd name="connsiteY56" fmla="*/ 221209 h 273071"/>
                <a:gd name="connsiteX57" fmla="*/ 1673225 w 2262901"/>
                <a:gd name="connsiteY57" fmla="*/ 218034 h 273071"/>
                <a:gd name="connsiteX58" fmla="*/ 1651000 w 2262901"/>
                <a:gd name="connsiteY58" fmla="*/ 211684 h 273071"/>
                <a:gd name="connsiteX59" fmla="*/ 1631950 w 2262901"/>
                <a:gd name="connsiteY59" fmla="*/ 208509 h 273071"/>
                <a:gd name="connsiteX60" fmla="*/ 1520825 w 2262901"/>
                <a:gd name="connsiteY60" fmla="*/ 195809 h 273071"/>
                <a:gd name="connsiteX61" fmla="*/ 1498600 w 2262901"/>
                <a:gd name="connsiteY61" fmla="*/ 192634 h 273071"/>
                <a:gd name="connsiteX62" fmla="*/ 1441450 w 2262901"/>
                <a:gd name="connsiteY62" fmla="*/ 186284 h 273071"/>
                <a:gd name="connsiteX63" fmla="*/ 1365250 w 2262901"/>
                <a:gd name="connsiteY63" fmla="*/ 179934 h 273071"/>
                <a:gd name="connsiteX64" fmla="*/ 1346200 w 2262901"/>
                <a:gd name="connsiteY64" fmla="*/ 176759 h 273071"/>
                <a:gd name="connsiteX65" fmla="*/ 1298575 w 2262901"/>
                <a:gd name="connsiteY65" fmla="*/ 173584 h 273071"/>
                <a:gd name="connsiteX66" fmla="*/ 1279525 w 2262901"/>
                <a:gd name="connsiteY66" fmla="*/ 167234 h 273071"/>
                <a:gd name="connsiteX67" fmla="*/ 1266825 w 2262901"/>
                <a:gd name="connsiteY67" fmla="*/ 160884 h 273071"/>
                <a:gd name="connsiteX68" fmla="*/ 685800 w 2262901"/>
                <a:gd name="connsiteY68" fmla="*/ 157709 h 273071"/>
                <a:gd name="connsiteX69" fmla="*/ 625475 w 2262901"/>
                <a:gd name="connsiteY69" fmla="*/ 148184 h 273071"/>
                <a:gd name="connsiteX70" fmla="*/ 593725 w 2262901"/>
                <a:gd name="connsiteY70" fmla="*/ 145009 h 273071"/>
                <a:gd name="connsiteX71" fmla="*/ 488950 w 2262901"/>
                <a:gd name="connsiteY71" fmla="*/ 132309 h 273071"/>
                <a:gd name="connsiteX72" fmla="*/ 454025 w 2262901"/>
                <a:gd name="connsiteY72" fmla="*/ 125959 h 273071"/>
                <a:gd name="connsiteX73" fmla="*/ 390525 w 2262901"/>
                <a:gd name="connsiteY73" fmla="*/ 119609 h 273071"/>
                <a:gd name="connsiteX74" fmla="*/ 352425 w 2262901"/>
                <a:gd name="connsiteY74" fmla="*/ 110084 h 273071"/>
                <a:gd name="connsiteX75" fmla="*/ 238125 w 2262901"/>
                <a:gd name="connsiteY75" fmla="*/ 94209 h 273071"/>
                <a:gd name="connsiteX76" fmla="*/ 209550 w 2262901"/>
                <a:gd name="connsiteY76" fmla="*/ 91034 h 273071"/>
                <a:gd name="connsiteX77" fmla="*/ 190500 w 2262901"/>
                <a:gd name="connsiteY77" fmla="*/ 87859 h 273071"/>
                <a:gd name="connsiteX78" fmla="*/ 168275 w 2262901"/>
                <a:gd name="connsiteY78" fmla="*/ 84684 h 273071"/>
                <a:gd name="connsiteX79" fmla="*/ 142875 w 2262901"/>
                <a:gd name="connsiteY79" fmla="*/ 78334 h 273071"/>
                <a:gd name="connsiteX80" fmla="*/ 31750 w 2262901"/>
                <a:gd name="connsiteY80" fmla="*/ 71984 h 273071"/>
                <a:gd name="connsiteX81" fmla="*/ 212725 w 2262901"/>
                <a:gd name="connsiteY81" fmla="*/ 145009 h 273071"/>
                <a:gd name="connsiteX82" fmla="*/ 241300 w 2262901"/>
                <a:gd name="connsiteY82" fmla="*/ 138659 h 273071"/>
                <a:gd name="connsiteX0" fmla="*/ 0 w 2246312"/>
                <a:gd name="connsiteY0" fmla="*/ 119609 h 273071"/>
                <a:gd name="connsiteX1" fmla="*/ 38100 w 2246312"/>
                <a:gd name="connsiteY1" fmla="*/ 116434 h 273071"/>
                <a:gd name="connsiteX2" fmla="*/ 104775 w 2246312"/>
                <a:gd name="connsiteY2" fmla="*/ 106909 h 273071"/>
                <a:gd name="connsiteX3" fmla="*/ 127000 w 2246312"/>
                <a:gd name="connsiteY3" fmla="*/ 100559 h 273071"/>
                <a:gd name="connsiteX4" fmla="*/ 139700 w 2246312"/>
                <a:gd name="connsiteY4" fmla="*/ 94209 h 273071"/>
                <a:gd name="connsiteX5" fmla="*/ 155575 w 2246312"/>
                <a:gd name="connsiteY5" fmla="*/ 91034 h 273071"/>
                <a:gd name="connsiteX6" fmla="*/ 165100 w 2246312"/>
                <a:gd name="connsiteY6" fmla="*/ 84684 h 273071"/>
                <a:gd name="connsiteX7" fmla="*/ 177800 w 2246312"/>
                <a:gd name="connsiteY7" fmla="*/ 81509 h 273071"/>
                <a:gd name="connsiteX8" fmla="*/ 225425 w 2246312"/>
                <a:gd name="connsiteY8" fmla="*/ 75159 h 273071"/>
                <a:gd name="connsiteX9" fmla="*/ 266700 w 2246312"/>
                <a:gd name="connsiteY9" fmla="*/ 68809 h 273071"/>
                <a:gd name="connsiteX10" fmla="*/ 336550 w 2246312"/>
                <a:gd name="connsiteY10" fmla="*/ 62459 h 273071"/>
                <a:gd name="connsiteX11" fmla="*/ 365125 w 2246312"/>
                <a:gd name="connsiteY11" fmla="*/ 56109 h 273071"/>
                <a:gd name="connsiteX12" fmla="*/ 377825 w 2246312"/>
                <a:gd name="connsiteY12" fmla="*/ 52934 h 273071"/>
                <a:gd name="connsiteX13" fmla="*/ 396875 w 2246312"/>
                <a:gd name="connsiteY13" fmla="*/ 49759 h 273071"/>
                <a:gd name="connsiteX14" fmla="*/ 406400 w 2246312"/>
                <a:gd name="connsiteY14" fmla="*/ 46584 h 273071"/>
                <a:gd name="connsiteX15" fmla="*/ 438150 w 2246312"/>
                <a:gd name="connsiteY15" fmla="*/ 40234 h 273071"/>
                <a:gd name="connsiteX16" fmla="*/ 482600 w 2246312"/>
                <a:gd name="connsiteY16" fmla="*/ 37059 h 273071"/>
                <a:gd name="connsiteX17" fmla="*/ 495300 w 2246312"/>
                <a:gd name="connsiteY17" fmla="*/ 33884 h 273071"/>
                <a:gd name="connsiteX18" fmla="*/ 514350 w 2246312"/>
                <a:gd name="connsiteY18" fmla="*/ 27534 h 273071"/>
                <a:gd name="connsiteX19" fmla="*/ 565150 w 2246312"/>
                <a:gd name="connsiteY19" fmla="*/ 18009 h 273071"/>
                <a:gd name="connsiteX20" fmla="*/ 581025 w 2246312"/>
                <a:gd name="connsiteY20" fmla="*/ 14834 h 273071"/>
                <a:gd name="connsiteX21" fmla="*/ 635000 w 2246312"/>
                <a:gd name="connsiteY21" fmla="*/ 8484 h 273071"/>
                <a:gd name="connsiteX22" fmla="*/ 650875 w 2246312"/>
                <a:gd name="connsiteY22" fmla="*/ 2134 h 273071"/>
                <a:gd name="connsiteX23" fmla="*/ 800100 w 2246312"/>
                <a:gd name="connsiteY23" fmla="*/ 8484 h 273071"/>
                <a:gd name="connsiteX24" fmla="*/ 828675 w 2246312"/>
                <a:gd name="connsiteY24" fmla="*/ 14834 h 273071"/>
                <a:gd name="connsiteX25" fmla="*/ 863600 w 2246312"/>
                <a:gd name="connsiteY25" fmla="*/ 21184 h 273071"/>
                <a:gd name="connsiteX26" fmla="*/ 901700 w 2246312"/>
                <a:gd name="connsiteY26" fmla="*/ 33884 h 273071"/>
                <a:gd name="connsiteX27" fmla="*/ 917575 w 2246312"/>
                <a:gd name="connsiteY27" fmla="*/ 40234 h 273071"/>
                <a:gd name="connsiteX28" fmla="*/ 952500 w 2246312"/>
                <a:gd name="connsiteY28" fmla="*/ 46584 h 273071"/>
                <a:gd name="connsiteX29" fmla="*/ 981075 w 2246312"/>
                <a:gd name="connsiteY29" fmla="*/ 59284 h 273071"/>
                <a:gd name="connsiteX30" fmla="*/ 996950 w 2246312"/>
                <a:gd name="connsiteY30" fmla="*/ 71984 h 273071"/>
                <a:gd name="connsiteX31" fmla="*/ 1025525 w 2246312"/>
                <a:gd name="connsiteY31" fmla="*/ 81509 h 273071"/>
                <a:gd name="connsiteX32" fmla="*/ 1076325 w 2246312"/>
                <a:gd name="connsiteY32" fmla="*/ 84684 h 273071"/>
                <a:gd name="connsiteX33" fmla="*/ 1158875 w 2246312"/>
                <a:gd name="connsiteY33" fmla="*/ 94209 h 273071"/>
                <a:gd name="connsiteX34" fmla="*/ 1171575 w 2246312"/>
                <a:gd name="connsiteY34" fmla="*/ 97384 h 273071"/>
                <a:gd name="connsiteX35" fmla="*/ 1695424 w 2246312"/>
                <a:gd name="connsiteY35" fmla="*/ 45512 h 273071"/>
                <a:gd name="connsiteX36" fmla="*/ 2184400 w 2246312"/>
                <a:gd name="connsiteY36" fmla="*/ 138659 h 273071"/>
                <a:gd name="connsiteX37" fmla="*/ 2206625 w 2246312"/>
                <a:gd name="connsiteY37" fmla="*/ 154534 h 273071"/>
                <a:gd name="connsiteX38" fmla="*/ 2228850 w 2246312"/>
                <a:gd name="connsiteY38" fmla="*/ 167234 h 273071"/>
                <a:gd name="connsiteX39" fmla="*/ 2244725 w 2246312"/>
                <a:gd name="connsiteY39" fmla="*/ 176759 h 273071"/>
                <a:gd name="connsiteX40" fmla="*/ 2238375 w 2246312"/>
                <a:gd name="connsiteY40" fmla="*/ 198984 h 273071"/>
                <a:gd name="connsiteX41" fmla="*/ 2200275 w 2246312"/>
                <a:gd name="connsiteY41" fmla="*/ 214859 h 273071"/>
                <a:gd name="connsiteX42" fmla="*/ 2174875 w 2246312"/>
                <a:gd name="connsiteY42" fmla="*/ 227559 h 273071"/>
                <a:gd name="connsiteX43" fmla="*/ 2155825 w 2246312"/>
                <a:gd name="connsiteY43" fmla="*/ 237084 h 273071"/>
                <a:gd name="connsiteX44" fmla="*/ 2105025 w 2246312"/>
                <a:gd name="connsiteY44" fmla="*/ 246609 h 273071"/>
                <a:gd name="connsiteX45" fmla="*/ 2079625 w 2246312"/>
                <a:gd name="connsiteY45" fmla="*/ 256134 h 273071"/>
                <a:gd name="connsiteX46" fmla="*/ 2057400 w 2246312"/>
                <a:gd name="connsiteY46" fmla="*/ 259309 h 273071"/>
                <a:gd name="connsiteX47" fmla="*/ 2038350 w 2246312"/>
                <a:gd name="connsiteY47" fmla="*/ 262484 h 273071"/>
                <a:gd name="connsiteX48" fmla="*/ 1987550 w 2246312"/>
                <a:gd name="connsiteY48" fmla="*/ 272009 h 273071"/>
                <a:gd name="connsiteX49" fmla="*/ 1889125 w 2246312"/>
                <a:gd name="connsiteY49" fmla="*/ 268834 h 273071"/>
                <a:gd name="connsiteX50" fmla="*/ 1819275 w 2246312"/>
                <a:gd name="connsiteY50" fmla="*/ 243434 h 273071"/>
                <a:gd name="connsiteX51" fmla="*/ 1781175 w 2246312"/>
                <a:gd name="connsiteY51" fmla="*/ 237084 h 273071"/>
                <a:gd name="connsiteX52" fmla="*/ 1765300 w 2246312"/>
                <a:gd name="connsiteY52" fmla="*/ 233909 h 273071"/>
                <a:gd name="connsiteX53" fmla="*/ 1749425 w 2246312"/>
                <a:gd name="connsiteY53" fmla="*/ 227559 h 273071"/>
                <a:gd name="connsiteX54" fmla="*/ 1714500 w 2246312"/>
                <a:gd name="connsiteY54" fmla="*/ 224384 h 273071"/>
                <a:gd name="connsiteX55" fmla="*/ 1695450 w 2246312"/>
                <a:gd name="connsiteY55" fmla="*/ 221209 h 273071"/>
                <a:gd name="connsiteX56" fmla="*/ 1673225 w 2246312"/>
                <a:gd name="connsiteY56" fmla="*/ 218034 h 273071"/>
                <a:gd name="connsiteX57" fmla="*/ 1651000 w 2246312"/>
                <a:gd name="connsiteY57" fmla="*/ 211684 h 273071"/>
                <a:gd name="connsiteX58" fmla="*/ 1631950 w 2246312"/>
                <a:gd name="connsiteY58" fmla="*/ 208509 h 273071"/>
                <a:gd name="connsiteX59" fmla="*/ 1520825 w 2246312"/>
                <a:gd name="connsiteY59" fmla="*/ 195809 h 273071"/>
                <a:gd name="connsiteX60" fmla="*/ 1498600 w 2246312"/>
                <a:gd name="connsiteY60" fmla="*/ 192634 h 273071"/>
                <a:gd name="connsiteX61" fmla="*/ 1441450 w 2246312"/>
                <a:gd name="connsiteY61" fmla="*/ 186284 h 273071"/>
                <a:gd name="connsiteX62" fmla="*/ 1365250 w 2246312"/>
                <a:gd name="connsiteY62" fmla="*/ 179934 h 273071"/>
                <a:gd name="connsiteX63" fmla="*/ 1346200 w 2246312"/>
                <a:gd name="connsiteY63" fmla="*/ 176759 h 273071"/>
                <a:gd name="connsiteX64" fmla="*/ 1298575 w 2246312"/>
                <a:gd name="connsiteY64" fmla="*/ 173584 h 273071"/>
                <a:gd name="connsiteX65" fmla="*/ 1279525 w 2246312"/>
                <a:gd name="connsiteY65" fmla="*/ 167234 h 273071"/>
                <a:gd name="connsiteX66" fmla="*/ 1266825 w 2246312"/>
                <a:gd name="connsiteY66" fmla="*/ 160884 h 273071"/>
                <a:gd name="connsiteX67" fmla="*/ 685800 w 2246312"/>
                <a:gd name="connsiteY67" fmla="*/ 157709 h 273071"/>
                <a:gd name="connsiteX68" fmla="*/ 625475 w 2246312"/>
                <a:gd name="connsiteY68" fmla="*/ 148184 h 273071"/>
                <a:gd name="connsiteX69" fmla="*/ 593725 w 2246312"/>
                <a:gd name="connsiteY69" fmla="*/ 145009 h 273071"/>
                <a:gd name="connsiteX70" fmla="*/ 488950 w 2246312"/>
                <a:gd name="connsiteY70" fmla="*/ 132309 h 273071"/>
                <a:gd name="connsiteX71" fmla="*/ 454025 w 2246312"/>
                <a:gd name="connsiteY71" fmla="*/ 125959 h 273071"/>
                <a:gd name="connsiteX72" fmla="*/ 390525 w 2246312"/>
                <a:gd name="connsiteY72" fmla="*/ 119609 h 273071"/>
                <a:gd name="connsiteX73" fmla="*/ 352425 w 2246312"/>
                <a:gd name="connsiteY73" fmla="*/ 110084 h 273071"/>
                <a:gd name="connsiteX74" fmla="*/ 238125 w 2246312"/>
                <a:gd name="connsiteY74" fmla="*/ 94209 h 273071"/>
                <a:gd name="connsiteX75" fmla="*/ 209550 w 2246312"/>
                <a:gd name="connsiteY75" fmla="*/ 91034 h 273071"/>
                <a:gd name="connsiteX76" fmla="*/ 190500 w 2246312"/>
                <a:gd name="connsiteY76" fmla="*/ 87859 h 273071"/>
                <a:gd name="connsiteX77" fmla="*/ 168275 w 2246312"/>
                <a:gd name="connsiteY77" fmla="*/ 84684 h 273071"/>
                <a:gd name="connsiteX78" fmla="*/ 142875 w 2246312"/>
                <a:gd name="connsiteY78" fmla="*/ 78334 h 273071"/>
                <a:gd name="connsiteX79" fmla="*/ 31750 w 2246312"/>
                <a:gd name="connsiteY79" fmla="*/ 71984 h 273071"/>
                <a:gd name="connsiteX80" fmla="*/ 212725 w 2246312"/>
                <a:gd name="connsiteY80" fmla="*/ 145009 h 273071"/>
                <a:gd name="connsiteX81" fmla="*/ 241300 w 2246312"/>
                <a:gd name="connsiteY81" fmla="*/ 138659 h 273071"/>
                <a:gd name="connsiteX0" fmla="*/ 0 w 2244725"/>
                <a:gd name="connsiteY0" fmla="*/ 119609 h 273071"/>
                <a:gd name="connsiteX1" fmla="*/ 38100 w 2244725"/>
                <a:gd name="connsiteY1" fmla="*/ 116434 h 273071"/>
                <a:gd name="connsiteX2" fmla="*/ 104775 w 2244725"/>
                <a:gd name="connsiteY2" fmla="*/ 106909 h 273071"/>
                <a:gd name="connsiteX3" fmla="*/ 127000 w 2244725"/>
                <a:gd name="connsiteY3" fmla="*/ 100559 h 273071"/>
                <a:gd name="connsiteX4" fmla="*/ 139700 w 2244725"/>
                <a:gd name="connsiteY4" fmla="*/ 94209 h 273071"/>
                <a:gd name="connsiteX5" fmla="*/ 155575 w 2244725"/>
                <a:gd name="connsiteY5" fmla="*/ 91034 h 273071"/>
                <a:gd name="connsiteX6" fmla="*/ 165100 w 2244725"/>
                <a:gd name="connsiteY6" fmla="*/ 84684 h 273071"/>
                <a:gd name="connsiteX7" fmla="*/ 177800 w 2244725"/>
                <a:gd name="connsiteY7" fmla="*/ 81509 h 273071"/>
                <a:gd name="connsiteX8" fmla="*/ 225425 w 2244725"/>
                <a:gd name="connsiteY8" fmla="*/ 75159 h 273071"/>
                <a:gd name="connsiteX9" fmla="*/ 266700 w 2244725"/>
                <a:gd name="connsiteY9" fmla="*/ 68809 h 273071"/>
                <a:gd name="connsiteX10" fmla="*/ 336550 w 2244725"/>
                <a:gd name="connsiteY10" fmla="*/ 62459 h 273071"/>
                <a:gd name="connsiteX11" fmla="*/ 365125 w 2244725"/>
                <a:gd name="connsiteY11" fmla="*/ 56109 h 273071"/>
                <a:gd name="connsiteX12" fmla="*/ 377825 w 2244725"/>
                <a:gd name="connsiteY12" fmla="*/ 52934 h 273071"/>
                <a:gd name="connsiteX13" fmla="*/ 396875 w 2244725"/>
                <a:gd name="connsiteY13" fmla="*/ 49759 h 273071"/>
                <a:gd name="connsiteX14" fmla="*/ 406400 w 2244725"/>
                <a:gd name="connsiteY14" fmla="*/ 46584 h 273071"/>
                <a:gd name="connsiteX15" fmla="*/ 438150 w 2244725"/>
                <a:gd name="connsiteY15" fmla="*/ 40234 h 273071"/>
                <a:gd name="connsiteX16" fmla="*/ 482600 w 2244725"/>
                <a:gd name="connsiteY16" fmla="*/ 37059 h 273071"/>
                <a:gd name="connsiteX17" fmla="*/ 495300 w 2244725"/>
                <a:gd name="connsiteY17" fmla="*/ 33884 h 273071"/>
                <a:gd name="connsiteX18" fmla="*/ 514350 w 2244725"/>
                <a:gd name="connsiteY18" fmla="*/ 27534 h 273071"/>
                <a:gd name="connsiteX19" fmla="*/ 565150 w 2244725"/>
                <a:gd name="connsiteY19" fmla="*/ 18009 h 273071"/>
                <a:gd name="connsiteX20" fmla="*/ 581025 w 2244725"/>
                <a:gd name="connsiteY20" fmla="*/ 14834 h 273071"/>
                <a:gd name="connsiteX21" fmla="*/ 635000 w 2244725"/>
                <a:gd name="connsiteY21" fmla="*/ 8484 h 273071"/>
                <a:gd name="connsiteX22" fmla="*/ 650875 w 2244725"/>
                <a:gd name="connsiteY22" fmla="*/ 2134 h 273071"/>
                <a:gd name="connsiteX23" fmla="*/ 800100 w 2244725"/>
                <a:gd name="connsiteY23" fmla="*/ 8484 h 273071"/>
                <a:gd name="connsiteX24" fmla="*/ 828675 w 2244725"/>
                <a:gd name="connsiteY24" fmla="*/ 14834 h 273071"/>
                <a:gd name="connsiteX25" fmla="*/ 863600 w 2244725"/>
                <a:gd name="connsiteY25" fmla="*/ 21184 h 273071"/>
                <a:gd name="connsiteX26" fmla="*/ 901700 w 2244725"/>
                <a:gd name="connsiteY26" fmla="*/ 33884 h 273071"/>
                <a:gd name="connsiteX27" fmla="*/ 917575 w 2244725"/>
                <a:gd name="connsiteY27" fmla="*/ 40234 h 273071"/>
                <a:gd name="connsiteX28" fmla="*/ 952500 w 2244725"/>
                <a:gd name="connsiteY28" fmla="*/ 46584 h 273071"/>
                <a:gd name="connsiteX29" fmla="*/ 981075 w 2244725"/>
                <a:gd name="connsiteY29" fmla="*/ 59284 h 273071"/>
                <a:gd name="connsiteX30" fmla="*/ 996950 w 2244725"/>
                <a:gd name="connsiteY30" fmla="*/ 71984 h 273071"/>
                <a:gd name="connsiteX31" fmla="*/ 1025525 w 2244725"/>
                <a:gd name="connsiteY31" fmla="*/ 81509 h 273071"/>
                <a:gd name="connsiteX32" fmla="*/ 1076325 w 2244725"/>
                <a:gd name="connsiteY32" fmla="*/ 84684 h 273071"/>
                <a:gd name="connsiteX33" fmla="*/ 1158875 w 2244725"/>
                <a:gd name="connsiteY33" fmla="*/ 94209 h 273071"/>
                <a:gd name="connsiteX34" fmla="*/ 1171575 w 2244725"/>
                <a:gd name="connsiteY34" fmla="*/ 97384 h 273071"/>
                <a:gd name="connsiteX35" fmla="*/ 1695424 w 2244725"/>
                <a:gd name="connsiteY35" fmla="*/ 45512 h 273071"/>
                <a:gd name="connsiteX36" fmla="*/ 2184400 w 2244725"/>
                <a:gd name="connsiteY36" fmla="*/ 138659 h 273071"/>
                <a:gd name="connsiteX37" fmla="*/ 2206625 w 2244725"/>
                <a:gd name="connsiteY37" fmla="*/ 154534 h 273071"/>
                <a:gd name="connsiteX38" fmla="*/ 2228850 w 2244725"/>
                <a:gd name="connsiteY38" fmla="*/ 167234 h 273071"/>
                <a:gd name="connsiteX39" fmla="*/ 2244725 w 2244725"/>
                <a:gd name="connsiteY39" fmla="*/ 176759 h 273071"/>
                <a:gd name="connsiteX40" fmla="*/ 2200275 w 2244725"/>
                <a:gd name="connsiteY40" fmla="*/ 214859 h 273071"/>
                <a:gd name="connsiteX41" fmla="*/ 2174875 w 2244725"/>
                <a:gd name="connsiteY41" fmla="*/ 227559 h 273071"/>
                <a:gd name="connsiteX42" fmla="*/ 2155825 w 2244725"/>
                <a:gd name="connsiteY42" fmla="*/ 237084 h 273071"/>
                <a:gd name="connsiteX43" fmla="*/ 2105025 w 2244725"/>
                <a:gd name="connsiteY43" fmla="*/ 246609 h 273071"/>
                <a:gd name="connsiteX44" fmla="*/ 2079625 w 2244725"/>
                <a:gd name="connsiteY44" fmla="*/ 256134 h 273071"/>
                <a:gd name="connsiteX45" fmla="*/ 2057400 w 2244725"/>
                <a:gd name="connsiteY45" fmla="*/ 259309 h 273071"/>
                <a:gd name="connsiteX46" fmla="*/ 2038350 w 2244725"/>
                <a:gd name="connsiteY46" fmla="*/ 262484 h 273071"/>
                <a:gd name="connsiteX47" fmla="*/ 1987550 w 2244725"/>
                <a:gd name="connsiteY47" fmla="*/ 272009 h 273071"/>
                <a:gd name="connsiteX48" fmla="*/ 1889125 w 2244725"/>
                <a:gd name="connsiteY48" fmla="*/ 268834 h 273071"/>
                <a:gd name="connsiteX49" fmla="*/ 1819275 w 2244725"/>
                <a:gd name="connsiteY49" fmla="*/ 243434 h 273071"/>
                <a:gd name="connsiteX50" fmla="*/ 1781175 w 2244725"/>
                <a:gd name="connsiteY50" fmla="*/ 237084 h 273071"/>
                <a:gd name="connsiteX51" fmla="*/ 1765300 w 2244725"/>
                <a:gd name="connsiteY51" fmla="*/ 233909 h 273071"/>
                <a:gd name="connsiteX52" fmla="*/ 1749425 w 2244725"/>
                <a:gd name="connsiteY52" fmla="*/ 227559 h 273071"/>
                <a:gd name="connsiteX53" fmla="*/ 1714500 w 2244725"/>
                <a:gd name="connsiteY53" fmla="*/ 224384 h 273071"/>
                <a:gd name="connsiteX54" fmla="*/ 1695450 w 2244725"/>
                <a:gd name="connsiteY54" fmla="*/ 221209 h 273071"/>
                <a:gd name="connsiteX55" fmla="*/ 1673225 w 2244725"/>
                <a:gd name="connsiteY55" fmla="*/ 218034 h 273071"/>
                <a:gd name="connsiteX56" fmla="*/ 1651000 w 2244725"/>
                <a:gd name="connsiteY56" fmla="*/ 211684 h 273071"/>
                <a:gd name="connsiteX57" fmla="*/ 1631950 w 2244725"/>
                <a:gd name="connsiteY57" fmla="*/ 208509 h 273071"/>
                <a:gd name="connsiteX58" fmla="*/ 1520825 w 2244725"/>
                <a:gd name="connsiteY58" fmla="*/ 195809 h 273071"/>
                <a:gd name="connsiteX59" fmla="*/ 1498600 w 2244725"/>
                <a:gd name="connsiteY59" fmla="*/ 192634 h 273071"/>
                <a:gd name="connsiteX60" fmla="*/ 1441450 w 2244725"/>
                <a:gd name="connsiteY60" fmla="*/ 186284 h 273071"/>
                <a:gd name="connsiteX61" fmla="*/ 1365250 w 2244725"/>
                <a:gd name="connsiteY61" fmla="*/ 179934 h 273071"/>
                <a:gd name="connsiteX62" fmla="*/ 1346200 w 2244725"/>
                <a:gd name="connsiteY62" fmla="*/ 176759 h 273071"/>
                <a:gd name="connsiteX63" fmla="*/ 1298575 w 2244725"/>
                <a:gd name="connsiteY63" fmla="*/ 173584 h 273071"/>
                <a:gd name="connsiteX64" fmla="*/ 1279525 w 2244725"/>
                <a:gd name="connsiteY64" fmla="*/ 167234 h 273071"/>
                <a:gd name="connsiteX65" fmla="*/ 1266825 w 2244725"/>
                <a:gd name="connsiteY65" fmla="*/ 160884 h 273071"/>
                <a:gd name="connsiteX66" fmla="*/ 685800 w 2244725"/>
                <a:gd name="connsiteY66" fmla="*/ 157709 h 273071"/>
                <a:gd name="connsiteX67" fmla="*/ 625475 w 2244725"/>
                <a:gd name="connsiteY67" fmla="*/ 148184 h 273071"/>
                <a:gd name="connsiteX68" fmla="*/ 593725 w 2244725"/>
                <a:gd name="connsiteY68" fmla="*/ 145009 h 273071"/>
                <a:gd name="connsiteX69" fmla="*/ 488950 w 2244725"/>
                <a:gd name="connsiteY69" fmla="*/ 132309 h 273071"/>
                <a:gd name="connsiteX70" fmla="*/ 454025 w 2244725"/>
                <a:gd name="connsiteY70" fmla="*/ 125959 h 273071"/>
                <a:gd name="connsiteX71" fmla="*/ 390525 w 2244725"/>
                <a:gd name="connsiteY71" fmla="*/ 119609 h 273071"/>
                <a:gd name="connsiteX72" fmla="*/ 352425 w 2244725"/>
                <a:gd name="connsiteY72" fmla="*/ 110084 h 273071"/>
                <a:gd name="connsiteX73" fmla="*/ 238125 w 2244725"/>
                <a:gd name="connsiteY73" fmla="*/ 94209 h 273071"/>
                <a:gd name="connsiteX74" fmla="*/ 209550 w 2244725"/>
                <a:gd name="connsiteY74" fmla="*/ 91034 h 273071"/>
                <a:gd name="connsiteX75" fmla="*/ 190500 w 2244725"/>
                <a:gd name="connsiteY75" fmla="*/ 87859 h 273071"/>
                <a:gd name="connsiteX76" fmla="*/ 168275 w 2244725"/>
                <a:gd name="connsiteY76" fmla="*/ 84684 h 273071"/>
                <a:gd name="connsiteX77" fmla="*/ 142875 w 2244725"/>
                <a:gd name="connsiteY77" fmla="*/ 78334 h 273071"/>
                <a:gd name="connsiteX78" fmla="*/ 31750 w 2244725"/>
                <a:gd name="connsiteY78" fmla="*/ 71984 h 273071"/>
                <a:gd name="connsiteX79" fmla="*/ 212725 w 2244725"/>
                <a:gd name="connsiteY79" fmla="*/ 145009 h 273071"/>
                <a:gd name="connsiteX80" fmla="*/ 241300 w 2244725"/>
                <a:gd name="connsiteY80" fmla="*/ 138659 h 273071"/>
                <a:gd name="connsiteX0" fmla="*/ 0 w 2244725"/>
                <a:gd name="connsiteY0" fmla="*/ 119609 h 273071"/>
                <a:gd name="connsiteX1" fmla="*/ 38100 w 2244725"/>
                <a:gd name="connsiteY1" fmla="*/ 116434 h 273071"/>
                <a:gd name="connsiteX2" fmla="*/ 104775 w 2244725"/>
                <a:gd name="connsiteY2" fmla="*/ 106909 h 273071"/>
                <a:gd name="connsiteX3" fmla="*/ 127000 w 2244725"/>
                <a:gd name="connsiteY3" fmla="*/ 100559 h 273071"/>
                <a:gd name="connsiteX4" fmla="*/ 139700 w 2244725"/>
                <a:gd name="connsiteY4" fmla="*/ 94209 h 273071"/>
                <a:gd name="connsiteX5" fmla="*/ 155575 w 2244725"/>
                <a:gd name="connsiteY5" fmla="*/ 91034 h 273071"/>
                <a:gd name="connsiteX6" fmla="*/ 165100 w 2244725"/>
                <a:gd name="connsiteY6" fmla="*/ 84684 h 273071"/>
                <a:gd name="connsiteX7" fmla="*/ 177800 w 2244725"/>
                <a:gd name="connsiteY7" fmla="*/ 81509 h 273071"/>
                <a:gd name="connsiteX8" fmla="*/ 225425 w 2244725"/>
                <a:gd name="connsiteY8" fmla="*/ 75159 h 273071"/>
                <a:gd name="connsiteX9" fmla="*/ 266700 w 2244725"/>
                <a:gd name="connsiteY9" fmla="*/ 68809 h 273071"/>
                <a:gd name="connsiteX10" fmla="*/ 336550 w 2244725"/>
                <a:gd name="connsiteY10" fmla="*/ 62459 h 273071"/>
                <a:gd name="connsiteX11" fmla="*/ 365125 w 2244725"/>
                <a:gd name="connsiteY11" fmla="*/ 56109 h 273071"/>
                <a:gd name="connsiteX12" fmla="*/ 377825 w 2244725"/>
                <a:gd name="connsiteY12" fmla="*/ 52934 h 273071"/>
                <a:gd name="connsiteX13" fmla="*/ 396875 w 2244725"/>
                <a:gd name="connsiteY13" fmla="*/ 49759 h 273071"/>
                <a:gd name="connsiteX14" fmla="*/ 406400 w 2244725"/>
                <a:gd name="connsiteY14" fmla="*/ 46584 h 273071"/>
                <a:gd name="connsiteX15" fmla="*/ 438150 w 2244725"/>
                <a:gd name="connsiteY15" fmla="*/ 40234 h 273071"/>
                <a:gd name="connsiteX16" fmla="*/ 482600 w 2244725"/>
                <a:gd name="connsiteY16" fmla="*/ 37059 h 273071"/>
                <a:gd name="connsiteX17" fmla="*/ 495300 w 2244725"/>
                <a:gd name="connsiteY17" fmla="*/ 33884 h 273071"/>
                <a:gd name="connsiteX18" fmla="*/ 514350 w 2244725"/>
                <a:gd name="connsiteY18" fmla="*/ 27534 h 273071"/>
                <a:gd name="connsiteX19" fmla="*/ 565150 w 2244725"/>
                <a:gd name="connsiteY19" fmla="*/ 18009 h 273071"/>
                <a:gd name="connsiteX20" fmla="*/ 581025 w 2244725"/>
                <a:gd name="connsiteY20" fmla="*/ 14834 h 273071"/>
                <a:gd name="connsiteX21" fmla="*/ 635000 w 2244725"/>
                <a:gd name="connsiteY21" fmla="*/ 8484 h 273071"/>
                <a:gd name="connsiteX22" fmla="*/ 650875 w 2244725"/>
                <a:gd name="connsiteY22" fmla="*/ 2134 h 273071"/>
                <a:gd name="connsiteX23" fmla="*/ 800100 w 2244725"/>
                <a:gd name="connsiteY23" fmla="*/ 8484 h 273071"/>
                <a:gd name="connsiteX24" fmla="*/ 828675 w 2244725"/>
                <a:gd name="connsiteY24" fmla="*/ 14834 h 273071"/>
                <a:gd name="connsiteX25" fmla="*/ 863600 w 2244725"/>
                <a:gd name="connsiteY25" fmla="*/ 21184 h 273071"/>
                <a:gd name="connsiteX26" fmla="*/ 901700 w 2244725"/>
                <a:gd name="connsiteY26" fmla="*/ 33884 h 273071"/>
                <a:gd name="connsiteX27" fmla="*/ 917575 w 2244725"/>
                <a:gd name="connsiteY27" fmla="*/ 40234 h 273071"/>
                <a:gd name="connsiteX28" fmla="*/ 952500 w 2244725"/>
                <a:gd name="connsiteY28" fmla="*/ 46584 h 273071"/>
                <a:gd name="connsiteX29" fmla="*/ 981075 w 2244725"/>
                <a:gd name="connsiteY29" fmla="*/ 59284 h 273071"/>
                <a:gd name="connsiteX30" fmla="*/ 996950 w 2244725"/>
                <a:gd name="connsiteY30" fmla="*/ 71984 h 273071"/>
                <a:gd name="connsiteX31" fmla="*/ 1025525 w 2244725"/>
                <a:gd name="connsiteY31" fmla="*/ 81509 h 273071"/>
                <a:gd name="connsiteX32" fmla="*/ 1076325 w 2244725"/>
                <a:gd name="connsiteY32" fmla="*/ 84684 h 273071"/>
                <a:gd name="connsiteX33" fmla="*/ 1158875 w 2244725"/>
                <a:gd name="connsiteY33" fmla="*/ 94209 h 273071"/>
                <a:gd name="connsiteX34" fmla="*/ 1171575 w 2244725"/>
                <a:gd name="connsiteY34" fmla="*/ 97384 h 273071"/>
                <a:gd name="connsiteX35" fmla="*/ 1695424 w 2244725"/>
                <a:gd name="connsiteY35" fmla="*/ 45512 h 273071"/>
                <a:gd name="connsiteX36" fmla="*/ 2184400 w 2244725"/>
                <a:gd name="connsiteY36" fmla="*/ 138659 h 273071"/>
                <a:gd name="connsiteX37" fmla="*/ 2206625 w 2244725"/>
                <a:gd name="connsiteY37" fmla="*/ 154534 h 273071"/>
                <a:gd name="connsiteX38" fmla="*/ 2228850 w 2244725"/>
                <a:gd name="connsiteY38" fmla="*/ 167234 h 273071"/>
                <a:gd name="connsiteX39" fmla="*/ 2244725 w 2244725"/>
                <a:gd name="connsiteY39" fmla="*/ 176759 h 273071"/>
                <a:gd name="connsiteX40" fmla="*/ 2174875 w 2244725"/>
                <a:gd name="connsiteY40" fmla="*/ 227559 h 273071"/>
                <a:gd name="connsiteX41" fmla="*/ 2155825 w 2244725"/>
                <a:gd name="connsiteY41" fmla="*/ 237084 h 273071"/>
                <a:gd name="connsiteX42" fmla="*/ 2105025 w 2244725"/>
                <a:gd name="connsiteY42" fmla="*/ 246609 h 273071"/>
                <a:gd name="connsiteX43" fmla="*/ 2079625 w 2244725"/>
                <a:gd name="connsiteY43" fmla="*/ 256134 h 273071"/>
                <a:gd name="connsiteX44" fmla="*/ 2057400 w 2244725"/>
                <a:gd name="connsiteY44" fmla="*/ 259309 h 273071"/>
                <a:gd name="connsiteX45" fmla="*/ 2038350 w 2244725"/>
                <a:gd name="connsiteY45" fmla="*/ 262484 h 273071"/>
                <a:gd name="connsiteX46" fmla="*/ 1987550 w 2244725"/>
                <a:gd name="connsiteY46" fmla="*/ 272009 h 273071"/>
                <a:gd name="connsiteX47" fmla="*/ 1889125 w 2244725"/>
                <a:gd name="connsiteY47" fmla="*/ 268834 h 273071"/>
                <a:gd name="connsiteX48" fmla="*/ 1819275 w 2244725"/>
                <a:gd name="connsiteY48" fmla="*/ 243434 h 273071"/>
                <a:gd name="connsiteX49" fmla="*/ 1781175 w 2244725"/>
                <a:gd name="connsiteY49" fmla="*/ 237084 h 273071"/>
                <a:gd name="connsiteX50" fmla="*/ 1765300 w 2244725"/>
                <a:gd name="connsiteY50" fmla="*/ 233909 h 273071"/>
                <a:gd name="connsiteX51" fmla="*/ 1749425 w 2244725"/>
                <a:gd name="connsiteY51" fmla="*/ 227559 h 273071"/>
                <a:gd name="connsiteX52" fmla="*/ 1714500 w 2244725"/>
                <a:gd name="connsiteY52" fmla="*/ 224384 h 273071"/>
                <a:gd name="connsiteX53" fmla="*/ 1695450 w 2244725"/>
                <a:gd name="connsiteY53" fmla="*/ 221209 h 273071"/>
                <a:gd name="connsiteX54" fmla="*/ 1673225 w 2244725"/>
                <a:gd name="connsiteY54" fmla="*/ 218034 h 273071"/>
                <a:gd name="connsiteX55" fmla="*/ 1651000 w 2244725"/>
                <a:gd name="connsiteY55" fmla="*/ 211684 h 273071"/>
                <a:gd name="connsiteX56" fmla="*/ 1631950 w 2244725"/>
                <a:gd name="connsiteY56" fmla="*/ 208509 h 273071"/>
                <a:gd name="connsiteX57" fmla="*/ 1520825 w 2244725"/>
                <a:gd name="connsiteY57" fmla="*/ 195809 h 273071"/>
                <a:gd name="connsiteX58" fmla="*/ 1498600 w 2244725"/>
                <a:gd name="connsiteY58" fmla="*/ 192634 h 273071"/>
                <a:gd name="connsiteX59" fmla="*/ 1441450 w 2244725"/>
                <a:gd name="connsiteY59" fmla="*/ 186284 h 273071"/>
                <a:gd name="connsiteX60" fmla="*/ 1365250 w 2244725"/>
                <a:gd name="connsiteY60" fmla="*/ 179934 h 273071"/>
                <a:gd name="connsiteX61" fmla="*/ 1346200 w 2244725"/>
                <a:gd name="connsiteY61" fmla="*/ 176759 h 273071"/>
                <a:gd name="connsiteX62" fmla="*/ 1298575 w 2244725"/>
                <a:gd name="connsiteY62" fmla="*/ 173584 h 273071"/>
                <a:gd name="connsiteX63" fmla="*/ 1279525 w 2244725"/>
                <a:gd name="connsiteY63" fmla="*/ 167234 h 273071"/>
                <a:gd name="connsiteX64" fmla="*/ 1266825 w 2244725"/>
                <a:gd name="connsiteY64" fmla="*/ 160884 h 273071"/>
                <a:gd name="connsiteX65" fmla="*/ 685800 w 2244725"/>
                <a:gd name="connsiteY65" fmla="*/ 157709 h 273071"/>
                <a:gd name="connsiteX66" fmla="*/ 625475 w 2244725"/>
                <a:gd name="connsiteY66" fmla="*/ 148184 h 273071"/>
                <a:gd name="connsiteX67" fmla="*/ 593725 w 2244725"/>
                <a:gd name="connsiteY67" fmla="*/ 145009 h 273071"/>
                <a:gd name="connsiteX68" fmla="*/ 488950 w 2244725"/>
                <a:gd name="connsiteY68" fmla="*/ 132309 h 273071"/>
                <a:gd name="connsiteX69" fmla="*/ 454025 w 2244725"/>
                <a:gd name="connsiteY69" fmla="*/ 125959 h 273071"/>
                <a:gd name="connsiteX70" fmla="*/ 390525 w 2244725"/>
                <a:gd name="connsiteY70" fmla="*/ 119609 h 273071"/>
                <a:gd name="connsiteX71" fmla="*/ 352425 w 2244725"/>
                <a:gd name="connsiteY71" fmla="*/ 110084 h 273071"/>
                <a:gd name="connsiteX72" fmla="*/ 238125 w 2244725"/>
                <a:gd name="connsiteY72" fmla="*/ 94209 h 273071"/>
                <a:gd name="connsiteX73" fmla="*/ 209550 w 2244725"/>
                <a:gd name="connsiteY73" fmla="*/ 91034 h 273071"/>
                <a:gd name="connsiteX74" fmla="*/ 190500 w 2244725"/>
                <a:gd name="connsiteY74" fmla="*/ 87859 h 273071"/>
                <a:gd name="connsiteX75" fmla="*/ 168275 w 2244725"/>
                <a:gd name="connsiteY75" fmla="*/ 84684 h 273071"/>
                <a:gd name="connsiteX76" fmla="*/ 142875 w 2244725"/>
                <a:gd name="connsiteY76" fmla="*/ 78334 h 273071"/>
                <a:gd name="connsiteX77" fmla="*/ 31750 w 2244725"/>
                <a:gd name="connsiteY77" fmla="*/ 71984 h 273071"/>
                <a:gd name="connsiteX78" fmla="*/ 212725 w 2244725"/>
                <a:gd name="connsiteY78" fmla="*/ 145009 h 273071"/>
                <a:gd name="connsiteX79" fmla="*/ 241300 w 2244725"/>
                <a:gd name="connsiteY79" fmla="*/ 138659 h 273071"/>
                <a:gd name="connsiteX0" fmla="*/ 0 w 2244725"/>
                <a:gd name="connsiteY0" fmla="*/ 119609 h 273071"/>
                <a:gd name="connsiteX1" fmla="*/ 38100 w 2244725"/>
                <a:gd name="connsiteY1" fmla="*/ 116434 h 273071"/>
                <a:gd name="connsiteX2" fmla="*/ 104775 w 2244725"/>
                <a:gd name="connsiteY2" fmla="*/ 106909 h 273071"/>
                <a:gd name="connsiteX3" fmla="*/ 127000 w 2244725"/>
                <a:gd name="connsiteY3" fmla="*/ 100559 h 273071"/>
                <a:gd name="connsiteX4" fmla="*/ 139700 w 2244725"/>
                <a:gd name="connsiteY4" fmla="*/ 94209 h 273071"/>
                <a:gd name="connsiteX5" fmla="*/ 155575 w 2244725"/>
                <a:gd name="connsiteY5" fmla="*/ 91034 h 273071"/>
                <a:gd name="connsiteX6" fmla="*/ 165100 w 2244725"/>
                <a:gd name="connsiteY6" fmla="*/ 84684 h 273071"/>
                <a:gd name="connsiteX7" fmla="*/ 177800 w 2244725"/>
                <a:gd name="connsiteY7" fmla="*/ 81509 h 273071"/>
                <a:gd name="connsiteX8" fmla="*/ 225425 w 2244725"/>
                <a:gd name="connsiteY8" fmla="*/ 75159 h 273071"/>
                <a:gd name="connsiteX9" fmla="*/ 266700 w 2244725"/>
                <a:gd name="connsiteY9" fmla="*/ 68809 h 273071"/>
                <a:gd name="connsiteX10" fmla="*/ 336550 w 2244725"/>
                <a:gd name="connsiteY10" fmla="*/ 62459 h 273071"/>
                <a:gd name="connsiteX11" fmla="*/ 365125 w 2244725"/>
                <a:gd name="connsiteY11" fmla="*/ 56109 h 273071"/>
                <a:gd name="connsiteX12" fmla="*/ 377825 w 2244725"/>
                <a:gd name="connsiteY12" fmla="*/ 52934 h 273071"/>
                <a:gd name="connsiteX13" fmla="*/ 396875 w 2244725"/>
                <a:gd name="connsiteY13" fmla="*/ 49759 h 273071"/>
                <a:gd name="connsiteX14" fmla="*/ 406400 w 2244725"/>
                <a:gd name="connsiteY14" fmla="*/ 46584 h 273071"/>
                <a:gd name="connsiteX15" fmla="*/ 438150 w 2244725"/>
                <a:gd name="connsiteY15" fmla="*/ 40234 h 273071"/>
                <a:gd name="connsiteX16" fmla="*/ 482600 w 2244725"/>
                <a:gd name="connsiteY16" fmla="*/ 37059 h 273071"/>
                <a:gd name="connsiteX17" fmla="*/ 495300 w 2244725"/>
                <a:gd name="connsiteY17" fmla="*/ 33884 h 273071"/>
                <a:gd name="connsiteX18" fmla="*/ 514350 w 2244725"/>
                <a:gd name="connsiteY18" fmla="*/ 27534 h 273071"/>
                <a:gd name="connsiteX19" fmla="*/ 565150 w 2244725"/>
                <a:gd name="connsiteY19" fmla="*/ 18009 h 273071"/>
                <a:gd name="connsiteX20" fmla="*/ 581025 w 2244725"/>
                <a:gd name="connsiteY20" fmla="*/ 14834 h 273071"/>
                <a:gd name="connsiteX21" fmla="*/ 635000 w 2244725"/>
                <a:gd name="connsiteY21" fmla="*/ 8484 h 273071"/>
                <a:gd name="connsiteX22" fmla="*/ 650875 w 2244725"/>
                <a:gd name="connsiteY22" fmla="*/ 2134 h 273071"/>
                <a:gd name="connsiteX23" fmla="*/ 800100 w 2244725"/>
                <a:gd name="connsiteY23" fmla="*/ 8484 h 273071"/>
                <a:gd name="connsiteX24" fmla="*/ 828675 w 2244725"/>
                <a:gd name="connsiteY24" fmla="*/ 14834 h 273071"/>
                <a:gd name="connsiteX25" fmla="*/ 863600 w 2244725"/>
                <a:gd name="connsiteY25" fmla="*/ 21184 h 273071"/>
                <a:gd name="connsiteX26" fmla="*/ 901700 w 2244725"/>
                <a:gd name="connsiteY26" fmla="*/ 33884 h 273071"/>
                <a:gd name="connsiteX27" fmla="*/ 917575 w 2244725"/>
                <a:gd name="connsiteY27" fmla="*/ 40234 h 273071"/>
                <a:gd name="connsiteX28" fmla="*/ 952500 w 2244725"/>
                <a:gd name="connsiteY28" fmla="*/ 46584 h 273071"/>
                <a:gd name="connsiteX29" fmla="*/ 981075 w 2244725"/>
                <a:gd name="connsiteY29" fmla="*/ 59284 h 273071"/>
                <a:gd name="connsiteX30" fmla="*/ 996950 w 2244725"/>
                <a:gd name="connsiteY30" fmla="*/ 71984 h 273071"/>
                <a:gd name="connsiteX31" fmla="*/ 1025525 w 2244725"/>
                <a:gd name="connsiteY31" fmla="*/ 81509 h 273071"/>
                <a:gd name="connsiteX32" fmla="*/ 1076325 w 2244725"/>
                <a:gd name="connsiteY32" fmla="*/ 84684 h 273071"/>
                <a:gd name="connsiteX33" fmla="*/ 1158875 w 2244725"/>
                <a:gd name="connsiteY33" fmla="*/ 94209 h 273071"/>
                <a:gd name="connsiteX34" fmla="*/ 1171575 w 2244725"/>
                <a:gd name="connsiteY34" fmla="*/ 97384 h 273071"/>
                <a:gd name="connsiteX35" fmla="*/ 1695424 w 2244725"/>
                <a:gd name="connsiteY35" fmla="*/ 45512 h 273071"/>
                <a:gd name="connsiteX36" fmla="*/ 2184400 w 2244725"/>
                <a:gd name="connsiteY36" fmla="*/ 138659 h 273071"/>
                <a:gd name="connsiteX37" fmla="*/ 2206625 w 2244725"/>
                <a:gd name="connsiteY37" fmla="*/ 154534 h 273071"/>
                <a:gd name="connsiteX38" fmla="*/ 2228850 w 2244725"/>
                <a:gd name="connsiteY38" fmla="*/ 167234 h 273071"/>
                <a:gd name="connsiteX39" fmla="*/ 2244725 w 2244725"/>
                <a:gd name="connsiteY39" fmla="*/ 176759 h 273071"/>
                <a:gd name="connsiteX40" fmla="*/ 2174875 w 2244725"/>
                <a:gd name="connsiteY40" fmla="*/ 227559 h 273071"/>
                <a:gd name="connsiteX41" fmla="*/ 2105025 w 2244725"/>
                <a:gd name="connsiteY41" fmla="*/ 246609 h 273071"/>
                <a:gd name="connsiteX42" fmla="*/ 2079625 w 2244725"/>
                <a:gd name="connsiteY42" fmla="*/ 256134 h 273071"/>
                <a:gd name="connsiteX43" fmla="*/ 2057400 w 2244725"/>
                <a:gd name="connsiteY43" fmla="*/ 259309 h 273071"/>
                <a:gd name="connsiteX44" fmla="*/ 2038350 w 2244725"/>
                <a:gd name="connsiteY44" fmla="*/ 262484 h 273071"/>
                <a:gd name="connsiteX45" fmla="*/ 1987550 w 2244725"/>
                <a:gd name="connsiteY45" fmla="*/ 272009 h 273071"/>
                <a:gd name="connsiteX46" fmla="*/ 1889125 w 2244725"/>
                <a:gd name="connsiteY46" fmla="*/ 268834 h 273071"/>
                <a:gd name="connsiteX47" fmla="*/ 1819275 w 2244725"/>
                <a:gd name="connsiteY47" fmla="*/ 243434 h 273071"/>
                <a:gd name="connsiteX48" fmla="*/ 1781175 w 2244725"/>
                <a:gd name="connsiteY48" fmla="*/ 237084 h 273071"/>
                <a:gd name="connsiteX49" fmla="*/ 1765300 w 2244725"/>
                <a:gd name="connsiteY49" fmla="*/ 233909 h 273071"/>
                <a:gd name="connsiteX50" fmla="*/ 1749425 w 2244725"/>
                <a:gd name="connsiteY50" fmla="*/ 227559 h 273071"/>
                <a:gd name="connsiteX51" fmla="*/ 1714500 w 2244725"/>
                <a:gd name="connsiteY51" fmla="*/ 224384 h 273071"/>
                <a:gd name="connsiteX52" fmla="*/ 1695450 w 2244725"/>
                <a:gd name="connsiteY52" fmla="*/ 221209 h 273071"/>
                <a:gd name="connsiteX53" fmla="*/ 1673225 w 2244725"/>
                <a:gd name="connsiteY53" fmla="*/ 218034 h 273071"/>
                <a:gd name="connsiteX54" fmla="*/ 1651000 w 2244725"/>
                <a:gd name="connsiteY54" fmla="*/ 211684 h 273071"/>
                <a:gd name="connsiteX55" fmla="*/ 1631950 w 2244725"/>
                <a:gd name="connsiteY55" fmla="*/ 208509 h 273071"/>
                <a:gd name="connsiteX56" fmla="*/ 1520825 w 2244725"/>
                <a:gd name="connsiteY56" fmla="*/ 195809 h 273071"/>
                <a:gd name="connsiteX57" fmla="*/ 1498600 w 2244725"/>
                <a:gd name="connsiteY57" fmla="*/ 192634 h 273071"/>
                <a:gd name="connsiteX58" fmla="*/ 1441450 w 2244725"/>
                <a:gd name="connsiteY58" fmla="*/ 186284 h 273071"/>
                <a:gd name="connsiteX59" fmla="*/ 1365250 w 2244725"/>
                <a:gd name="connsiteY59" fmla="*/ 179934 h 273071"/>
                <a:gd name="connsiteX60" fmla="*/ 1346200 w 2244725"/>
                <a:gd name="connsiteY60" fmla="*/ 176759 h 273071"/>
                <a:gd name="connsiteX61" fmla="*/ 1298575 w 2244725"/>
                <a:gd name="connsiteY61" fmla="*/ 173584 h 273071"/>
                <a:gd name="connsiteX62" fmla="*/ 1279525 w 2244725"/>
                <a:gd name="connsiteY62" fmla="*/ 167234 h 273071"/>
                <a:gd name="connsiteX63" fmla="*/ 1266825 w 2244725"/>
                <a:gd name="connsiteY63" fmla="*/ 160884 h 273071"/>
                <a:gd name="connsiteX64" fmla="*/ 685800 w 2244725"/>
                <a:gd name="connsiteY64" fmla="*/ 157709 h 273071"/>
                <a:gd name="connsiteX65" fmla="*/ 625475 w 2244725"/>
                <a:gd name="connsiteY65" fmla="*/ 148184 h 273071"/>
                <a:gd name="connsiteX66" fmla="*/ 593725 w 2244725"/>
                <a:gd name="connsiteY66" fmla="*/ 145009 h 273071"/>
                <a:gd name="connsiteX67" fmla="*/ 488950 w 2244725"/>
                <a:gd name="connsiteY67" fmla="*/ 132309 h 273071"/>
                <a:gd name="connsiteX68" fmla="*/ 454025 w 2244725"/>
                <a:gd name="connsiteY68" fmla="*/ 125959 h 273071"/>
                <a:gd name="connsiteX69" fmla="*/ 390525 w 2244725"/>
                <a:gd name="connsiteY69" fmla="*/ 119609 h 273071"/>
                <a:gd name="connsiteX70" fmla="*/ 352425 w 2244725"/>
                <a:gd name="connsiteY70" fmla="*/ 110084 h 273071"/>
                <a:gd name="connsiteX71" fmla="*/ 238125 w 2244725"/>
                <a:gd name="connsiteY71" fmla="*/ 94209 h 273071"/>
                <a:gd name="connsiteX72" fmla="*/ 209550 w 2244725"/>
                <a:gd name="connsiteY72" fmla="*/ 91034 h 273071"/>
                <a:gd name="connsiteX73" fmla="*/ 190500 w 2244725"/>
                <a:gd name="connsiteY73" fmla="*/ 87859 h 273071"/>
                <a:gd name="connsiteX74" fmla="*/ 168275 w 2244725"/>
                <a:gd name="connsiteY74" fmla="*/ 84684 h 273071"/>
                <a:gd name="connsiteX75" fmla="*/ 142875 w 2244725"/>
                <a:gd name="connsiteY75" fmla="*/ 78334 h 273071"/>
                <a:gd name="connsiteX76" fmla="*/ 31750 w 2244725"/>
                <a:gd name="connsiteY76" fmla="*/ 71984 h 273071"/>
                <a:gd name="connsiteX77" fmla="*/ 212725 w 2244725"/>
                <a:gd name="connsiteY77" fmla="*/ 145009 h 273071"/>
                <a:gd name="connsiteX78" fmla="*/ 241300 w 2244725"/>
                <a:gd name="connsiteY78" fmla="*/ 138659 h 273071"/>
                <a:gd name="connsiteX0" fmla="*/ 0 w 2244725"/>
                <a:gd name="connsiteY0" fmla="*/ 119609 h 273071"/>
                <a:gd name="connsiteX1" fmla="*/ 38100 w 2244725"/>
                <a:gd name="connsiteY1" fmla="*/ 116434 h 273071"/>
                <a:gd name="connsiteX2" fmla="*/ 104775 w 2244725"/>
                <a:gd name="connsiteY2" fmla="*/ 106909 h 273071"/>
                <a:gd name="connsiteX3" fmla="*/ 127000 w 2244725"/>
                <a:gd name="connsiteY3" fmla="*/ 100559 h 273071"/>
                <a:gd name="connsiteX4" fmla="*/ 139700 w 2244725"/>
                <a:gd name="connsiteY4" fmla="*/ 94209 h 273071"/>
                <a:gd name="connsiteX5" fmla="*/ 155575 w 2244725"/>
                <a:gd name="connsiteY5" fmla="*/ 91034 h 273071"/>
                <a:gd name="connsiteX6" fmla="*/ 165100 w 2244725"/>
                <a:gd name="connsiteY6" fmla="*/ 84684 h 273071"/>
                <a:gd name="connsiteX7" fmla="*/ 177800 w 2244725"/>
                <a:gd name="connsiteY7" fmla="*/ 81509 h 273071"/>
                <a:gd name="connsiteX8" fmla="*/ 225425 w 2244725"/>
                <a:gd name="connsiteY8" fmla="*/ 75159 h 273071"/>
                <a:gd name="connsiteX9" fmla="*/ 266700 w 2244725"/>
                <a:gd name="connsiteY9" fmla="*/ 68809 h 273071"/>
                <a:gd name="connsiteX10" fmla="*/ 336550 w 2244725"/>
                <a:gd name="connsiteY10" fmla="*/ 62459 h 273071"/>
                <a:gd name="connsiteX11" fmla="*/ 365125 w 2244725"/>
                <a:gd name="connsiteY11" fmla="*/ 56109 h 273071"/>
                <a:gd name="connsiteX12" fmla="*/ 377825 w 2244725"/>
                <a:gd name="connsiteY12" fmla="*/ 52934 h 273071"/>
                <a:gd name="connsiteX13" fmla="*/ 396875 w 2244725"/>
                <a:gd name="connsiteY13" fmla="*/ 49759 h 273071"/>
                <a:gd name="connsiteX14" fmla="*/ 406400 w 2244725"/>
                <a:gd name="connsiteY14" fmla="*/ 46584 h 273071"/>
                <a:gd name="connsiteX15" fmla="*/ 438150 w 2244725"/>
                <a:gd name="connsiteY15" fmla="*/ 40234 h 273071"/>
                <a:gd name="connsiteX16" fmla="*/ 482600 w 2244725"/>
                <a:gd name="connsiteY16" fmla="*/ 37059 h 273071"/>
                <a:gd name="connsiteX17" fmla="*/ 495300 w 2244725"/>
                <a:gd name="connsiteY17" fmla="*/ 33884 h 273071"/>
                <a:gd name="connsiteX18" fmla="*/ 514350 w 2244725"/>
                <a:gd name="connsiteY18" fmla="*/ 27534 h 273071"/>
                <a:gd name="connsiteX19" fmla="*/ 565150 w 2244725"/>
                <a:gd name="connsiteY19" fmla="*/ 18009 h 273071"/>
                <a:gd name="connsiteX20" fmla="*/ 581025 w 2244725"/>
                <a:gd name="connsiteY20" fmla="*/ 14834 h 273071"/>
                <a:gd name="connsiteX21" fmla="*/ 635000 w 2244725"/>
                <a:gd name="connsiteY21" fmla="*/ 8484 h 273071"/>
                <a:gd name="connsiteX22" fmla="*/ 650875 w 2244725"/>
                <a:gd name="connsiteY22" fmla="*/ 2134 h 273071"/>
                <a:gd name="connsiteX23" fmla="*/ 800100 w 2244725"/>
                <a:gd name="connsiteY23" fmla="*/ 8484 h 273071"/>
                <a:gd name="connsiteX24" fmla="*/ 828675 w 2244725"/>
                <a:gd name="connsiteY24" fmla="*/ 14834 h 273071"/>
                <a:gd name="connsiteX25" fmla="*/ 863600 w 2244725"/>
                <a:gd name="connsiteY25" fmla="*/ 21184 h 273071"/>
                <a:gd name="connsiteX26" fmla="*/ 901700 w 2244725"/>
                <a:gd name="connsiteY26" fmla="*/ 33884 h 273071"/>
                <a:gd name="connsiteX27" fmla="*/ 917575 w 2244725"/>
                <a:gd name="connsiteY27" fmla="*/ 40234 h 273071"/>
                <a:gd name="connsiteX28" fmla="*/ 952500 w 2244725"/>
                <a:gd name="connsiteY28" fmla="*/ 46584 h 273071"/>
                <a:gd name="connsiteX29" fmla="*/ 981075 w 2244725"/>
                <a:gd name="connsiteY29" fmla="*/ 59284 h 273071"/>
                <a:gd name="connsiteX30" fmla="*/ 996950 w 2244725"/>
                <a:gd name="connsiteY30" fmla="*/ 71984 h 273071"/>
                <a:gd name="connsiteX31" fmla="*/ 1025525 w 2244725"/>
                <a:gd name="connsiteY31" fmla="*/ 81509 h 273071"/>
                <a:gd name="connsiteX32" fmla="*/ 1076325 w 2244725"/>
                <a:gd name="connsiteY32" fmla="*/ 84684 h 273071"/>
                <a:gd name="connsiteX33" fmla="*/ 1158875 w 2244725"/>
                <a:gd name="connsiteY33" fmla="*/ 94209 h 273071"/>
                <a:gd name="connsiteX34" fmla="*/ 1171575 w 2244725"/>
                <a:gd name="connsiteY34" fmla="*/ 97384 h 273071"/>
                <a:gd name="connsiteX35" fmla="*/ 1695424 w 2244725"/>
                <a:gd name="connsiteY35" fmla="*/ 45512 h 273071"/>
                <a:gd name="connsiteX36" fmla="*/ 2184400 w 2244725"/>
                <a:gd name="connsiteY36" fmla="*/ 138659 h 273071"/>
                <a:gd name="connsiteX37" fmla="*/ 2206625 w 2244725"/>
                <a:gd name="connsiteY37" fmla="*/ 154534 h 273071"/>
                <a:gd name="connsiteX38" fmla="*/ 2228850 w 2244725"/>
                <a:gd name="connsiteY38" fmla="*/ 167234 h 273071"/>
                <a:gd name="connsiteX39" fmla="*/ 2244725 w 2244725"/>
                <a:gd name="connsiteY39" fmla="*/ 176759 h 273071"/>
                <a:gd name="connsiteX40" fmla="*/ 2174875 w 2244725"/>
                <a:gd name="connsiteY40" fmla="*/ 227559 h 273071"/>
                <a:gd name="connsiteX41" fmla="*/ 2079625 w 2244725"/>
                <a:gd name="connsiteY41" fmla="*/ 256134 h 273071"/>
                <a:gd name="connsiteX42" fmla="*/ 2057400 w 2244725"/>
                <a:gd name="connsiteY42" fmla="*/ 259309 h 273071"/>
                <a:gd name="connsiteX43" fmla="*/ 2038350 w 2244725"/>
                <a:gd name="connsiteY43" fmla="*/ 262484 h 273071"/>
                <a:gd name="connsiteX44" fmla="*/ 1987550 w 2244725"/>
                <a:gd name="connsiteY44" fmla="*/ 272009 h 273071"/>
                <a:gd name="connsiteX45" fmla="*/ 1889125 w 2244725"/>
                <a:gd name="connsiteY45" fmla="*/ 268834 h 273071"/>
                <a:gd name="connsiteX46" fmla="*/ 1819275 w 2244725"/>
                <a:gd name="connsiteY46" fmla="*/ 243434 h 273071"/>
                <a:gd name="connsiteX47" fmla="*/ 1781175 w 2244725"/>
                <a:gd name="connsiteY47" fmla="*/ 237084 h 273071"/>
                <a:gd name="connsiteX48" fmla="*/ 1765300 w 2244725"/>
                <a:gd name="connsiteY48" fmla="*/ 233909 h 273071"/>
                <a:gd name="connsiteX49" fmla="*/ 1749425 w 2244725"/>
                <a:gd name="connsiteY49" fmla="*/ 227559 h 273071"/>
                <a:gd name="connsiteX50" fmla="*/ 1714500 w 2244725"/>
                <a:gd name="connsiteY50" fmla="*/ 224384 h 273071"/>
                <a:gd name="connsiteX51" fmla="*/ 1695450 w 2244725"/>
                <a:gd name="connsiteY51" fmla="*/ 221209 h 273071"/>
                <a:gd name="connsiteX52" fmla="*/ 1673225 w 2244725"/>
                <a:gd name="connsiteY52" fmla="*/ 218034 h 273071"/>
                <a:gd name="connsiteX53" fmla="*/ 1651000 w 2244725"/>
                <a:gd name="connsiteY53" fmla="*/ 211684 h 273071"/>
                <a:gd name="connsiteX54" fmla="*/ 1631950 w 2244725"/>
                <a:gd name="connsiteY54" fmla="*/ 208509 h 273071"/>
                <a:gd name="connsiteX55" fmla="*/ 1520825 w 2244725"/>
                <a:gd name="connsiteY55" fmla="*/ 195809 h 273071"/>
                <a:gd name="connsiteX56" fmla="*/ 1498600 w 2244725"/>
                <a:gd name="connsiteY56" fmla="*/ 192634 h 273071"/>
                <a:gd name="connsiteX57" fmla="*/ 1441450 w 2244725"/>
                <a:gd name="connsiteY57" fmla="*/ 186284 h 273071"/>
                <a:gd name="connsiteX58" fmla="*/ 1365250 w 2244725"/>
                <a:gd name="connsiteY58" fmla="*/ 179934 h 273071"/>
                <a:gd name="connsiteX59" fmla="*/ 1346200 w 2244725"/>
                <a:gd name="connsiteY59" fmla="*/ 176759 h 273071"/>
                <a:gd name="connsiteX60" fmla="*/ 1298575 w 2244725"/>
                <a:gd name="connsiteY60" fmla="*/ 173584 h 273071"/>
                <a:gd name="connsiteX61" fmla="*/ 1279525 w 2244725"/>
                <a:gd name="connsiteY61" fmla="*/ 167234 h 273071"/>
                <a:gd name="connsiteX62" fmla="*/ 1266825 w 2244725"/>
                <a:gd name="connsiteY62" fmla="*/ 160884 h 273071"/>
                <a:gd name="connsiteX63" fmla="*/ 685800 w 2244725"/>
                <a:gd name="connsiteY63" fmla="*/ 157709 h 273071"/>
                <a:gd name="connsiteX64" fmla="*/ 625475 w 2244725"/>
                <a:gd name="connsiteY64" fmla="*/ 148184 h 273071"/>
                <a:gd name="connsiteX65" fmla="*/ 593725 w 2244725"/>
                <a:gd name="connsiteY65" fmla="*/ 145009 h 273071"/>
                <a:gd name="connsiteX66" fmla="*/ 488950 w 2244725"/>
                <a:gd name="connsiteY66" fmla="*/ 132309 h 273071"/>
                <a:gd name="connsiteX67" fmla="*/ 454025 w 2244725"/>
                <a:gd name="connsiteY67" fmla="*/ 125959 h 273071"/>
                <a:gd name="connsiteX68" fmla="*/ 390525 w 2244725"/>
                <a:gd name="connsiteY68" fmla="*/ 119609 h 273071"/>
                <a:gd name="connsiteX69" fmla="*/ 352425 w 2244725"/>
                <a:gd name="connsiteY69" fmla="*/ 110084 h 273071"/>
                <a:gd name="connsiteX70" fmla="*/ 238125 w 2244725"/>
                <a:gd name="connsiteY70" fmla="*/ 94209 h 273071"/>
                <a:gd name="connsiteX71" fmla="*/ 209550 w 2244725"/>
                <a:gd name="connsiteY71" fmla="*/ 91034 h 273071"/>
                <a:gd name="connsiteX72" fmla="*/ 190500 w 2244725"/>
                <a:gd name="connsiteY72" fmla="*/ 87859 h 273071"/>
                <a:gd name="connsiteX73" fmla="*/ 168275 w 2244725"/>
                <a:gd name="connsiteY73" fmla="*/ 84684 h 273071"/>
                <a:gd name="connsiteX74" fmla="*/ 142875 w 2244725"/>
                <a:gd name="connsiteY74" fmla="*/ 78334 h 273071"/>
                <a:gd name="connsiteX75" fmla="*/ 31750 w 2244725"/>
                <a:gd name="connsiteY75" fmla="*/ 71984 h 273071"/>
                <a:gd name="connsiteX76" fmla="*/ 212725 w 2244725"/>
                <a:gd name="connsiteY76" fmla="*/ 145009 h 273071"/>
                <a:gd name="connsiteX77" fmla="*/ 241300 w 2244725"/>
                <a:gd name="connsiteY77" fmla="*/ 138659 h 273071"/>
                <a:gd name="connsiteX0" fmla="*/ 0 w 2244725"/>
                <a:gd name="connsiteY0" fmla="*/ 119609 h 273071"/>
                <a:gd name="connsiteX1" fmla="*/ 38100 w 2244725"/>
                <a:gd name="connsiteY1" fmla="*/ 116434 h 273071"/>
                <a:gd name="connsiteX2" fmla="*/ 104775 w 2244725"/>
                <a:gd name="connsiteY2" fmla="*/ 106909 h 273071"/>
                <a:gd name="connsiteX3" fmla="*/ 127000 w 2244725"/>
                <a:gd name="connsiteY3" fmla="*/ 100559 h 273071"/>
                <a:gd name="connsiteX4" fmla="*/ 139700 w 2244725"/>
                <a:gd name="connsiteY4" fmla="*/ 94209 h 273071"/>
                <a:gd name="connsiteX5" fmla="*/ 155575 w 2244725"/>
                <a:gd name="connsiteY5" fmla="*/ 91034 h 273071"/>
                <a:gd name="connsiteX6" fmla="*/ 165100 w 2244725"/>
                <a:gd name="connsiteY6" fmla="*/ 84684 h 273071"/>
                <a:gd name="connsiteX7" fmla="*/ 177800 w 2244725"/>
                <a:gd name="connsiteY7" fmla="*/ 81509 h 273071"/>
                <a:gd name="connsiteX8" fmla="*/ 225425 w 2244725"/>
                <a:gd name="connsiteY8" fmla="*/ 75159 h 273071"/>
                <a:gd name="connsiteX9" fmla="*/ 266700 w 2244725"/>
                <a:gd name="connsiteY9" fmla="*/ 68809 h 273071"/>
                <a:gd name="connsiteX10" fmla="*/ 336550 w 2244725"/>
                <a:gd name="connsiteY10" fmla="*/ 62459 h 273071"/>
                <a:gd name="connsiteX11" fmla="*/ 365125 w 2244725"/>
                <a:gd name="connsiteY11" fmla="*/ 56109 h 273071"/>
                <a:gd name="connsiteX12" fmla="*/ 377825 w 2244725"/>
                <a:gd name="connsiteY12" fmla="*/ 52934 h 273071"/>
                <a:gd name="connsiteX13" fmla="*/ 396875 w 2244725"/>
                <a:gd name="connsiteY13" fmla="*/ 49759 h 273071"/>
                <a:gd name="connsiteX14" fmla="*/ 406400 w 2244725"/>
                <a:gd name="connsiteY14" fmla="*/ 46584 h 273071"/>
                <a:gd name="connsiteX15" fmla="*/ 438150 w 2244725"/>
                <a:gd name="connsiteY15" fmla="*/ 40234 h 273071"/>
                <a:gd name="connsiteX16" fmla="*/ 482600 w 2244725"/>
                <a:gd name="connsiteY16" fmla="*/ 37059 h 273071"/>
                <a:gd name="connsiteX17" fmla="*/ 495300 w 2244725"/>
                <a:gd name="connsiteY17" fmla="*/ 33884 h 273071"/>
                <a:gd name="connsiteX18" fmla="*/ 514350 w 2244725"/>
                <a:gd name="connsiteY18" fmla="*/ 27534 h 273071"/>
                <a:gd name="connsiteX19" fmla="*/ 565150 w 2244725"/>
                <a:gd name="connsiteY19" fmla="*/ 18009 h 273071"/>
                <a:gd name="connsiteX20" fmla="*/ 581025 w 2244725"/>
                <a:gd name="connsiteY20" fmla="*/ 14834 h 273071"/>
                <a:gd name="connsiteX21" fmla="*/ 635000 w 2244725"/>
                <a:gd name="connsiteY21" fmla="*/ 8484 h 273071"/>
                <a:gd name="connsiteX22" fmla="*/ 650875 w 2244725"/>
                <a:gd name="connsiteY22" fmla="*/ 2134 h 273071"/>
                <a:gd name="connsiteX23" fmla="*/ 800100 w 2244725"/>
                <a:gd name="connsiteY23" fmla="*/ 8484 h 273071"/>
                <a:gd name="connsiteX24" fmla="*/ 828675 w 2244725"/>
                <a:gd name="connsiteY24" fmla="*/ 14834 h 273071"/>
                <a:gd name="connsiteX25" fmla="*/ 863600 w 2244725"/>
                <a:gd name="connsiteY25" fmla="*/ 21184 h 273071"/>
                <a:gd name="connsiteX26" fmla="*/ 901700 w 2244725"/>
                <a:gd name="connsiteY26" fmla="*/ 33884 h 273071"/>
                <a:gd name="connsiteX27" fmla="*/ 917575 w 2244725"/>
                <a:gd name="connsiteY27" fmla="*/ 40234 h 273071"/>
                <a:gd name="connsiteX28" fmla="*/ 952500 w 2244725"/>
                <a:gd name="connsiteY28" fmla="*/ 46584 h 273071"/>
                <a:gd name="connsiteX29" fmla="*/ 981075 w 2244725"/>
                <a:gd name="connsiteY29" fmla="*/ 59284 h 273071"/>
                <a:gd name="connsiteX30" fmla="*/ 996950 w 2244725"/>
                <a:gd name="connsiteY30" fmla="*/ 71984 h 273071"/>
                <a:gd name="connsiteX31" fmla="*/ 1025525 w 2244725"/>
                <a:gd name="connsiteY31" fmla="*/ 81509 h 273071"/>
                <a:gd name="connsiteX32" fmla="*/ 1076325 w 2244725"/>
                <a:gd name="connsiteY32" fmla="*/ 84684 h 273071"/>
                <a:gd name="connsiteX33" fmla="*/ 1158875 w 2244725"/>
                <a:gd name="connsiteY33" fmla="*/ 94209 h 273071"/>
                <a:gd name="connsiteX34" fmla="*/ 1171575 w 2244725"/>
                <a:gd name="connsiteY34" fmla="*/ 97384 h 273071"/>
                <a:gd name="connsiteX35" fmla="*/ 1695424 w 2244725"/>
                <a:gd name="connsiteY35" fmla="*/ 45512 h 273071"/>
                <a:gd name="connsiteX36" fmla="*/ 2184400 w 2244725"/>
                <a:gd name="connsiteY36" fmla="*/ 138659 h 273071"/>
                <a:gd name="connsiteX37" fmla="*/ 2206625 w 2244725"/>
                <a:gd name="connsiteY37" fmla="*/ 154534 h 273071"/>
                <a:gd name="connsiteX38" fmla="*/ 2228850 w 2244725"/>
                <a:gd name="connsiteY38" fmla="*/ 167234 h 273071"/>
                <a:gd name="connsiteX39" fmla="*/ 2244725 w 2244725"/>
                <a:gd name="connsiteY39" fmla="*/ 176759 h 273071"/>
                <a:gd name="connsiteX40" fmla="*/ 2174875 w 2244725"/>
                <a:gd name="connsiteY40" fmla="*/ 227559 h 273071"/>
                <a:gd name="connsiteX41" fmla="*/ 2079625 w 2244725"/>
                <a:gd name="connsiteY41" fmla="*/ 256134 h 273071"/>
                <a:gd name="connsiteX42" fmla="*/ 2038350 w 2244725"/>
                <a:gd name="connsiteY42" fmla="*/ 262484 h 273071"/>
                <a:gd name="connsiteX43" fmla="*/ 1987550 w 2244725"/>
                <a:gd name="connsiteY43" fmla="*/ 272009 h 273071"/>
                <a:gd name="connsiteX44" fmla="*/ 1889125 w 2244725"/>
                <a:gd name="connsiteY44" fmla="*/ 268834 h 273071"/>
                <a:gd name="connsiteX45" fmla="*/ 1819275 w 2244725"/>
                <a:gd name="connsiteY45" fmla="*/ 243434 h 273071"/>
                <a:gd name="connsiteX46" fmla="*/ 1781175 w 2244725"/>
                <a:gd name="connsiteY46" fmla="*/ 237084 h 273071"/>
                <a:gd name="connsiteX47" fmla="*/ 1765300 w 2244725"/>
                <a:gd name="connsiteY47" fmla="*/ 233909 h 273071"/>
                <a:gd name="connsiteX48" fmla="*/ 1749425 w 2244725"/>
                <a:gd name="connsiteY48" fmla="*/ 227559 h 273071"/>
                <a:gd name="connsiteX49" fmla="*/ 1714500 w 2244725"/>
                <a:gd name="connsiteY49" fmla="*/ 224384 h 273071"/>
                <a:gd name="connsiteX50" fmla="*/ 1695450 w 2244725"/>
                <a:gd name="connsiteY50" fmla="*/ 221209 h 273071"/>
                <a:gd name="connsiteX51" fmla="*/ 1673225 w 2244725"/>
                <a:gd name="connsiteY51" fmla="*/ 218034 h 273071"/>
                <a:gd name="connsiteX52" fmla="*/ 1651000 w 2244725"/>
                <a:gd name="connsiteY52" fmla="*/ 211684 h 273071"/>
                <a:gd name="connsiteX53" fmla="*/ 1631950 w 2244725"/>
                <a:gd name="connsiteY53" fmla="*/ 208509 h 273071"/>
                <a:gd name="connsiteX54" fmla="*/ 1520825 w 2244725"/>
                <a:gd name="connsiteY54" fmla="*/ 195809 h 273071"/>
                <a:gd name="connsiteX55" fmla="*/ 1498600 w 2244725"/>
                <a:gd name="connsiteY55" fmla="*/ 192634 h 273071"/>
                <a:gd name="connsiteX56" fmla="*/ 1441450 w 2244725"/>
                <a:gd name="connsiteY56" fmla="*/ 186284 h 273071"/>
                <a:gd name="connsiteX57" fmla="*/ 1365250 w 2244725"/>
                <a:gd name="connsiteY57" fmla="*/ 179934 h 273071"/>
                <a:gd name="connsiteX58" fmla="*/ 1346200 w 2244725"/>
                <a:gd name="connsiteY58" fmla="*/ 176759 h 273071"/>
                <a:gd name="connsiteX59" fmla="*/ 1298575 w 2244725"/>
                <a:gd name="connsiteY59" fmla="*/ 173584 h 273071"/>
                <a:gd name="connsiteX60" fmla="*/ 1279525 w 2244725"/>
                <a:gd name="connsiteY60" fmla="*/ 167234 h 273071"/>
                <a:gd name="connsiteX61" fmla="*/ 1266825 w 2244725"/>
                <a:gd name="connsiteY61" fmla="*/ 160884 h 273071"/>
                <a:gd name="connsiteX62" fmla="*/ 685800 w 2244725"/>
                <a:gd name="connsiteY62" fmla="*/ 157709 h 273071"/>
                <a:gd name="connsiteX63" fmla="*/ 625475 w 2244725"/>
                <a:gd name="connsiteY63" fmla="*/ 148184 h 273071"/>
                <a:gd name="connsiteX64" fmla="*/ 593725 w 2244725"/>
                <a:gd name="connsiteY64" fmla="*/ 145009 h 273071"/>
                <a:gd name="connsiteX65" fmla="*/ 488950 w 2244725"/>
                <a:gd name="connsiteY65" fmla="*/ 132309 h 273071"/>
                <a:gd name="connsiteX66" fmla="*/ 454025 w 2244725"/>
                <a:gd name="connsiteY66" fmla="*/ 125959 h 273071"/>
                <a:gd name="connsiteX67" fmla="*/ 390525 w 2244725"/>
                <a:gd name="connsiteY67" fmla="*/ 119609 h 273071"/>
                <a:gd name="connsiteX68" fmla="*/ 352425 w 2244725"/>
                <a:gd name="connsiteY68" fmla="*/ 110084 h 273071"/>
                <a:gd name="connsiteX69" fmla="*/ 238125 w 2244725"/>
                <a:gd name="connsiteY69" fmla="*/ 94209 h 273071"/>
                <a:gd name="connsiteX70" fmla="*/ 209550 w 2244725"/>
                <a:gd name="connsiteY70" fmla="*/ 91034 h 273071"/>
                <a:gd name="connsiteX71" fmla="*/ 190500 w 2244725"/>
                <a:gd name="connsiteY71" fmla="*/ 87859 h 273071"/>
                <a:gd name="connsiteX72" fmla="*/ 168275 w 2244725"/>
                <a:gd name="connsiteY72" fmla="*/ 84684 h 273071"/>
                <a:gd name="connsiteX73" fmla="*/ 142875 w 2244725"/>
                <a:gd name="connsiteY73" fmla="*/ 78334 h 273071"/>
                <a:gd name="connsiteX74" fmla="*/ 31750 w 2244725"/>
                <a:gd name="connsiteY74" fmla="*/ 71984 h 273071"/>
                <a:gd name="connsiteX75" fmla="*/ 212725 w 2244725"/>
                <a:gd name="connsiteY75" fmla="*/ 145009 h 273071"/>
                <a:gd name="connsiteX76" fmla="*/ 241300 w 2244725"/>
                <a:gd name="connsiteY76" fmla="*/ 138659 h 273071"/>
                <a:gd name="connsiteX0" fmla="*/ 0 w 2244725"/>
                <a:gd name="connsiteY0" fmla="*/ 119609 h 273071"/>
                <a:gd name="connsiteX1" fmla="*/ 38100 w 2244725"/>
                <a:gd name="connsiteY1" fmla="*/ 116434 h 273071"/>
                <a:gd name="connsiteX2" fmla="*/ 104775 w 2244725"/>
                <a:gd name="connsiteY2" fmla="*/ 106909 h 273071"/>
                <a:gd name="connsiteX3" fmla="*/ 127000 w 2244725"/>
                <a:gd name="connsiteY3" fmla="*/ 100559 h 273071"/>
                <a:gd name="connsiteX4" fmla="*/ 139700 w 2244725"/>
                <a:gd name="connsiteY4" fmla="*/ 94209 h 273071"/>
                <a:gd name="connsiteX5" fmla="*/ 155575 w 2244725"/>
                <a:gd name="connsiteY5" fmla="*/ 91034 h 273071"/>
                <a:gd name="connsiteX6" fmla="*/ 165100 w 2244725"/>
                <a:gd name="connsiteY6" fmla="*/ 84684 h 273071"/>
                <a:gd name="connsiteX7" fmla="*/ 177800 w 2244725"/>
                <a:gd name="connsiteY7" fmla="*/ 81509 h 273071"/>
                <a:gd name="connsiteX8" fmla="*/ 225425 w 2244725"/>
                <a:gd name="connsiteY8" fmla="*/ 75159 h 273071"/>
                <a:gd name="connsiteX9" fmla="*/ 266700 w 2244725"/>
                <a:gd name="connsiteY9" fmla="*/ 68809 h 273071"/>
                <a:gd name="connsiteX10" fmla="*/ 336550 w 2244725"/>
                <a:gd name="connsiteY10" fmla="*/ 62459 h 273071"/>
                <a:gd name="connsiteX11" fmla="*/ 365125 w 2244725"/>
                <a:gd name="connsiteY11" fmla="*/ 56109 h 273071"/>
                <a:gd name="connsiteX12" fmla="*/ 377825 w 2244725"/>
                <a:gd name="connsiteY12" fmla="*/ 52934 h 273071"/>
                <a:gd name="connsiteX13" fmla="*/ 396875 w 2244725"/>
                <a:gd name="connsiteY13" fmla="*/ 49759 h 273071"/>
                <a:gd name="connsiteX14" fmla="*/ 406400 w 2244725"/>
                <a:gd name="connsiteY14" fmla="*/ 46584 h 273071"/>
                <a:gd name="connsiteX15" fmla="*/ 438150 w 2244725"/>
                <a:gd name="connsiteY15" fmla="*/ 40234 h 273071"/>
                <a:gd name="connsiteX16" fmla="*/ 482600 w 2244725"/>
                <a:gd name="connsiteY16" fmla="*/ 37059 h 273071"/>
                <a:gd name="connsiteX17" fmla="*/ 495300 w 2244725"/>
                <a:gd name="connsiteY17" fmla="*/ 33884 h 273071"/>
                <a:gd name="connsiteX18" fmla="*/ 514350 w 2244725"/>
                <a:gd name="connsiteY18" fmla="*/ 27534 h 273071"/>
                <a:gd name="connsiteX19" fmla="*/ 565150 w 2244725"/>
                <a:gd name="connsiteY19" fmla="*/ 18009 h 273071"/>
                <a:gd name="connsiteX20" fmla="*/ 581025 w 2244725"/>
                <a:gd name="connsiteY20" fmla="*/ 14834 h 273071"/>
                <a:gd name="connsiteX21" fmla="*/ 635000 w 2244725"/>
                <a:gd name="connsiteY21" fmla="*/ 8484 h 273071"/>
                <a:gd name="connsiteX22" fmla="*/ 650875 w 2244725"/>
                <a:gd name="connsiteY22" fmla="*/ 2134 h 273071"/>
                <a:gd name="connsiteX23" fmla="*/ 800100 w 2244725"/>
                <a:gd name="connsiteY23" fmla="*/ 8484 h 273071"/>
                <a:gd name="connsiteX24" fmla="*/ 828675 w 2244725"/>
                <a:gd name="connsiteY24" fmla="*/ 14834 h 273071"/>
                <a:gd name="connsiteX25" fmla="*/ 863600 w 2244725"/>
                <a:gd name="connsiteY25" fmla="*/ 21184 h 273071"/>
                <a:gd name="connsiteX26" fmla="*/ 901700 w 2244725"/>
                <a:gd name="connsiteY26" fmla="*/ 33884 h 273071"/>
                <a:gd name="connsiteX27" fmla="*/ 917575 w 2244725"/>
                <a:gd name="connsiteY27" fmla="*/ 40234 h 273071"/>
                <a:gd name="connsiteX28" fmla="*/ 952500 w 2244725"/>
                <a:gd name="connsiteY28" fmla="*/ 46584 h 273071"/>
                <a:gd name="connsiteX29" fmla="*/ 981075 w 2244725"/>
                <a:gd name="connsiteY29" fmla="*/ 59284 h 273071"/>
                <a:gd name="connsiteX30" fmla="*/ 996950 w 2244725"/>
                <a:gd name="connsiteY30" fmla="*/ 71984 h 273071"/>
                <a:gd name="connsiteX31" fmla="*/ 1025525 w 2244725"/>
                <a:gd name="connsiteY31" fmla="*/ 81509 h 273071"/>
                <a:gd name="connsiteX32" fmla="*/ 1076325 w 2244725"/>
                <a:gd name="connsiteY32" fmla="*/ 84684 h 273071"/>
                <a:gd name="connsiteX33" fmla="*/ 1158875 w 2244725"/>
                <a:gd name="connsiteY33" fmla="*/ 94209 h 273071"/>
                <a:gd name="connsiteX34" fmla="*/ 1171575 w 2244725"/>
                <a:gd name="connsiteY34" fmla="*/ 97384 h 273071"/>
                <a:gd name="connsiteX35" fmla="*/ 1695424 w 2244725"/>
                <a:gd name="connsiteY35" fmla="*/ 45512 h 273071"/>
                <a:gd name="connsiteX36" fmla="*/ 2184400 w 2244725"/>
                <a:gd name="connsiteY36" fmla="*/ 138659 h 273071"/>
                <a:gd name="connsiteX37" fmla="*/ 2206625 w 2244725"/>
                <a:gd name="connsiteY37" fmla="*/ 154534 h 273071"/>
                <a:gd name="connsiteX38" fmla="*/ 2228850 w 2244725"/>
                <a:gd name="connsiteY38" fmla="*/ 167234 h 273071"/>
                <a:gd name="connsiteX39" fmla="*/ 2244725 w 2244725"/>
                <a:gd name="connsiteY39" fmla="*/ 176759 h 273071"/>
                <a:gd name="connsiteX40" fmla="*/ 2174875 w 2244725"/>
                <a:gd name="connsiteY40" fmla="*/ 227559 h 273071"/>
                <a:gd name="connsiteX41" fmla="*/ 2079625 w 2244725"/>
                <a:gd name="connsiteY41" fmla="*/ 256134 h 273071"/>
                <a:gd name="connsiteX42" fmla="*/ 2038350 w 2244725"/>
                <a:gd name="connsiteY42" fmla="*/ 262484 h 273071"/>
                <a:gd name="connsiteX43" fmla="*/ 1987550 w 2244725"/>
                <a:gd name="connsiteY43" fmla="*/ 272009 h 273071"/>
                <a:gd name="connsiteX44" fmla="*/ 1889125 w 2244725"/>
                <a:gd name="connsiteY44" fmla="*/ 268834 h 273071"/>
                <a:gd name="connsiteX45" fmla="*/ 1819275 w 2244725"/>
                <a:gd name="connsiteY45" fmla="*/ 243434 h 273071"/>
                <a:gd name="connsiteX46" fmla="*/ 1781175 w 2244725"/>
                <a:gd name="connsiteY46" fmla="*/ 237084 h 273071"/>
                <a:gd name="connsiteX47" fmla="*/ 1765300 w 2244725"/>
                <a:gd name="connsiteY47" fmla="*/ 233909 h 273071"/>
                <a:gd name="connsiteX48" fmla="*/ 1714500 w 2244725"/>
                <a:gd name="connsiteY48" fmla="*/ 224384 h 273071"/>
                <a:gd name="connsiteX49" fmla="*/ 1695450 w 2244725"/>
                <a:gd name="connsiteY49" fmla="*/ 221209 h 273071"/>
                <a:gd name="connsiteX50" fmla="*/ 1673225 w 2244725"/>
                <a:gd name="connsiteY50" fmla="*/ 218034 h 273071"/>
                <a:gd name="connsiteX51" fmla="*/ 1651000 w 2244725"/>
                <a:gd name="connsiteY51" fmla="*/ 211684 h 273071"/>
                <a:gd name="connsiteX52" fmla="*/ 1631950 w 2244725"/>
                <a:gd name="connsiteY52" fmla="*/ 208509 h 273071"/>
                <a:gd name="connsiteX53" fmla="*/ 1520825 w 2244725"/>
                <a:gd name="connsiteY53" fmla="*/ 195809 h 273071"/>
                <a:gd name="connsiteX54" fmla="*/ 1498600 w 2244725"/>
                <a:gd name="connsiteY54" fmla="*/ 192634 h 273071"/>
                <a:gd name="connsiteX55" fmla="*/ 1441450 w 2244725"/>
                <a:gd name="connsiteY55" fmla="*/ 186284 h 273071"/>
                <a:gd name="connsiteX56" fmla="*/ 1365250 w 2244725"/>
                <a:gd name="connsiteY56" fmla="*/ 179934 h 273071"/>
                <a:gd name="connsiteX57" fmla="*/ 1346200 w 2244725"/>
                <a:gd name="connsiteY57" fmla="*/ 176759 h 273071"/>
                <a:gd name="connsiteX58" fmla="*/ 1298575 w 2244725"/>
                <a:gd name="connsiteY58" fmla="*/ 173584 h 273071"/>
                <a:gd name="connsiteX59" fmla="*/ 1279525 w 2244725"/>
                <a:gd name="connsiteY59" fmla="*/ 167234 h 273071"/>
                <a:gd name="connsiteX60" fmla="*/ 1266825 w 2244725"/>
                <a:gd name="connsiteY60" fmla="*/ 160884 h 273071"/>
                <a:gd name="connsiteX61" fmla="*/ 685800 w 2244725"/>
                <a:gd name="connsiteY61" fmla="*/ 157709 h 273071"/>
                <a:gd name="connsiteX62" fmla="*/ 625475 w 2244725"/>
                <a:gd name="connsiteY62" fmla="*/ 148184 h 273071"/>
                <a:gd name="connsiteX63" fmla="*/ 593725 w 2244725"/>
                <a:gd name="connsiteY63" fmla="*/ 145009 h 273071"/>
                <a:gd name="connsiteX64" fmla="*/ 488950 w 2244725"/>
                <a:gd name="connsiteY64" fmla="*/ 132309 h 273071"/>
                <a:gd name="connsiteX65" fmla="*/ 454025 w 2244725"/>
                <a:gd name="connsiteY65" fmla="*/ 125959 h 273071"/>
                <a:gd name="connsiteX66" fmla="*/ 390525 w 2244725"/>
                <a:gd name="connsiteY66" fmla="*/ 119609 h 273071"/>
                <a:gd name="connsiteX67" fmla="*/ 352425 w 2244725"/>
                <a:gd name="connsiteY67" fmla="*/ 110084 h 273071"/>
                <a:gd name="connsiteX68" fmla="*/ 238125 w 2244725"/>
                <a:gd name="connsiteY68" fmla="*/ 94209 h 273071"/>
                <a:gd name="connsiteX69" fmla="*/ 209550 w 2244725"/>
                <a:gd name="connsiteY69" fmla="*/ 91034 h 273071"/>
                <a:gd name="connsiteX70" fmla="*/ 190500 w 2244725"/>
                <a:gd name="connsiteY70" fmla="*/ 87859 h 273071"/>
                <a:gd name="connsiteX71" fmla="*/ 168275 w 2244725"/>
                <a:gd name="connsiteY71" fmla="*/ 84684 h 273071"/>
                <a:gd name="connsiteX72" fmla="*/ 142875 w 2244725"/>
                <a:gd name="connsiteY72" fmla="*/ 78334 h 273071"/>
                <a:gd name="connsiteX73" fmla="*/ 31750 w 2244725"/>
                <a:gd name="connsiteY73" fmla="*/ 71984 h 273071"/>
                <a:gd name="connsiteX74" fmla="*/ 212725 w 2244725"/>
                <a:gd name="connsiteY74" fmla="*/ 145009 h 273071"/>
                <a:gd name="connsiteX75" fmla="*/ 241300 w 2244725"/>
                <a:gd name="connsiteY75" fmla="*/ 138659 h 273071"/>
                <a:gd name="connsiteX0" fmla="*/ 0 w 2244725"/>
                <a:gd name="connsiteY0" fmla="*/ 119609 h 273071"/>
                <a:gd name="connsiteX1" fmla="*/ 38100 w 2244725"/>
                <a:gd name="connsiteY1" fmla="*/ 116434 h 273071"/>
                <a:gd name="connsiteX2" fmla="*/ 104775 w 2244725"/>
                <a:gd name="connsiteY2" fmla="*/ 106909 h 273071"/>
                <a:gd name="connsiteX3" fmla="*/ 127000 w 2244725"/>
                <a:gd name="connsiteY3" fmla="*/ 100559 h 273071"/>
                <a:gd name="connsiteX4" fmla="*/ 139700 w 2244725"/>
                <a:gd name="connsiteY4" fmla="*/ 94209 h 273071"/>
                <a:gd name="connsiteX5" fmla="*/ 155575 w 2244725"/>
                <a:gd name="connsiteY5" fmla="*/ 91034 h 273071"/>
                <a:gd name="connsiteX6" fmla="*/ 165100 w 2244725"/>
                <a:gd name="connsiteY6" fmla="*/ 84684 h 273071"/>
                <a:gd name="connsiteX7" fmla="*/ 177800 w 2244725"/>
                <a:gd name="connsiteY7" fmla="*/ 81509 h 273071"/>
                <a:gd name="connsiteX8" fmla="*/ 225425 w 2244725"/>
                <a:gd name="connsiteY8" fmla="*/ 75159 h 273071"/>
                <a:gd name="connsiteX9" fmla="*/ 266700 w 2244725"/>
                <a:gd name="connsiteY9" fmla="*/ 68809 h 273071"/>
                <a:gd name="connsiteX10" fmla="*/ 336550 w 2244725"/>
                <a:gd name="connsiteY10" fmla="*/ 62459 h 273071"/>
                <a:gd name="connsiteX11" fmla="*/ 365125 w 2244725"/>
                <a:gd name="connsiteY11" fmla="*/ 56109 h 273071"/>
                <a:gd name="connsiteX12" fmla="*/ 377825 w 2244725"/>
                <a:gd name="connsiteY12" fmla="*/ 52934 h 273071"/>
                <a:gd name="connsiteX13" fmla="*/ 396875 w 2244725"/>
                <a:gd name="connsiteY13" fmla="*/ 49759 h 273071"/>
                <a:gd name="connsiteX14" fmla="*/ 406400 w 2244725"/>
                <a:gd name="connsiteY14" fmla="*/ 46584 h 273071"/>
                <a:gd name="connsiteX15" fmla="*/ 438150 w 2244725"/>
                <a:gd name="connsiteY15" fmla="*/ 40234 h 273071"/>
                <a:gd name="connsiteX16" fmla="*/ 482600 w 2244725"/>
                <a:gd name="connsiteY16" fmla="*/ 37059 h 273071"/>
                <a:gd name="connsiteX17" fmla="*/ 495300 w 2244725"/>
                <a:gd name="connsiteY17" fmla="*/ 33884 h 273071"/>
                <a:gd name="connsiteX18" fmla="*/ 514350 w 2244725"/>
                <a:gd name="connsiteY18" fmla="*/ 27534 h 273071"/>
                <a:gd name="connsiteX19" fmla="*/ 565150 w 2244725"/>
                <a:gd name="connsiteY19" fmla="*/ 18009 h 273071"/>
                <a:gd name="connsiteX20" fmla="*/ 581025 w 2244725"/>
                <a:gd name="connsiteY20" fmla="*/ 14834 h 273071"/>
                <a:gd name="connsiteX21" fmla="*/ 635000 w 2244725"/>
                <a:gd name="connsiteY21" fmla="*/ 8484 h 273071"/>
                <a:gd name="connsiteX22" fmla="*/ 650875 w 2244725"/>
                <a:gd name="connsiteY22" fmla="*/ 2134 h 273071"/>
                <a:gd name="connsiteX23" fmla="*/ 800100 w 2244725"/>
                <a:gd name="connsiteY23" fmla="*/ 8484 h 273071"/>
                <a:gd name="connsiteX24" fmla="*/ 828675 w 2244725"/>
                <a:gd name="connsiteY24" fmla="*/ 14834 h 273071"/>
                <a:gd name="connsiteX25" fmla="*/ 863600 w 2244725"/>
                <a:gd name="connsiteY25" fmla="*/ 21184 h 273071"/>
                <a:gd name="connsiteX26" fmla="*/ 901700 w 2244725"/>
                <a:gd name="connsiteY26" fmla="*/ 33884 h 273071"/>
                <a:gd name="connsiteX27" fmla="*/ 917575 w 2244725"/>
                <a:gd name="connsiteY27" fmla="*/ 40234 h 273071"/>
                <a:gd name="connsiteX28" fmla="*/ 952500 w 2244725"/>
                <a:gd name="connsiteY28" fmla="*/ 46584 h 273071"/>
                <a:gd name="connsiteX29" fmla="*/ 981075 w 2244725"/>
                <a:gd name="connsiteY29" fmla="*/ 59284 h 273071"/>
                <a:gd name="connsiteX30" fmla="*/ 996950 w 2244725"/>
                <a:gd name="connsiteY30" fmla="*/ 71984 h 273071"/>
                <a:gd name="connsiteX31" fmla="*/ 1025525 w 2244725"/>
                <a:gd name="connsiteY31" fmla="*/ 81509 h 273071"/>
                <a:gd name="connsiteX32" fmla="*/ 1076325 w 2244725"/>
                <a:gd name="connsiteY32" fmla="*/ 84684 h 273071"/>
                <a:gd name="connsiteX33" fmla="*/ 1158875 w 2244725"/>
                <a:gd name="connsiteY33" fmla="*/ 94209 h 273071"/>
                <a:gd name="connsiteX34" fmla="*/ 1171575 w 2244725"/>
                <a:gd name="connsiteY34" fmla="*/ 97384 h 273071"/>
                <a:gd name="connsiteX35" fmla="*/ 1695424 w 2244725"/>
                <a:gd name="connsiteY35" fmla="*/ 45512 h 273071"/>
                <a:gd name="connsiteX36" fmla="*/ 2184400 w 2244725"/>
                <a:gd name="connsiteY36" fmla="*/ 138659 h 273071"/>
                <a:gd name="connsiteX37" fmla="*/ 2206625 w 2244725"/>
                <a:gd name="connsiteY37" fmla="*/ 154534 h 273071"/>
                <a:gd name="connsiteX38" fmla="*/ 2228850 w 2244725"/>
                <a:gd name="connsiteY38" fmla="*/ 167234 h 273071"/>
                <a:gd name="connsiteX39" fmla="*/ 2244725 w 2244725"/>
                <a:gd name="connsiteY39" fmla="*/ 176759 h 273071"/>
                <a:gd name="connsiteX40" fmla="*/ 2174875 w 2244725"/>
                <a:gd name="connsiteY40" fmla="*/ 227559 h 273071"/>
                <a:gd name="connsiteX41" fmla="*/ 2079625 w 2244725"/>
                <a:gd name="connsiteY41" fmla="*/ 256134 h 273071"/>
                <a:gd name="connsiteX42" fmla="*/ 2038350 w 2244725"/>
                <a:gd name="connsiteY42" fmla="*/ 262484 h 273071"/>
                <a:gd name="connsiteX43" fmla="*/ 1987550 w 2244725"/>
                <a:gd name="connsiteY43" fmla="*/ 272009 h 273071"/>
                <a:gd name="connsiteX44" fmla="*/ 1889125 w 2244725"/>
                <a:gd name="connsiteY44" fmla="*/ 268834 h 273071"/>
                <a:gd name="connsiteX45" fmla="*/ 1819275 w 2244725"/>
                <a:gd name="connsiteY45" fmla="*/ 243434 h 273071"/>
                <a:gd name="connsiteX46" fmla="*/ 1781175 w 2244725"/>
                <a:gd name="connsiteY46" fmla="*/ 237084 h 273071"/>
                <a:gd name="connsiteX47" fmla="*/ 1765300 w 2244725"/>
                <a:gd name="connsiteY47" fmla="*/ 233909 h 273071"/>
                <a:gd name="connsiteX48" fmla="*/ 1714500 w 2244725"/>
                <a:gd name="connsiteY48" fmla="*/ 224384 h 273071"/>
                <a:gd name="connsiteX49" fmla="*/ 1673225 w 2244725"/>
                <a:gd name="connsiteY49" fmla="*/ 218034 h 273071"/>
                <a:gd name="connsiteX50" fmla="*/ 1651000 w 2244725"/>
                <a:gd name="connsiteY50" fmla="*/ 211684 h 273071"/>
                <a:gd name="connsiteX51" fmla="*/ 1631950 w 2244725"/>
                <a:gd name="connsiteY51" fmla="*/ 208509 h 273071"/>
                <a:gd name="connsiteX52" fmla="*/ 1520825 w 2244725"/>
                <a:gd name="connsiteY52" fmla="*/ 195809 h 273071"/>
                <a:gd name="connsiteX53" fmla="*/ 1498600 w 2244725"/>
                <a:gd name="connsiteY53" fmla="*/ 192634 h 273071"/>
                <a:gd name="connsiteX54" fmla="*/ 1441450 w 2244725"/>
                <a:gd name="connsiteY54" fmla="*/ 186284 h 273071"/>
                <a:gd name="connsiteX55" fmla="*/ 1365250 w 2244725"/>
                <a:gd name="connsiteY55" fmla="*/ 179934 h 273071"/>
                <a:gd name="connsiteX56" fmla="*/ 1346200 w 2244725"/>
                <a:gd name="connsiteY56" fmla="*/ 176759 h 273071"/>
                <a:gd name="connsiteX57" fmla="*/ 1298575 w 2244725"/>
                <a:gd name="connsiteY57" fmla="*/ 173584 h 273071"/>
                <a:gd name="connsiteX58" fmla="*/ 1279525 w 2244725"/>
                <a:gd name="connsiteY58" fmla="*/ 167234 h 273071"/>
                <a:gd name="connsiteX59" fmla="*/ 1266825 w 2244725"/>
                <a:gd name="connsiteY59" fmla="*/ 160884 h 273071"/>
                <a:gd name="connsiteX60" fmla="*/ 685800 w 2244725"/>
                <a:gd name="connsiteY60" fmla="*/ 157709 h 273071"/>
                <a:gd name="connsiteX61" fmla="*/ 625475 w 2244725"/>
                <a:gd name="connsiteY61" fmla="*/ 148184 h 273071"/>
                <a:gd name="connsiteX62" fmla="*/ 593725 w 2244725"/>
                <a:gd name="connsiteY62" fmla="*/ 145009 h 273071"/>
                <a:gd name="connsiteX63" fmla="*/ 488950 w 2244725"/>
                <a:gd name="connsiteY63" fmla="*/ 132309 h 273071"/>
                <a:gd name="connsiteX64" fmla="*/ 454025 w 2244725"/>
                <a:gd name="connsiteY64" fmla="*/ 125959 h 273071"/>
                <a:gd name="connsiteX65" fmla="*/ 390525 w 2244725"/>
                <a:gd name="connsiteY65" fmla="*/ 119609 h 273071"/>
                <a:gd name="connsiteX66" fmla="*/ 352425 w 2244725"/>
                <a:gd name="connsiteY66" fmla="*/ 110084 h 273071"/>
                <a:gd name="connsiteX67" fmla="*/ 238125 w 2244725"/>
                <a:gd name="connsiteY67" fmla="*/ 94209 h 273071"/>
                <a:gd name="connsiteX68" fmla="*/ 209550 w 2244725"/>
                <a:gd name="connsiteY68" fmla="*/ 91034 h 273071"/>
                <a:gd name="connsiteX69" fmla="*/ 190500 w 2244725"/>
                <a:gd name="connsiteY69" fmla="*/ 87859 h 273071"/>
                <a:gd name="connsiteX70" fmla="*/ 168275 w 2244725"/>
                <a:gd name="connsiteY70" fmla="*/ 84684 h 273071"/>
                <a:gd name="connsiteX71" fmla="*/ 142875 w 2244725"/>
                <a:gd name="connsiteY71" fmla="*/ 78334 h 273071"/>
                <a:gd name="connsiteX72" fmla="*/ 31750 w 2244725"/>
                <a:gd name="connsiteY72" fmla="*/ 71984 h 273071"/>
                <a:gd name="connsiteX73" fmla="*/ 212725 w 2244725"/>
                <a:gd name="connsiteY73" fmla="*/ 145009 h 273071"/>
                <a:gd name="connsiteX74" fmla="*/ 241300 w 2244725"/>
                <a:gd name="connsiteY74" fmla="*/ 138659 h 273071"/>
                <a:gd name="connsiteX0" fmla="*/ 0 w 2244725"/>
                <a:gd name="connsiteY0" fmla="*/ 119609 h 273071"/>
                <a:gd name="connsiteX1" fmla="*/ 38100 w 2244725"/>
                <a:gd name="connsiteY1" fmla="*/ 116434 h 273071"/>
                <a:gd name="connsiteX2" fmla="*/ 104775 w 2244725"/>
                <a:gd name="connsiteY2" fmla="*/ 106909 h 273071"/>
                <a:gd name="connsiteX3" fmla="*/ 127000 w 2244725"/>
                <a:gd name="connsiteY3" fmla="*/ 100559 h 273071"/>
                <a:gd name="connsiteX4" fmla="*/ 139700 w 2244725"/>
                <a:gd name="connsiteY4" fmla="*/ 94209 h 273071"/>
                <a:gd name="connsiteX5" fmla="*/ 155575 w 2244725"/>
                <a:gd name="connsiteY5" fmla="*/ 91034 h 273071"/>
                <a:gd name="connsiteX6" fmla="*/ 165100 w 2244725"/>
                <a:gd name="connsiteY6" fmla="*/ 84684 h 273071"/>
                <a:gd name="connsiteX7" fmla="*/ 177800 w 2244725"/>
                <a:gd name="connsiteY7" fmla="*/ 81509 h 273071"/>
                <a:gd name="connsiteX8" fmla="*/ 225425 w 2244725"/>
                <a:gd name="connsiteY8" fmla="*/ 75159 h 273071"/>
                <a:gd name="connsiteX9" fmla="*/ 266700 w 2244725"/>
                <a:gd name="connsiteY9" fmla="*/ 68809 h 273071"/>
                <a:gd name="connsiteX10" fmla="*/ 336550 w 2244725"/>
                <a:gd name="connsiteY10" fmla="*/ 62459 h 273071"/>
                <a:gd name="connsiteX11" fmla="*/ 365125 w 2244725"/>
                <a:gd name="connsiteY11" fmla="*/ 56109 h 273071"/>
                <a:gd name="connsiteX12" fmla="*/ 377825 w 2244725"/>
                <a:gd name="connsiteY12" fmla="*/ 52934 h 273071"/>
                <a:gd name="connsiteX13" fmla="*/ 396875 w 2244725"/>
                <a:gd name="connsiteY13" fmla="*/ 49759 h 273071"/>
                <a:gd name="connsiteX14" fmla="*/ 406400 w 2244725"/>
                <a:gd name="connsiteY14" fmla="*/ 46584 h 273071"/>
                <a:gd name="connsiteX15" fmla="*/ 438150 w 2244725"/>
                <a:gd name="connsiteY15" fmla="*/ 40234 h 273071"/>
                <a:gd name="connsiteX16" fmla="*/ 482600 w 2244725"/>
                <a:gd name="connsiteY16" fmla="*/ 37059 h 273071"/>
                <a:gd name="connsiteX17" fmla="*/ 495300 w 2244725"/>
                <a:gd name="connsiteY17" fmla="*/ 33884 h 273071"/>
                <a:gd name="connsiteX18" fmla="*/ 514350 w 2244725"/>
                <a:gd name="connsiteY18" fmla="*/ 27534 h 273071"/>
                <a:gd name="connsiteX19" fmla="*/ 565150 w 2244725"/>
                <a:gd name="connsiteY19" fmla="*/ 18009 h 273071"/>
                <a:gd name="connsiteX20" fmla="*/ 581025 w 2244725"/>
                <a:gd name="connsiteY20" fmla="*/ 14834 h 273071"/>
                <a:gd name="connsiteX21" fmla="*/ 635000 w 2244725"/>
                <a:gd name="connsiteY21" fmla="*/ 8484 h 273071"/>
                <a:gd name="connsiteX22" fmla="*/ 650875 w 2244725"/>
                <a:gd name="connsiteY22" fmla="*/ 2134 h 273071"/>
                <a:gd name="connsiteX23" fmla="*/ 800100 w 2244725"/>
                <a:gd name="connsiteY23" fmla="*/ 8484 h 273071"/>
                <a:gd name="connsiteX24" fmla="*/ 828675 w 2244725"/>
                <a:gd name="connsiteY24" fmla="*/ 14834 h 273071"/>
                <a:gd name="connsiteX25" fmla="*/ 863600 w 2244725"/>
                <a:gd name="connsiteY25" fmla="*/ 21184 h 273071"/>
                <a:gd name="connsiteX26" fmla="*/ 901700 w 2244725"/>
                <a:gd name="connsiteY26" fmla="*/ 33884 h 273071"/>
                <a:gd name="connsiteX27" fmla="*/ 917575 w 2244725"/>
                <a:gd name="connsiteY27" fmla="*/ 40234 h 273071"/>
                <a:gd name="connsiteX28" fmla="*/ 952500 w 2244725"/>
                <a:gd name="connsiteY28" fmla="*/ 46584 h 273071"/>
                <a:gd name="connsiteX29" fmla="*/ 981075 w 2244725"/>
                <a:gd name="connsiteY29" fmla="*/ 59284 h 273071"/>
                <a:gd name="connsiteX30" fmla="*/ 996950 w 2244725"/>
                <a:gd name="connsiteY30" fmla="*/ 71984 h 273071"/>
                <a:gd name="connsiteX31" fmla="*/ 1025525 w 2244725"/>
                <a:gd name="connsiteY31" fmla="*/ 81509 h 273071"/>
                <a:gd name="connsiteX32" fmla="*/ 1076325 w 2244725"/>
                <a:gd name="connsiteY32" fmla="*/ 84684 h 273071"/>
                <a:gd name="connsiteX33" fmla="*/ 1158875 w 2244725"/>
                <a:gd name="connsiteY33" fmla="*/ 94209 h 273071"/>
                <a:gd name="connsiteX34" fmla="*/ 1171575 w 2244725"/>
                <a:gd name="connsiteY34" fmla="*/ 97384 h 273071"/>
                <a:gd name="connsiteX35" fmla="*/ 1695424 w 2244725"/>
                <a:gd name="connsiteY35" fmla="*/ 45512 h 273071"/>
                <a:gd name="connsiteX36" fmla="*/ 2184400 w 2244725"/>
                <a:gd name="connsiteY36" fmla="*/ 138659 h 273071"/>
                <a:gd name="connsiteX37" fmla="*/ 2206625 w 2244725"/>
                <a:gd name="connsiteY37" fmla="*/ 154534 h 273071"/>
                <a:gd name="connsiteX38" fmla="*/ 2228850 w 2244725"/>
                <a:gd name="connsiteY38" fmla="*/ 167234 h 273071"/>
                <a:gd name="connsiteX39" fmla="*/ 2244725 w 2244725"/>
                <a:gd name="connsiteY39" fmla="*/ 176759 h 273071"/>
                <a:gd name="connsiteX40" fmla="*/ 2174875 w 2244725"/>
                <a:gd name="connsiteY40" fmla="*/ 227559 h 273071"/>
                <a:gd name="connsiteX41" fmla="*/ 2079625 w 2244725"/>
                <a:gd name="connsiteY41" fmla="*/ 256134 h 273071"/>
                <a:gd name="connsiteX42" fmla="*/ 2038350 w 2244725"/>
                <a:gd name="connsiteY42" fmla="*/ 262484 h 273071"/>
                <a:gd name="connsiteX43" fmla="*/ 1987550 w 2244725"/>
                <a:gd name="connsiteY43" fmla="*/ 272009 h 273071"/>
                <a:gd name="connsiteX44" fmla="*/ 1889125 w 2244725"/>
                <a:gd name="connsiteY44" fmla="*/ 268834 h 273071"/>
                <a:gd name="connsiteX45" fmla="*/ 1819275 w 2244725"/>
                <a:gd name="connsiteY45" fmla="*/ 243434 h 273071"/>
                <a:gd name="connsiteX46" fmla="*/ 1781175 w 2244725"/>
                <a:gd name="connsiteY46" fmla="*/ 237084 h 273071"/>
                <a:gd name="connsiteX47" fmla="*/ 1765300 w 2244725"/>
                <a:gd name="connsiteY47" fmla="*/ 233909 h 273071"/>
                <a:gd name="connsiteX48" fmla="*/ 1714500 w 2244725"/>
                <a:gd name="connsiteY48" fmla="*/ 224384 h 273071"/>
                <a:gd name="connsiteX49" fmla="*/ 1673225 w 2244725"/>
                <a:gd name="connsiteY49" fmla="*/ 218034 h 273071"/>
                <a:gd name="connsiteX50" fmla="*/ 1651000 w 2244725"/>
                <a:gd name="connsiteY50" fmla="*/ 211684 h 273071"/>
                <a:gd name="connsiteX51" fmla="*/ 1520825 w 2244725"/>
                <a:gd name="connsiteY51" fmla="*/ 195809 h 273071"/>
                <a:gd name="connsiteX52" fmla="*/ 1498600 w 2244725"/>
                <a:gd name="connsiteY52" fmla="*/ 192634 h 273071"/>
                <a:gd name="connsiteX53" fmla="*/ 1441450 w 2244725"/>
                <a:gd name="connsiteY53" fmla="*/ 186284 h 273071"/>
                <a:gd name="connsiteX54" fmla="*/ 1365250 w 2244725"/>
                <a:gd name="connsiteY54" fmla="*/ 179934 h 273071"/>
                <a:gd name="connsiteX55" fmla="*/ 1346200 w 2244725"/>
                <a:gd name="connsiteY55" fmla="*/ 176759 h 273071"/>
                <a:gd name="connsiteX56" fmla="*/ 1298575 w 2244725"/>
                <a:gd name="connsiteY56" fmla="*/ 173584 h 273071"/>
                <a:gd name="connsiteX57" fmla="*/ 1279525 w 2244725"/>
                <a:gd name="connsiteY57" fmla="*/ 167234 h 273071"/>
                <a:gd name="connsiteX58" fmla="*/ 1266825 w 2244725"/>
                <a:gd name="connsiteY58" fmla="*/ 160884 h 273071"/>
                <a:gd name="connsiteX59" fmla="*/ 685800 w 2244725"/>
                <a:gd name="connsiteY59" fmla="*/ 157709 h 273071"/>
                <a:gd name="connsiteX60" fmla="*/ 625475 w 2244725"/>
                <a:gd name="connsiteY60" fmla="*/ 148184 h 273071"/>
                <a:gd name="connsiteX61" fmla="*/ 593725 w 2244725"/>
                <a:gd name="connsiteY61" fmla="*/ 145009 h 273071"/>
                <a:gd name="connsiteX62" fmla="*/ 488950 w 2244725"/>
                <a:gd name="connsiteY62" fmla="*/ 132309 h 273071"/>
                <a:gd name="connsiteX63" fmla="*/ 454025 w 2244725"/>
                <a:gd name="connsiteY63" fmla="*/ 125959 h 273071"/>
                <a:gd name="connsiteX64" fmla="*/ 390525 w 2244725"/>
                <a:gd name="connsiteY64" fmla="*/ 119609 h 273071"/>
                <a:gd name="connsiteX65" fmla="*/ 352425 w 2244725"/>
                <a:gd name="connsiteY65" fmla="*/ 110084 h 273071"/>
                <a:gd name="connsiteX66" fmla="*/ 238125 w 2244725"/>
                <a:gd name="connsiteY66" fmla="*/ 94209 h 273071"/>
                <a:gd name="connsiteX67" fmla="*/ 209550 w 2244725"/>
                <a:gd name="connsiteY67" fmla="*/ 91034 h 273071"/>
                <a:gd name="connsiteX68" fmla="*/ 190500 w 2244725"/>
                <a:gd name="connsiteY68" fmla="*/ 87859 h 273071"/>
                <a:gd name="connsiteX69" fmla="*/ 168275 w 2244725"/>
                <a:gd name="connsiteY69" fmla="*/ 84684 h 273071"/>
                <a:gd name="connsiteX70" fmla="*/ 142875 w 2244725"/>
                <a:gd name="connsiteY70" fmla="*/ 78334 h 273071"/>
                <a:gd name="connsiteX71" fmla="*/ 31750 w 2244725"/>
                <a:gd name="connsiteY71" fmla="*/ 71984 h 273071"/>
                <a:gd name="connsiteX72" fmla="*/ 212725 w 2244725"/>
                <a:gd name="connsiteY72" fmla="*/ 145009 h 273071"/>
                <a:gd name="connsiteX73" fmla="*/ 241300 w 2244725"/>
                <a:gd name="connsiteY73" fmla="*/ 138659 h 273071"/>
                <a:gd name="connsiteX0" fmla="*/ 0 w 2244725"/>
                <a:gd name="connsiteY0" fmla="*/ 119609 h 273071"/>
                <a:gd name="connsiteX1" fmla="*/ 38100 w 2244725"/>
                <a:gd name="connsiteY1" fmla="*/ 116434 h 273071"/>
                <a:gd name="connsiteX2" fmla="*/ 104775 w 2244725"/>
                <a:gd name="connsiteY2" fmla="*/ 106909 h 273071"/>
                <a:gd name="connsiteX3" fmla="*/ 127000 w 2244725"/>
                <a:gd name="connsiteY3" fmla="*/ 100559 h 273071"/>
                <a:gd name="connsiteX4" fmla="*/ 139700 w 2244725"/>
                <a:gd name="connsiteY4" fmla="*/ 94209 h 273071"/>
                <a:gd name="connsiteX5" fmla="*/ 155575 w 2244725"/>
                <a:gd name="connsiteY5" fmla="*/ 91034 h 273071"/>
                <a:gd name="connsiteX6" fmla="*/ 165100 w 2244725"/>
                <a:gd name="connsiteY6" fmla="*/ 84684 h 273071"/>
                <a:gd name="connsiteX7" fmla="*/ 177800 w 2244725"/>
                <a:gd name="connsiteY7" fmla="*/ 81509 h 273071"/>
                <a:gd name="connsiteX8" fmla="*/ 225425 w 2244725"/>
                <a:gd name="connsiteY8" fmla="*/ 75159 h 273071"/>
                <a:gd name="connsiteX9" fmla="*/ 266700 w 2244725"/>
                <a:gd name="connsiteY9" fmla="*/ 68809 h 273071"/>
                <a:gd name="connsiteX10" fmla="*/ 336550 w 2244725"/>
                <a:gd name="connsiteY10" fmla="*/ 62459 h 273071"/>
                <a:gd name="connsiteX11" fmla="*/ 365125 w 2244725"/>
                <a:gd name="connsiteY11" fmla="*/ 56109 h 273071"/>
                <a:gd name="connsiteX12" fmla="*/ 377825 w 2244725"/>
                <a:gd name="connsiteY12" fmla="*/ 52934 h 273071"/>
                <a:gd name="connsiteX13" fmla="*/ 396875 w 2244725"/>
                <a:gd name="connsiteY13" fmla="*/ 49759 h 273071"/>
                <a:gd name="connsiteX14" fmla="*/ 406400 w 2244725"/>
                <a:gd name="connsiteY14" fmla="*/ 46584 h 273071"/>
                <a:gd name="connsiteX15" fmla="*/ 438150 w 2244725"/>
                <a:gd name="connsiteY15" fmla="*/ 40234 h 273071"/>
                <a:gd name="connsiteX16" fmla="*/ 482600 w 2244725"/>
                <a:gd name="connsiteY16" fmla="*/ 37059 h 273071"/>
                <a:gd name="connsiteX17" fmla="*/ 495300 w 2244725"/>
                <a:gd name="connsiteY17" fmla="*/ 33884 h 273071"/>
                <a:gd name="connsiteX18" fmla="*/ 514350 w 2244725"/>
                <a:gd name="connsiteY18" fmla="*/ 27534 h 273071"/>
                <a:gd name="connsiteX19" fmla="*/ 565150 w 2244725"/>
                <a:gd name="connsiteY19" fmla="*/ 18009 h 273071"/>
                <a:gd name="connsiteX20" fmla="*/ 581025 w 2244725"/>
                <a:gd name="connsiteY20" fmla="*/ 14834 h 273071"/>
                <a:gd name="connsiteX21" fmla="*/ 635000 w 2244725"/>
                <a:gd name="connsiteY21" fmla="*/ 8484 h 273071"/>
                <a:gd name="connsiteX22" fmla="*/ 650875 w 2244725"/>
                <a:gd name="connsiteY22" fmla="*/ 2134 h 273071"/>
                <a:gd name="connsiteX23" fmla="*/ 800100 w 2244725"/>
                <a:gd name="connsiteY23" fmla="*/ 8484 h 273071"/>
                <a:gd name="connsiteX24" fmla="*/ 828675 w 2244725"/>
                <a:gd name="connsiteY24" fmla="*/ 14834 h 273071"/>
                <a:gd name="connsiteX25" fmla="*/ 863600 w 2244725"/>
                <a:gd name="connsiteY25" fmla="*/ 21184 h 273071"/>
                <a:gd name="connsiteX26" fmla="*/ 901700 w 2244725"/>
                <a:gd name="connsiteY26" fmla="*/ 33884 h 273071"/>
                <a:gd name="connsiteX27" fmla="*/ 917575 w 2244725"/>
                <a:gd name="connsiteY27" fmla="*/ 40234 h 273071"/>
                <a:gd name="connsiteX28" fmla="*/ 952500 w 2244725"/>
                <a:gd name="connsiteY28" fmla="*/ 46584 h 273071"/>
                <a:gd name="connsiteX29" fmla="*/ 981075 w 2244725"/>
                <a:gd name="connsiteY29" fmla="*/ 59284 h 273071"/>
                <a:gd name="connsiteX30" fmla="*/ 996950 w 2244725"/>
                <a:gd name="connsiteY30" fmla="*/ 71984 h 273071"/>
                <a:gd name="connsiteX31" fmla="*/ 1025525 w 2244725"/>
                <a:gd name="connsiteY31" fmla="*/ 81509 h 273071"/>
                <a:gd name="connsiteX32" fmla="*/ 1076325 w 2244725"/>
                <a:gd name="connsiteY32" fmla="*/ 84684 h 273071"/>
                <a:gd name="connsiteX33" fmla="*/ 1158875 w 2244725"/>
                <a:gd name="connsiteY33" fmla="*/ 94209 h 273071"/>
                <a:gd name="connsiteX34" fmla="*/ 1171575 w 2244725"/>
                <a:gd name="connsiteY34" fmla="*/ 97384 h 273071"/>
                <a:gd name="connsiteX35" fmla="*/ 1695424 w 2244725"/>
                <a:gd name="connsiteY35" fmla="*/ 45512 h 273071"/>
                <a:gd name="connsiteX36" fmla="*/ 2184400 w 2244725"/>
                <a:gd name="connsiteY36" fmla="*/ 138659 h 273071"/>
                <a:gd name="connsiteX37" fmla="*/ 2206625 w 2244725"/>
                <a:gd name="connsiteY37" fmla="*/ 154534 h 273071"/>
                <a:gd name="connsiteX38" fmla="*/ 2228850 w 2244725"/>
                <a:gd name="connsiteY38" fmla="*/ 167234 h 273071"/>
                <a:gd name="connsiteX39" fmla="*/ 2244725 w 2244725"/>
                <a:gd name="connsiteY39" fmla="*/ 176759 h 273071"/>
                <a:gd name="connsiteX40" fmla="*/ 2174875 w 2244725"/>
                <a:gd name="connsiteY40" fmla="*/ 227559 h 273071"/>
                <a:gd name="connsiteX41" fmla="*/ 2079625 w 2244725"/>
                <a:gd name="connsiteY41" fmla="*/ 256134 h 273071"/>
                <a:gd name="connsiteX42" fmla="*/ 2038350 w 2244725"/>
                <a:gd name="connsiteY42" fmla="*/ 262484 h 273071"/>
                <a:gd name="connsiteX43" fmla="*/ 1987550 w 2244725"/>
                <a:gd name="connsiteY43" fmla="*/ 272009 h 273071"/>
                <a:gd name="connsiteX44" fmla="*/ 1889125 w 2244725"/>
                <a:gd name="connsiteY44" fmla="*/ 268834 h 273071"/>
                <a:gd name="connsiteX45" fmla="*/ 1819275 w 2244725"/>
                <a:gd name="connsiteY45" fmla="*/ 243434 h 273071"/>
                <a:gd name="connsiteX46" fmla="*/ 1781175 w 2244725"/>
                <a:gd name="connsiteY46" fmla="*/ 237084 h 273071"/>
                <a:gd name="connsiteX47" fmla="*/ 1765300 w 2244725"/>
                <a:gd name="connsiteY47" fmla="*/ 233909 h 273071"/>
                <a:gd name="connsiteX48" fmla="*/ 1714500 w 2244725"/>
                <a:gd name="connsiteY48" fmla="*/ 224384 h 273071"/>
                <a:gd name="connsiteX49" fmla="*/ 1651000 w 2244725"/>
                <a:gd name="connsiteY49" fmla="*/ 211684 h 273071"/>
                <a:gd name="connsiteX50" fmla="*/ 1520825 w 2244725"/>
                <a:gd name="connsiteY50" fmla="*/ 195809 h 273071"/>
                <a:gd name="connsiteX51" fmla="*/ 1498600 w 2244725"/>
                <a:gd name="connsiteY51" fmla="*/ 192634 h 273071"/>
                <a:gd name="connsiteX52" fmla="*/ 1441450 w 2244725"/>
                <a:gd name="connsiteY52" fmla="*/ 186284 h 273071"/>
                <a:gd name="connsiteX53" fmla="*/ 1365250 w 2244725"/>
                <a:gd name="connsiteY53" fmla="*/ 179934 h 273071"/>
                <a:gd name="connsiteX54" fmla="*/ 1346200 w 2244725"/>
                <a:gd name="connsiteY54" fmla="*/ 176759 h 273071"/>
                <a:gd name="connsiteX55" fmla="*/ 1298575 w 2244725"/>
                <a:gd name="connsiteY55" fmla="*/ 173584 h 273071"/>
                <a:gd name="connsiteX56" fmla="*/ 1279525 w 2244725"/>
                <a:gd name="connsiteY56" fmla="*/ 167234 h 273071"/>
                <a:gd name="connsiteX57" fmla="*/ 1266825 w 2244725"/>
                <a:gd name="connsiteY57" fmla="*/ 160884 h 273071"/>
                <a:gd name="connsiteX58" fmla="*/ 685800 w 2244725"/>
                <a:gd name="connsiteY58" fmla="*/ 157709 h 273071"/>
                <a:gd name="connsiteX59" fmla="*/ 625475 w 2244725"/>
                <a:gd name="connsiteY59" fmla="*/ 148184 h 273071"/>
                <a:gd name="connsiteX60" fmla="*/ 593725 w 2244725"/>
                <a:gd name="connsiteY60" fmla="*/ 145009 h 273071"/>
                <a:gd name="connsiteX61" fmla="*/ 488950 w 2244725"/>
                <a:gd name="connsiteY61" fmla="*/ 132309 h 273071"/>
                <a:gd name="connsiteX62" fmla="*/ 454025 w 2244725"/>
                <a:gd name="connsiteY62" fmla="*/ 125959 h 273071"/>
                <a:gd name="connsiteX63" fmla="*/ 390525 w 2244725"/>
                <a:gd name="connsiteY63" fmla="*/ 119609 h 273071"/>
                <a:gd name="connsiteX64" fmla="*/ 352425 w 2244725"/>
                <a:gd name="connsiteY64" fmla="*/ 110084 h 273071"/>
                <a:gd name="connsiteX65" fmla="*/ 238125 w 2244725"/>
                <a:gd name="connsiteY65" fmla="*/ 94209 h 273071"/>
                <a:gd name="connsiteX66" fmla="*/ 209550 w 2244725"/>
                <a:gd name="connsiteY66" fmla="*/ 91034 h 273071"/>
                <a:gd name="connsiteX67" fmla="*/ 190500 w 2244725"/>
                <a:gd name="connsiteY67" fmla="*/ 87859 h 273071"/>
                <a:gd name="connsiteX68" fmla="*/ 168275 w 2244725"/>
                <a:gd name="connsiteY68" fmla="*/ 84684 h 273071"/>
                <a:gd name="connsiteX69" fmla="*/ 142875 w 2244725"/>
                <a:gd name="connsiteY69" fmla="*/ 78334 h 273071"/>
                <a:gd name="connsiteX70" fmla="*/ 31750 w 2244725"/>
                <a:gd name="connsiteY70" fmla="*/ 71984 h 273071"/>
                <a:gd name="connsiteX71" fmla="*/ 212725 w 2244725"/>
                <a:gd name="connsiteY71" fmla="*/ 145009 h 273071"/>
                <a:gd name="connsiteX72" fmla="*/ 241300 w 2244725"/>
                <a:gd name="connsiteY72" fmla="*/ 138659 h 273071"/>
                <a:gd name="connsiteX0" fmla="*/ 0 w 2244725"/>
                <a:gd name="connsiteY0" fmla="*/ 119609 h 273071"/>
                <a:gd name="connsiteX1" fmla="*/ 38100 w 2244725"/>
                <a:gd name="connsiteY1" fmla="*/ 116434 h 273071"/>
                <a:gd name="connsiteX2" fmla="*/ 104775 w 2244725"/>
                <a:gd name="connsiteY2" fmla="*/ 106909 h 273071"/>
                <a:gd name="connsiteX3" fmla="*/ 127000 w 2244725"/>
                <a:gd name="connsiteY3" fmla="*/ 100559 h 273071"/>
                <a:gd name="connsiteX4" fmla="*/ 139700 w 2244725"/>
                <a:gd name="connsiteY4" fmla="*/ 94209 h 273071"/>
                <a:gd name="connsiteX5" fmla="*/ 155575 w 2244725"/>
                <a:gd name="connsiteY5" fmla="*/ 91034 h 273071"/>
                <a:gd name="connsiteX6" fmla="*/ 165100 w 2244725"/>
                <a:gd name="connsiteY6" fmla="*/ 84684 h 273071"/>
                <a:gd name="connsiteX7" fmla="*/ 177800 w 2244725"/>
                <a:gd name="connsiteY7" fmla="*/ 81509 h 273071"/>
                <a:gd name="connsiteX8" fmla="*/ 225425 w 2244725"/>
                <a:gd name="connsiteY8" fmla="*/ 75159 h 273071"/>
                <a:gd name="connsiteX9" fmla="*/ 266700 w 2244725"/>
                <a:gd name="connsiteY9" fmla="*/ 68809 h 273071"/>
                <a:gd name="connsiteX10" fmla="*/ 336550 w 2244725"/>
                <a:gd name="connsiteY10" fmla="*/ 62459 h 273071"/>
                <a:gd name="connsiteX11" fmla="*/ 365125 w 2244725"/>
                <a:gd name="connsiteY11" fmla="*/ 56109 h 273071"/>
                <a:gd name="connsiteX12" fmla="*/ 377825 w 2244725"/>
                <a:gd name="connsiteY12" fmla="*/ 52934 h 273071"/>
                <a:gd name="connsiteX13" fmla="*/ 396875 w 2244725"/>
                <a:gd name="connsiteY13" fmla="*/ 49759 h 273071"/>
                <a:gd name="connsiteX14" fmla="*/ 406400 w 2244725"/>
                <a:gd name="connsiteY14" fmla="*/ 46584 h 273071"/>
                <a:gd name="connsiteX15" fmla="*/ 438150 w 2244725"/>
                <a:gd name="connsiteY15" fmla="*/ 40234 h 273071"/>
                <a:gd name="connsiteX16" fmla="*/ 482600 w 2244725"/>
                <a:gd name="connsiteY16" fmla="*/ 37059 h 273071"/>
                <a:gd name="connsiteX17" fmla="*/ 495300 w 2244725"/>
                <a:gd name="connsiteY17" fmla="*/ 33884 h 273071"/>
                <a:gd name="connsiteX18" fmla="*/ 514350 w 2244725"/>
                <a:gd name="connsiteY18" fmla="*/ 27534 h 273071"/>
                <a:gd name="connsiteX19" fmla="*/ 565150 w 2244725"/>
                <a:gd name="connsiteY19" fmla="*/ 18009 h 273071"/>
                <a:gd name="connsiteX20" fmla="*/ 581025 w 2244725"/>
                <a:gd name="connsiteY20" fmla="*/ 14834 h 273071"/>
                <a:gd name="connsiteX21" fmla="*/ 635000 w 2244725"/>
                <a:gd name="connsiteY21" fmla="*/ 8484 h 273071"/>
                <a:gd name="connsiteX22" fmla="*/ 650875 w 2244725"/>
                <a:gd name="connsiteY22" fmla="*/ 2134 h 273071"/>
                <a:gd name="connsiteX23" fmla="*/ 800100 w 2244725"/>
                <a:gd name="connsiteY23" fmla="*/ 8484 h 273071"/>
                <a:gd name="connsiteX24" fmla="*/ 828675 w 2244725"/>
                <a:gd name="connsiteY24" fmla="*/ 14834 h 273071"/>
                <a:gd name="connsiteX25" fmla="*/ 863600 w 2244725"/>
                <a:gd name="connsiteY25" fmla="*/ 21184 h 273071"/>
                <a:gd name="connsiteX26" fmla="*/ 901700 w 2244725"/>
                <a:gd name="connsiteY26" fmla="*/ 33884 h 273071"/>
                <a:gd name="connsiteX27" fmla="*/ 917575 w 2244725"/>
                <a:gd name="connsiteY27" fmla="*/ 40234 h 273071"/>
                <a:gd name="connsiteX28" fmla="*/ 952500 w 2244725"/>
                <a:gd name="connsiteY28" fmla="*/ 46584 h 273071"/>
                <a:gd name="connsiteX29" fmla="*/ 981075 w 2244725"/>
                <a:gd name="connsiteY29" fmla="*/ 59284 h 273071"/>
                <a:gd name="connsiteX30" fmla="*/ 996950 w 2244725"/>
                <a:gd name="connsiteY30" fmla="*/ 71984 h 273071"/>
                <a:gd name="connsiteX31" fmla="*/ 1025525 w 2244725"/>
                <a:gd name="connsiteY31" fmla="*/ 81509 h 273071"/>
                <a:gd name="connsiteX32" fmla="*/ 1076325 w 2244725"/>
                <a:gd name="connsiteY32" fmla="*/ 84684 h 273071"/>
                <a:gd name="connsiteX33" fmla="*/ 1158875 w 2244725"/>
                <a:gd name="connsiteY33" fmla="*/ 94209 h 273071"/>
                <a:gd name="connsiteX34" fmla="*/ 1171575 w 2244725"/>
                <a:gd name="connsiteY34" fmla="*/ 97384 h 273071"/>
                <a:gd name="connsiteX35" fmla="*/ 1695424 w 2244725"/>
                <a:gd name="connsiteY35" fmla="*/ 45512 h 273071"/>
                <a:gd name="connsiteX36" fmla="*/ 2184400 w 2244725"/>
                <a:gd name="connsiteY36" fmla="*/ 138659 h 273071"/>
                <a:gd name="connsiteX37" fmla="*/ 2206625 w 2244725"/>
                <a:gd name="connsiteY37" fmla="*/ 154534 h 273071"/>
                <a:gd name="connsiteX38" fmla="*/ 2228850 w 2244725"/>
                <a:gd name="connsiteY38" fmla="*/ 167234 h 273071"/>
                <a:gd name="connsiteX39" fmla="*/ 2244725 w 2244725"/>
                <a:gd name="connsiteY39" fmla="*/ 176759 h 273071"/>
                <a:gd name="connsiteX40" fmla="*/ 2174875 w 2244725"/>
                <a:gd name="connsiteY40" fmla="*/ 227559 h 273071"/>
                <a:gd name="connsiteX41" fmla="*/ 2079625 w 2244725"/>
                <a:gd name="connsiteY41" fmla="*/ 256134 h 273071"/>
                <a:gd name="connsiteX42" fmla="*/ 2038350 w 2244725"/>
                <a:gd name="connsiteY42" fmla="*/ 262484 h 273071"/>
                <a:gd name="connsiteX43" fmla="*/ 1987550 w 2244725"/>
                <a:gd name="connsiteY43" fmla="*/ 272009 h 273071"/>
                <a:gd name="connsiteX44" fmla="*/ 1889125 w 2244725"/>
                <a:gd name="connsiteY44" fmla="*/ 268834 h 273071"/>
                <a:gd name="connsiteX45" fmla="*/ 1819275 w 2244725"/>
                <a:gd name="connsiteY45" fmla="*/ 243434 h 273071"/>
                <a:gd name="connsiteX46" fmla="*/ 1781175 w 2244725"/>
                <a:gd name="connsiteY46" fmla="*/ 237084 h 273071"/>
                <a:gd name="connsiteX47" fmla="*/ 1765300 w 2244725"/>
                <a:gd name="connsiteY47" fmla="*/ 233909 h 273071"/>
                <a:gd name="connsiteX48" fmla="*/ 1714500 w 2244725"/>
                <a:gd name="connsiteY48" fmla="*/ 224384 h 273071"/>
                <a:gd name="connsiteX49" fmla="*/ 1520825 w 2244725"/>
                <a:gd name="connsiteY49" fmla="*/ 195809 h 273071"/>
                <a:gd name="connsiteX50" fmla="*/ 1498600 w 2244725"/>
                <a:gd name="connsiteY50" fmla="*/ 192634 h 273071"/>
                <a:gd name="connsiteX51" fmla="*/ 1441450 w 2244725"/>
                <a:gd name="connsiteY51" fmla="*/ 186284 h 273071"/>
                <a:gd name="connsiteX52" fmla="*/ 1365250 w 2244725"/>
                <a:gd name="connsiteY52" fmla="*/ 179934 h 273071"/>
                <a:gd name="connsiteX53" fmla="*/ 1346200 w 2244725"/>
                <a:gd name="connsiteY53" fmla="*/ 176759 h 273071"/>
                <a:gd name="connsiteX54" fmla="*/ 1298575 w 2244725"/>
                <a:gd name="connsiteY54" fmla="*/ 173584 h 273071"/>
                <a:gd name="connsiteX55" fmla="*/ 1279525 w 2244725"/>
                <a:gd name="connsiteY55" fmla="*/ 167234 h 273071"/>
                <a:gd name="connsiteX56" fmla="*/ 1266825 w 2244725"/>
                <a:gd name="connsiteY56" fmla="*/ 160884 h 273071"/>
                <a:gd name="connsiteX57" fmla="*/ 685800 w 2244725"/>
                <a:gd name="connsiteY57" fmla="*/ 157709 h 273071"/>
                <a:gd name="connsiteX58" fmla="*/ 625475 w 2244725"/>
                <a:gd name="connsiteY58" fmla="*/ 148184 h 273071"/>
                <a:gd name="connsiteX59" fmla="*/ 593725 w 2244725"/>
                <a:gd name="connsiteY59" fmla="*/ 145009 h 273071"/>
                <a:gd name="connsiteX60" fmla="*/ 488950 w 2244725"/>
                <a:gd name="connsiteY60" fmla="*/ 132309 h 273071"/>
                <a:gd name="connsiteX61" fmla="*/ 454025 w 2244725"/>
                <a:gd name="connsiteY61" fmla="*/ 125959 h 273071"/>
                <a:gd name="connsiteX62" fmla="*/ 390525 w 2244725"/>
                <a:gd name="connsiteY62" fmla="*/ 119609 h 273071"/>
                <a:gd name="connsiteX63" fmla="*/ 352425 w 2244725"/>
                <a:gd name="connsiteY63" fmla="*/ 110084 h 273071"/>
                <a:gd name="connsiteX64" fmla="*/ 238125 w 2244725"/>
                <a:gd name="connsiteY64" fmla="*/ 94209 h 273071"/>
                <a:gd name="connsiteX65" fmla="*/ 209550 w 2244725"/>
                <a:gd name="connsiteY65" fmla="*/ 91034 h 273071"/>
                <a:gd name="connsiteX66" fmla="*/ 190500 w 2244725"/>
                <a:gd name="connsiteY66" fmla="*/ 87859 h 273071"/>
                <a:gd name="connsiteX67" fmla="*/ 168275 w 2244725"/>
                <a:gd name="connsiteY67" fmla="*/ 84684 h 273071"/>
                <a:gd name="connsiteX68" fmla="*/ 142875 w 2244725"/>
                <a:gd name="connsiteY68" fmla="*/ 78334 h 273071"/>
                <a:gd name="connsiteX69" fmla="*/ 31750 w 2244725"/>
                <a:gd name="connsiteY69" fmla="*/ 71984 h 273071"/>
                <a:gd name="connsiteX70" fmla="*/ 212725 w 2244725"/>
                <a:gd name="connsiteY70" fmla="*/ 145009 h 273071"/>
                <a:gd name="connsiteX71" fmla="*/ 241300 w 2244725"/>
                <a:gd name="connsiteY71" fmla="*/ 138659 h 273071"/>
                <a:gd name="connsiteX0" fmla="*/ 0 w 2244725"/>
                <a:gd name="connsiteY0" fmla="*/ 119609 h 273071"/>
                <a:gd name="connsiteX1" fmla="*/ 38100 w 2244725"/>
                <a:gd name="connsiteY1" fmla="*/ 116434 h 273071"/>
                <a:gd name="connsiteX2" fmla="*/ 104775 w 2244725"/>
                <a:gd name="connsiteY2" fmla="*/ 106909 h 273071"/>
                <a:gd name="connsiteX3" fmla="*/ 127000 w 2244725"/>
                <a:gd name="connsiteY3" fmla="*/ 100559 h 273071"/>
                <a:gd name="connsiteX4" fmla="*/ 139700 w 2244725"/>
                <a:gd name="connsiteY4" fmla="*/ 94209 h 273071"/>
                <a:gd name="connsiteX5" fmla="*/ 155575 w 2244725"/>
                <a:gd name="connsiteY5" fmla="*/ 91034 h 273071"/>
                <a:gd name="connsiteX6" fmla="*/ 165100 w 2244725"/>
                <a:gd name="connsiteY6" fmla="*/ 84684 h 273071"/>
                <a:gd name="connsiteX7" fmla="*/ 177800 w 2244725"/>
                <a:gd name="connsiteY7" fmla="*/ 81509 h 273071"/>
                <a:gd name="connsiteX8" fmla="*/ 225425 w 2244725"/>
                <a:gd name="connsiteY8" fmla="*/ 75159 h 273071"/>
                <a:gd name="connsiteX9" fmla="*/ 266700 w 2244725"/>
                <a:gd name="connsiteY9" fmla="*/ 68809 h 273071"/>
                <a:gd name="connsiteX10" fmla="*/ 336550 w 2244725"/>
                <a:gd name="connsiteY10" fmla="*/ 62459 h 273071"/>
                <a:gd name="connsiteX11" fmla="*/ 365125 w 2244725"/>
                <a:gd name="connsiteY11" fmla="*/ 56109 h 273071"/>
                <a:gd name="connsiteX12" fmla="*/ 377825 w 2244725"/>
                <a:gd name="connsiteY12" fmla="*/ 52934 h 273071"/>
                <a:gd name="connsiteX13" fmla="*/ 396875 w 2244725"/>
                <a:gd name="connsiteY13" fmla="*/ 49759 h 273071"/>
                <a:gd name="connsiteX14" fmla="*/ 406400 w 2244725"/>
                <a:gd name="connsiteY14" fmla="*/ 46584 h 273071"/>
                <a:gd name="connsiteX15" fmla="*/ 438150 w 2244725"/>
                <a:gd name="connsiteY15" fmla="*/ 40234 h 273071"/>
                <a:gd name="connsiteX16" fmla="*/ 482600 w 2244725"/>
                <a:gd name="connsiteY16" fmla="*/ 37059 h 273071"/>
                <a:gd name="connsiteX17" fmla="*/ 495300 w 2244725"/>
                <a:gd name="connsiteY17" fmla="*/ 33884 h 273071"/>
                <a:gd name="connsiteX18" fmla="*/ 514350 w 2244725"/>
                <a:gd name="connsiteY18" fmla="*/ 27534 h 273071"/>
                <a:gd name="connsiteX19" fmla="*/ 565150 w 2244725"/>
                <a:gd name="connsiteY19" fmla="*/ 18009 h 273071"/>
                <a:gd name="connsiteX20" fmla="*/ 581025 w 2244725"/>
                <a:gd name="connsiteY20" fmla="*/ 14834 h 273071"/>
                <a:gd name="connsiteX21" fmla="*/ 635000 w 2244725"/>
                <a:gd name="connsiteY21" fmla="*/ 8484 h 273071"/>
                <a:gd name="connsiteX22" fmla="*/ 650875 w 2244725"/>
                <a:gd name="connsiteY22" fmla="*/ 2134 h 273071"/>
                <a:gd name="connsiteX23" fmla="*/ 800100 w 2244725"/>
                <a:gd name="connsiteY23" fmla="*/ 8484 h 273071"/>
                <a:gd name="connsiteX24" fmla="*/ 828675 w 2244725"/>
                <a:gd name="connsiteY24" fmla="*/ 14834 h 273071"/>
                <a:gd name="connsiteX25" fmla="*/ 863600 w 2244725"/>
                <a:gd name="connsiteY25" fmla="*/ 21184 h 273071"/>
                <a:gd name="connsiteX26" fmla="*/ 901700 w 2244725"/>
                <a:gd name="connsiteY26" fmla="*/ 33884 h 273071"/>
                <a:gd name="connsiteX27" fmla="*/ 917575 w 2244725"/>
                <a:gd name="connsiteY27" fmla="*/ 40234 h 273071"/>
                <a:gd name="connsiteX28" fmla="*/ 952500 w 2244725"/>
                <a:gd name="connsiteY28" fmla="*/ 46584 h 273071"/>
                <a:gd name="connsiteX29" fmla="*/ 981075 w 2244725"/>
                <a:gd name="connsiteY29" fmla="*/ 59284 h 273071"/>
                <a:gd name="connsiteX30" fmla="*/ 996950 w 2244725"/>
                <a:gd name="connsiteY30" fmla="*/ 71984 h 273071"/>
                <a:gd name="connsiteX31" fmla="*/ 1025525 w 2244725"/>
                <a:gd name="connsiteY31" fmla="*/ 81509 h 273071"/>
                <a:gd name="connsiteX32" fmla="*/ 1076325 w 2244725"/>
                <a:gd name="connsiteY32" fmla="*/ 84684 h 273071"/>
                <a:gd name="connsiteX33" fmla="*/ 1158875 w 2244725"/>
                <a:gd name="connsiteY33" fmla="*/ 94209 h 273071"/>
                <a:gd name="connsiteX34" fmla="*/ 1171575 w 2244725"/>
                <a:gd name="connsiteY34" fmla="*/ 97384 h 273071"/>
                <a:gd name="connsiteX35" fmla="*/ 1695424 w 2244725"/>
                <a:gd name="connsiteY35" fmla="*/ 45512 h 273071"/>
                <a:gd name="connsiteX36" fmla="*/ 2184400 w 2244725"/>
                <a:gd name="connsiteY36" fmla="*/ 138659 h 273071"/>
                <a:gd name="connsiteX37" fmla="*/ 2206625 w 2244725"/>
                <a:gd name="connsiteY37" fmla="*/ 154534 h 273071"/>
                <a:gd name="connsiteX38" fmla="*/ 2228850 w 2244725"/>
                <a:gd name="connsiteY38" fmla="*/ 167234 h 273071"/>
                <a:gd name="connsiteX39" fmla="*/ 2244725 w 2244725"/>
                <a:gd name="connsiteY39" fmla="*/ 176759 h 273071"/>
                <a:gd name="connsiteX40" fmla="*/ 2174875 w 2244725"/>
                <a:gd name="connsiteY40" fmla="*/ 227559 h 273071"/>
                <a:gd name="connsiteX41" fmla="*/ 2079625 w 2244725"/>
                <a:gd name="connsiteY41" fmla="*/ 256134 h 273071"/>
                <a:gd name="connsiteX42" fmla="*/ 2038350 w 2244725"/>
                <a:gd name="connsiteY42" fmla="*/ 262484 h 273071"/>
                <a:gd name="connsiteX43" fmla="*/ 1987550 w 2244725"/>
                <a:gd name="connsiteY43" fmla="*/ 272009 h 273071"/>
                <a:gd name="connsiteX44" fmla="*/ 1889125 w 2244725"/>
                <a:gd name="connsiteY44" fmla="*/ 268834 h 273071"/>
                <a:gd name="connsiteX45" fmla="*/ 1819275 w 2244725"/>
                <a:gd name="connsiteY45" fmla="*/ 243434 h 273071"/>
                <a:gd name="connsiteX46" fmla="*/ 1781175 w 2244725"/>
                <a:gd name="connsiteY46" fmla="*/ 237084 h 273071"/>
                <a:gd name="connsiteX47" fmla="*/ 1765300 w 2244725"/>
                <a:gd name="connsiteY47" fmla="*/ 233909 h 273071"/>
                <a:gd name="connsiteX48" fmla="*/ 1714500 w 2244725"/>
                <a:gd name="connsiteY48" fmla="*/ 224384 h 273071"/>
                <a:gd name="connsiteX49" fmla="*/ 1498600 w 2244725"/>
                <a:gd name="connsiteY49" fmla="*/ 192634 h 273071"/>
                <a:gd name="connsiteX50" fmla="*/ 1441450 w 2244725"/>
                <a:gd name="connsiteY50" fmla="*/ 186284 h 273071"/>
                <a:gd name="connsiteX51" fmla="*/ 1365250 w 2244725"/>
                <a:gd name="connsiteY51" fmla="*/ 179934 h 273071"/>
                <a:gd name="connsiteX52" fmla="*/ 1346200 w 2244725"/>
                <a:gd name="connsiteY52" fmla="*/ 176759 h 273071"/>
                <a:gd name="connsiteX53" fmla="*/ 1298575 w 2244725"/>
                <a:gd name="connsiteY53" fmla="*/ 173584 h 273071"/>
                <a:gd name="connsiteX54" fmla="*/ 1279525 w 2244725"/>
                <a:gd name="connsiteY54" fmla="*/ 167234 h 273071"/>
                <a:gd name="connsiteX55" fmla="*/ 1266825 w 2244725"/>
                <a:gd name="connsiteY55" fmla="*/ 160884 h 273071"/>
                <a:gd name="connsiteX56" fmla="*/ 685800 w 2244725"/>
                <a:gd name="connsiteY56" fmla="*/ 157709 h 273071"/>
                <a:gd name="connsiteX57" fmla="*/ 625475 w 2244725"/>
                <a:gd name="connsiteY57" fmla="*/ 148184 h 273071"/>
                <a:gd name="connsiteX58" fmla="*/ 593725 w 2244725"/>
                <a:gd name="connsiteY58" fmla="*/ 145009 h 273071"/>
                <a:gd name="connsiteX59" fmla="*/ 488950 w 2244725"/>
                <a:gd name="connsiteY59" fmla="*/ 132309 h 273071"/>
                <a:gd name="connsiteX60" fmla="*/ 454025 w 2244725"/>
                <a:gd name="connsiteY60" fmla="*/ 125959 h 273071"/>
                <a:gd name="connsiteX61" fmla="*/ 390525 w 2244725"/>
                <a:gd name="connsiteY61" fmla="*/ 119609 h 273071"/>
                <a:gd name="connsiteX62" fmla="*/ 352425 w 2244725"/>
                <a:gd name="connsiteY62" fmla="*/ 110084 h 273071"/>
                <a:gd name="connsiteX63" fmla="*/ 238125 w 2244725"/>
                <a:gd name="connsiteY63" fmla="*/ 94209 h 273071"/>
                <a:gd name="connsiteX64" fmla="*/ 209550 w 2244725"/>
                <a:gd name="connsiteY64" fmla="*/ 91034 h 273071"/>
                <a:gd name="connsiteX65" fmla="*/ 190500 w 2244725"/>
                <a:gd name="connsiteY65" fmla="*/ 87859 h 273071"/>
                <a:gd name="connsiteX66" fmla="*/ 168275 w 2244725"/>
                <a:gd name="connsiteY66" fmla="*/ 84684 h 273071"/>
                <a:gd name="connsiteX67" fmla="*/ 142875 w 2244725"/>
                <a:gd name="connsiteY67" fmla="*/ 78334 h 273071"/>
                <a:gd name="connsiteX68" fmla="*/ 31750 w 2244725"/>
                <a:gd name="connsiteY68" fmla="*/ 71984 h 273071"/>
                <a:gd name="connsiteX69" fmla="*/ 212725 w 2244725"/>
                <a:gd name="connsiteY69" fmla="*/ 145009 h 273071"/>
                <a:gd name="connsiteX70" fmla="*/ 241300 w 2244725"/>
                <a:gd name="connsiteY70" fmla="*/ 138659 h 273071"/>
                <a:gd name="connsiteX0" fmla="*/ 0 w 2244725"/>
                <a:gd name="connsiteY0" fmla="*/ 119609 h 273071"/>
                <a:gd name="connsiteX1" fmla="*/ 38100 w 2244725"/>
                <a:gd name="connsiteY1" fmla="*/ 116434 h 273071"/>
                <a:gd name="connsiteX2" fmla="*/ 104775 w 2244725"/>
                <a:gd name="connsiteY2" fmla="*/ 106909 h 273071"/>
                <a:gd name="connsiteX3" fmla="*/ 127000 w 2244725"/>
                <a:gd name="connsiteY3" fmla="*/ 100559 h 273071"/>
                <a:gd name="connsiteX4" fmla="*/ 139700 w 2244725"/>
                <a:gd name="connsiteY4" fmla="*/ 94209 h 273071"/>
                <a:gd name="connsiteX5" fmla="*/ 155575 w 2244725"/>
                <a:gd name="connsiteY5" fmla="*/ 91034 h 273071"/>
                <a:gd name="connsiteX6" fmla="*/ 165100 w 2244725"/>
                <a:gd name="connsiteY6" fmla="*/ 84684 h 273071"/>
                <a:gd name="connsiteX7" fmla="*/ 177800 w 2244725"/>
                <a:gd name="connsiteY7" fmla="*/ 81509 h 273071"/>
                <a:gd name="connsiteX8" fmla="*/ 225425 w 2244725"/>
                <a:gd name="connsiteY8" fmla="*/ 75159 h 273071"/>
                <a:gd name="connsiteX9" fmla="*/ 266700 w 2244725"/>
                <a:gd name="connsiteY9" fmla="*/ 68809 h 273071"/>
                <a:gd name="connsiteX10" fmla="*/ 336550 w 2244725"/>
                <a:gd name="connsiteY10" fmla="*/ 62459 h 273071"/>
                <a:gd name="connsiteX11" fmla="*/ 365125 w 2244725"/>
                <a:gd name="connsiteY11" fmla="*/ 56109 h 273071"/>
                <a:gd name="connsiteX12" fmla="*/ 377825 w 2244725"/>
                <a:gd name="connsiteY12" fmla="*/ 52934 h 273071"/>
                <a:gd name="connsiteX13" fmla="*/ 396875 w 2244725"/>
                <a:gd name="connsiteY13" fmla="*/ 49759 h 273071"/>
                <a:gd name="connsiteX14" fmla="*/ 406400 w 2244725"/>
                <a:gd name="connsiteY14" fmla="*/ 46584 h 273071"/>
                <a:gd name="connsiteX15" fmla="*/ 438150 w 2244725"/>
                <a:gd name="connsiteY15" fmla="*/ 40234 h 273071"/>
                <a:gd name="connsiteX16" fmla="*/ 482600 w 2244725"/>
                <a:gd name="connsiteY16" fmla="*/ 37059 h 273071"/>
                <a:gd name="connsiteX17" fmla="*/ 495300 w 2244725"/>
                <a:gd name="connsiteY17" fmla="*/ 33884 h 273071"/>
                <a:gd name="connsiteX18" fmla="*/ 514350 w 2244725"/>
                <a:gd name="connsiteY18" fmla="*/ 27534 h 273071"/>
                <a:gd name="connsiteX19" fmla="*/ 565150 w 2244725"/>
                <a:gd name="connsiteY19" fmla="*/ 18009 h 273071"/>
                <a:gd name="connsiteX20" fmla="*/ 581025 w 2244725"/>
                <a:gd name="connsiteY20" fmla="*/ 14834 h 273071"/>
                <a:gd name="connsiteX21" fmla="*/ 635000 w 2244725"/>
                <a:gd name="connsiteY21" fmla="*/ 8484 h 273071"/>
                <a:gd name="connsiteX22" fmla="*/ 650875 w 2244725"/>
                <a:gd name="connsiteY22" fmla="*/ 2134 h 273071"/>
                <a:gd name="connsiteX23" fmla="*/ 800100 w 2244725"/>
                <a:gd name="connsiteY23" fmla="*/ 8484 h 273071"/>
                <a:gd name="connsiteX24" fmla="*/ 828675 w 2244725"/>
                <a:gd name="connsiteY24" fmla="*/ 14834 h 273071"/>
                <a:gd name="connsiteX25" fmla="*/ 863600 w 2244725"/>
                <a:gd name="connsiteY25" fmla="*/ 21184 h 273071"/>
                <a:gd name="connsiteX26" fmla="*/ 901700 w 2244725"/>
                <a:gd name="connsiteY26" fmla="*/ 33884 h 273071"/>
                <a:gd name="connsiteX27" fmla="*/ 917575 w 2244725"/>
                <a:gd name="connsiteY27" fmla="*/ 40234 h 273071"/>
                <a:gd name="connsiteX28" fmla="*/ 952500 w 2244725"/>
                <a:gd name="connsiteY28" fmla="*/ 46584 h 273071"/>
                <a:gd name="connsiteX29" fmla="*/ 981075 w 2244725"/>
                <a:gd name="connsiteY29" fmla="*/ 59284 h 273071"/>
                <a:gd name="connsiteX30" fmla="*/ 996950 w 2244725"/>
                <a:gd name="connsiteY30" fmla="*/ 71984 h 273071"/>
                <a:gd name="connsiteX31" fmla="*/ 1025525 w 2244725"/>
                <a:gd name="connsiteY31" fmla="*/ 81509 h 273071"/>
                <a:gd name="connsiteX32" fmla="*/ 1076325 w 2244725"/>
                <a:gd name="connsiteY32" fmla="*/ 84684 h 273071"/>
                <a:gd name="connsiteX33" fmla="*/ 1158875 w 2244725"/>
                <a:gd name="connsiteY33" fmla="*/ 94209 h 273071"/>
                <a:gd name="connsiteX34" fmla="*/ 1171575 w 2244725"/>
                <a:gd name="connsiteY34" fmla="*/ 97384 h 273071"/>
                <a:gd name="connsiteX35" fmla="*/ 1695424 w 2244725"/>
                <a:gd name="connsiteY35" fmla="*/ 45512 h 273071"/>
                <a:gd name="connsiteX36" fmla="*/ 2184400 w 2244725"/>
                <a:gd name="connsiteY36" fmla="*/ 138659 h 273071"/>
                <a:gd name="connsiteX37" fmla="*/ 2206625 w 2244725"/>
                <a:gd name="connsiteY37" fmla="*/ 154534 h 273071"/>
                <a:gd name="connsiteX38" fmla="*/ 2228850 w 2244725"/>
                <a:gd name="connsiteY38" fmla="*/ 167234 h 273071"/>
                <a:gd name="connsiteX39" fmla="*/ 2244725 w 2244725"/>
                <a:gd name="connsiteY39" fmla="*/ 176759 h 273071"/>
                <a:gd name="connsiteX40" fmla="*/ 2174875 w 2244725"/>
                <a:gd name="connsiteY40" fmla="*/ 227559 h 273071"/>
                <a:gd name="connsiteX41" fmla="*/ 2079625 w 2244725"/>
                <a:gd name="connsiteY41" fmla="*/ 256134 h 273071"/>
                <a:gd name="connsiteX42" fmla="*/ 2038350 w 2244725"/>
                <a:gd name="connsiteY42" fmla="*/ 262484 h 273071"/>
                <a:gd name="connsiteX43" fmla="*/ 1987550 w 2244725"/>
                <a:gd name="connsiteY43" fmla="*/ 272009 h 273071"/>
                <a:gd name="connsiteX44" fmla="*/ 1889125 w 2244725"/>
                <a:gd name="connsiteY44" fmla="*/ 268834 h 273071"/>
                <a:gd name="connsiteX45" fmla="*/ 1819275 w 2244725"/>
                <a:gd name="connsiteY45" fmla="*/ 243434 h 273071"/>
                <a:gd name="connsiteX46" fmla="*/ 1781175 w 2244725"/>
                <a:gd name="connsiteY46" fmla="*/ 237084 h 273071"/>
                <a:gd name="connsiteX47" fmla="*/ 1765300 w 2244725"/>
                <a:gd name="connsiteY47" fmla="*/ 233909 h 273071"/>
                <a:gd name="connsiteX48" fmla="*/ 1714500 w 2244725"/>
                <a:gd name="connsiteY48" fmla="*/ 224384 h 273071"/>
                <a:gd name="connsiteX49" fmla="*/ 1441450 w 2244725"/>
                <a:gd name="connsiteY49" fmla="*/ 186284 h 273071"/>
                <a:gd name="connsiteX50" fmla="*/ 1365250 w 2244725"/>
                <a:gd name="connsiteY50" fmla="*/ 179934 h 273071"/>
                <a:gd name="connsiteX51" fmla="*/ 1346200 w 2244725"/>
                <a:gd name="connsiteY51" fmla="*/ 176759 h 273071"/>
                <a:gd name="connsiteX52" fmla="*/ 1298575 w 2244725"/>
                <a:gd name="connsiteY52" fmla="*/ 173584 h 273071"/>
                <a:gd name="connsiteX53" fmla="*/ 1279525 w 2244725"/>
                <a:gd name="connsiteY53" fmla="*/ 167234 h 273071"/>
                <a:gd name="connsiteX54" fmla="*/ 1266825 w 2244725"/>
                <a:gd name="connsiteY54" fmla="*/ 160884 h 273071"/>
                <a:gd name="connsiteX55" fmla="*/ 685800 w 2244725"/>
                <a:gd name="connsiteY55" fmla="*/ 157709 h 273071"/>
                <a:gd name="connsiteX56" fmla="*/ 625475 w 2244725"/>
                <a:gd name="connsiteY56" fmla="*/ 148184 h 273071"/>
                <a:gd name="connsiteX57" fmla="*/ 593725 w 2244725"/>
                <a:gd name="connsiteY57" fmla="*/ 145009 h 273071"/>
                <a:gd name="connsiteX58" fmla="*/ 488950 w 2244725"/>
                <a:gd name="connsiteY58" fmla="*/ 132309 h 273071"/>
                <a:gd name="connsiteX59" fmla="*/ 454025 w 2244725"/>
                <a:gd name="connsiteY59" fmla="*/ 125959 h 273071"/>
                <a:gd name="connsiteX60" fmla="*/ 390525 w 2244725"/>
                <a:gd name="connsiteY60" fmla="*/ 119609 h 273071"/>
                <a:gd name="connsiteX61" fmla="*/ 352425 w 2244725"/>
                <a:gd name="connsiteY61" fmla="*/ 110084 h 273071"/>
                <a:gd name="connsiteX62" fmla="*/ 238125 w 2244725"/>
                <a:gd name="connsiteY62" fmla="*/ 94209 h 273071"/>
                <a:gd name="connsiteX63" fmla="*/ 209550 w 2244725"/>
                <a:gd name="connsiteY63" fmla="*/ 91034 h 273071"/>
                <a:gd name="connsiteX64" fmla="*/ 190500 w 2244725"/>
                <a:gd name="connsiteY64" fmla="*/ 87859 h 273071"/>
                <a:gd name="connsiteX65" fmla="*/ 168275 w 2244725"/>
                <a:gd name="connsiteY65" fmla="*/ 84684 h 273071"/>
                <a:gd name="connsiteX66" fmla="*/ 142875 w 2244725"/>
                <a:gd name="connsiteY66" fmla="*/ 78334 h 273071"/>
                <a:gd name="connsiteX67" fmla="*/ 31750 w 2244725"/>
                <a:gd name="connsiteY67" fmla="*/ 71984 h 273071"/>
                <a:gd name="connsiteX68" fmla="*/ 212725 w 2244725"/>
                <a:gd name="connsiteY68" fmla="*/ 145009 h 273071"/>
                <a:gd name="connsiteX69" fmla="*/ 241300 w 2244725"/>
                <a:gd name="connsiteY69" fmla="*/ 138659 h 273071"/>
                <a:gd name="connsiteX0" fmla="*/ 0 w 2244725"/>
                <a:gd name="connsiteY0" fmla="*/ 119609 h 273071"/>
                <a:gd name="connsiteX1" fmla="*/ 38100 w 2244725"/>
                <a:gd name="connsiteY1" fmla="*/ 116434 h 273071"/>
                <a:gd name="connsiteX2" fmla="*/ 104775 w 2244725"/>
                <a:gd name="connsiteY2" fmla="*/ 106909 h 273071"/>
                <a:gd name="connsiteX3" fmla="*/ 127000 w 2244725"/>
                <a:gd name="connsiteY3" fmla="*/ 100559 h 273071"/>
                <a:gd name="connsiteX4" fmla="*/ 139700 w 2244725"/>
                <a:gd name="connsiteY4" fmla="*/ 94209 h 273071"/>
                <a:gd name="connsiteX5" fmla="*/ 155575 w 2244725"/>
                <a:gd name="connsiteY5" fmla="*/ 91034 h 273071"/>
                <a:gd name="connsiteX6" fmla="*/ 165100 w 2244725"/>
                <a:gd name="connsiteY6" fmla="*/ 84684 h 273071"/>
                <a:gd name="connsiteX7" fmla="*/ 177800 w 2244725"/>
                <a:gd name="connsiteY7" fmla="*/ 81509 h 273071"/>
                <a:gd name="connsiteX8" fmla="*/ 225425 w 2244725"/>
                <a:gd name="connsiteY8" fmla="*/ 75159 h 273071"/>
                <a:gd name="connsiteX9" fmla="*/ 266700 w 2244725"/>
                <a:gd name="connsiteY9" fmla="*/ 68809 h 273071"/>
                <a:gd name="connsiteX10" fmla="*/ 336550 w 2244725"/>
                <a:gd name="connsiteY10" fmla="*/ 62459 h 273071"/>
                <a:gd name="connsiteX11" fmla="*/ 365125 w 2244725"/>
                <a:gd name="connsiteY11" fmla="*/ 56109 h 273071"/>
                <a:gd name="connsiteX12" fmla="*/ 377825 w 2244725"/>
                <a:gd name="connsiteY12" fmla="*/ 52934 h 273071"/>
                <a:gd name="connsiteX13" fmla="*/ 396875 w 2244725"/>
                <a:gd name="connsiteY13" fmla="*/ 49759 h 273071"/>
                <a:gd name="connsiteX14" fmla="*/ 406400 w 2244725"/>
                <a:gd name="connsiteY14" fmla="*/ 46584 h 273071"/>
                <a:gd name="connsiteX15" fmla="*/ 438150 w 2244725"/>
                <a:gd name="connsiteY15" fmla="*/ 40234 h 273071"/>
                <a:gd name="connsiteX16" fmla="*/ 482600 w 2244725"/>
                <a:gd name="connsiteY16" fmla="*/ 37059 h 273071"/>
                <a:gd name="connsiteX17" fmla="*/ 495300 w 2244725"/>
                <a:gd name="connsiteY17" fmla="*/ 33884 h 273071"/>
                <a:gd name="connsiteX18" fmla="*/ 514350 w 2244725"/>
                <a:gd name="connsiteY18" fmla="*/ 27534 h 273071"/>
                <a:gd name="connsiteX19" fmla="*/ 565150 w 2244725"/>
                <a:gd name="connsiteY19" fmla="*/ 18009 h 273071"/>
                <a:gd name="connsiteX20" fmla="*/ 581025 w 2244725"/>
                <a:gd name="connsiteY20" fmla="*/ 14834 h 273071"/>
                <a:gd name="connsiteX21" fmla="*/ 635000 w 2244725"/>
                <a:gd name="connsiteY21" fmla="*/ 8484 h 273071"/>
                <a:gd name="connsiteX22" fmla="*/ 650875 w 2244725"/>
                <a:gd name="connsiteY22" fmla="*/ 2134 h 273071"/>
                <a:gd name="connsiteX23" fmla="*/ 800100 w 2244725"/>
                <a:gd name="connsiteY23" fmla="*/ 8484 h 273071"/>
                <a:gd name="connsiteX24" fmla="*/ 828675 w 2244725"/>
                <a:gd name="connsiteY24" fmla="*/ 14834 h 273071"/>
                <a:gd name="connsiteX25" fmla="*/ 863600 w 2244725"/>
                <a:gd name="connsiteY25" fmla="*/ 21184 h 273071"/>
                <a:gd name="connsiteX26" fmla="*/ 901700 w 2244725"/>
                <a:gd name="connsiteY26" fmla="*/ 33884 h 273071"/>
                <a:gd name="connsiteX27" fmla="*/ 917575 w 2244725"/>
                <a:gd name="connsiteY27" fmla="*/ 40234 h 273071"/>
                <a:gd name="connsiteX28" fmla="*/ 952500 w 2244725"/>
                <a:gd name="connsiteY28" fmla="*/ 46584 h 273071"/>
                <a:gd name="connsiteX29" fmla="*/ 981075 w 2244725"/>
                <a:gd name="connsiteY29" fmla="*/ 59284 h 273071"/>
                <a:gd name="connsiteX30" fmla="*/ 996950 w 2244725"/>
                <a:gd name="connsiteY30" fmla="*/ 71984 h 273071"/>
                <a:gd name="connsiteX31" fmla="*/ 1025525 w 2244725"/>
                <a:gd name="connsiteY31" fmla="*/ 81509 h 273071"/>
                <a:gd name="connsiteX32" fmla="*/ 1076325 w 2244725"/>
                <a:gd name="connsiteY32" fmla="*/ 84684 h 273071"/>
                <a:gd name="connsiteX33" fmla="*/ 1158875 w 2244725"/>
                <a:gd name="connsiteY33" fmla="*/ 94209 h 273071"/>
                <a:gd name="connsiteX34" fmla="*/ 1171575 w 2244725"/>
                <a:gd name="connsiteY34" fmla="*/ 97384 h 273071"/>
                <a:gd name="connsiteX35" fmla="*/ 1695424 w 2244725"/>
                <a:gd name="connsiteY35" fmla="*/ 45512 h 273071"/>
                <a:gd name="connsiteX36" fmla="*/ 2184400 w 2244725"/>
                <a:gd name="connsiteY36" fmla="*/ 138659 h 273071"/>
                <a:gd name="connsiteX37" fmla="*/ 2206625 w 2244725"/>
                <a:gd name="connsiteY37" fmla="*/ 154534 h 273071"/>
                <a:gd name="connsiteX38" fmla="*/ 2228850 w 2244725"/>
                <a:gd name="connsiteY38" fmla="*/ 167234 h 273071"/>
                <a:gd name="connsiteX39" fmla="*/ 2244725 w 2244725"/>
                <a:gd name="connsiteY39" fmla="*/ 176759 h 273071"/>
                <a:gd name="connsiteX40" fmla="*/ 2174875 w 2244725"/>
                <a:gd name="connsiteY40" fmla="*/ 227559 h 273071"/>
                <a:gd name="connsiteX41" fmla="*/ 2079625 w 2244725"/>
                <a:gd name="connsiteY41" fmla="*/ 256134 h 273071"/>
                <a:gd name="connsiteX42" fmla="*/ 2038350 w 2244725"/>
                <a:gd name="connsiteY42" fmla="*/ 262484 h 273071"/>
                <a:gd name="connsiteX43" fmla="*/ 1987550 w 2244725"/>
                <a:gd name="connsiteY43" fmla="*/ 272009 h 273071"/>
                <a:gd name="connsiteX44" fmla="*/ 1889125 w 2244725"/>
                <a:gd name="connsiteY44" fmla="*/ 268834 h 273071"/>
                <a:gd name="connsiteX45" fmla="*/ 1819275 w 2244725"/>
                <a:gd name="connsiteY45" fmla="*/ 243434 h 273071"/>
                <a:gd name="connsiteX46" fmla="*/ 1781175 w 2244725"/>
                <a:gd name="connsiteY46" fmla="*/ 237084 h 273071"/>
                <a:gd name="connsiteX47" fmla="*/ 1765300 w 2244725"/>
                <a:gd name="connsiteY47" fmla="*/ 233909 h 273071"/>
                <a:gd name="connsiteX48" fmla="*/ 1714500 w 2244725"/>
                <a:gd name="connsiteY48" fmla="*/ 224384 h 273071"/>
                <a:gd name="connsiteX49" fmla="*/ 1365250 w 2244725"/>
                <a:gd name="connsiteY49" fmla="*/ 179934 h 273071"/>
                <a:gd name="connsiteX50" fmla="*/ 1346200 w 2244725"/>
                <a:gd name="connsiteY50" fmla="*/ 176759 h 273071"/>
                <a:gd name="connsiteX51" fmla="*/ 1298575 w 2244725"/>
                <a:gd name="connsiteY51" fmla="*/ 173584 h 273071"/>
                <a:gd name="connsiteX52" fmla="*/ 1279525 w 2244725"/>
                <a:gd name="connsiteY52" fmla="*/ 167234 h 273071"/>
                <a:gd name="connsiteX53" fmla="*/ 1266825 w 2244725"/>
                <a:gd name="connsiteY53" fmla="*/ 160884 h 273071"/>
                <a:gd name="connsiteX54" fmla="*/ 685800 w 2244725"/>
                <a:gd name="connsiteY54" fmla="*/ 157709 h 273071"/>
                <a:gd name="connsiteX55" fmla="*/ 625475 w 2244725"/>
                <a:gd name="connsiteY55" fmla="*/ 148184 h 273071"/>
                <a:gd name="connsiteX56" fmla="*/ 593725 w 2244725"/>
                <a:gd name="connsiteY56" fmla="*/ 145009 h 273071"/>
                <a:gd name="connsiteX57" fmla="*/ 488950 w 2244725"/>
                <a:gd name="connsiteY57" fmla="*/ 132309 h 273071"/>
                <a:gd name="connsiteX58" fmla="*/ 454025 w 2244725"/>
                <a:gd name="connsiteY58" fmla="*/ 125959 h 273071"/>
                <a:gd name="connsiteX59" fmla="*/ 390525 w 2244725"/>
                <a:gd name="connsiteY59" fmla="*/ 119609 h 273071"/>
                <a:gd name="connsiteX60" fmla="*/ 352425 w 2244725"/>
                <a:gd name="connsiteY60" fmla="*/ 110084 h 273071"/>
                <a:gd name="connsiteX61" fmla="*/ 238125 w 2244725"/>
                <a:gd name="connsiteY61" fmla="*/ 94209 h 273071"/>
                <a:gd name="connsiteX62" fmla="*/ 209550 w 2244725"/>
                <a:gd name="connsiteY62" fmla="*/ 91034 h 273071"/>
                <a:gd name="connsiteX63" fmla="*/ 190500 w 2244725"/>
                <a:gd name="connsiteY63" fmla="*/ 87859 h 273071"/>
                <a:gd name="connsiteX64" fmla="*/ 168275 w 2244725"/>
                <a:gd name="connsiteY64" fmla="*/ 84684 h 273071"/>
                <a:gd name="connsiteX65" fmla="*/ 142875 w 2244725"/>
                <a:gd name="connsiteY65" fmla="*/ 78334 h 273071"/>
                <a:gd name="connsiteX66" fmla="*/ 31750 w 2244725"/>
                <a:gd name="connsiteY66" fmla="*/ 71984 h 273071"/>
                <a:gd name="connsiteX67" fmla="*/ 212725 w 2244725"/>
                <a:gd name="connsiteY67" fmla="*/ 145009 h 273071"/>
                <a:gd name="connsiteX68" fmla="*/ 241300 w 2244725"/>
                <a:gd name="connsiteY68" fmla="*/ 138659 h 273071"/>
                <a:gd name="connsiteX0" fmla="*/ 0 w 2244725"/>
                <a:gd name="connsiteY0" fmla="*/ 119609 h 273071"/>
                <a:gd name="connsiteX1" fmla="*/ 38100 w 2244725"/>
                <a:gd name="connsiteY1" fmla="*/ 116434 h 273071"/>
                <a:gd name="connsiteX2" fmla="*/ 104775 w 2244725"/>
                <a:gd name="connsiteY2" fmla="*/ 106909 h 273071"/>
                <a:gd name="connsiteX3" fmla="*/ 127000 w 2244725"/>
                <a:gd name="connsiteY3" fmla="*/ 100559 h 273071"/>
                <a:gd name="connsiteX4" fmla="*/ 139700 w 2244725"/>
                <a:gd name="connsiteY4" fmla="*/ 94209 h 273071"/>
                <a:gd name="connsiteX5" fmla="*/ 155575 w 2244725"/>
                <a:gd name="connsiteY5" fmla="*/ 91034 h 273071"/>
                <a:gd name="connsiteX6" fmla="*/ 165100 w 2244725"/>
                <a:gd name="connsiteY6" fmla="*/ 84684 h 273071"/>
                <a:gd name="connsiteX7" fmla="*/ 177800 w 2244725"/>
                <a:gd name="connsiteY7" fmla="*/ 81509 h 273071"/>
                <a:gd name="connsiteX8" fmla="*/ 225425 w 2244725"/>
                <a:gd name="connsiteY8" fmla="*/ 75159 h 273071"/>
                <a:gd name="connsiteX9" fmla="*/ 266700 w 2244725"/>
                <a:gd name="connsiteY9" fmla="*/ 68809 h 273071"/>
                <a:gd name="connsiteX10" fmla="*/ 336550 w 2244725"/>
                <a:gd name="connsiteY10" fmla="*/ 62459 h 273071"/>
                <a:gd name="connsiteX11" fmla="*/ 365125 w 2244725"/>
                <a:gd name="connsiteY11" fmla="*/ 56109 h 273071"/>
                <a:gd name="connsiteX12" fmla="*/ 377825 w 2244725"/>
                <a:gd name="connsiteY12" fmla="*/ 52934 h 273071"/>
                <a:gd name="connsiteX13" fmla="*/ 396875 w 2244725"/>
                <a:gd name="connsiteY13" fmla="*/ 49759 h 273071"/>
                <a:gd name="connsiteX14" fmla="*/ 406400 w 2244725"/>
                <a:gd name="connsiteY14" fmla="*/ 46584 h 273071"/>
                <a:gd name="connsiteX15" fmla="*/ 438150 w 2244725"/>
                <a:gd name="connsiteY15" fmla="*/ 40234 h 273071"/>
                <a:gd name="connsiteX16" fmla="*/ 482600 w 2244725"/>
                <a:gd name="connsiteY16" fmla="*/ 37059 h 273071"/>
                <a:gd name="connsiteX17" fmla="*/ 495300 w 2244725"/>
                <a:gd name="connsiteY17" fmla="*/ 33884 h 273071"/>
                <a:gd name="connsiteX18" fmla="*/ 514350 w 2244725"/>
                <a:gd name="connsiteY18" fmla="*/ 27534 h 273071"/>
                <a:gd name="connsiteX19" fmla="*/ 565150 w 2244725"/>
                <a:gd name="connsiteY19" fmla="*/ 18009 h 273071"/>
                <a:gd name="connsiteX20" fmla="*/ 581025 w 2244725"/>
                <a:gd name="connsiteY20" fmla="*/ 14834 h 273071"/>
                <a:gd name="connsiteX21" fmla="*/ 635000 w 2244725"/>
                <a:gd name="connsiteY21" fmla="*/ 8484 h 273071"/>
                <a:gd name="connsiteX22" fmla="*/ 650875 w 2244725"/>
                <a:gd name="connsiteY22" fmla="*/ 2134 h 273071"/>
                <a:gd name="connsiteX23" fmla="*/ 800100 w 2244725"/>
                <a:gd name="connsiteY23" fmla="*/ 8484 h 273071"/>
                <a:gd name="connsiteX24" fmla="*/ 828675 w 2244725"/>
                <a:gd name="connsiteY24" fmla="*/ 14834 h 273071"/>
                <a:gd name="connsiteX25" fmla="*/ 863600 w 2244725"/>
                <a:gd name="connsiteY25" fmla="*/ 21184 h 273071"/>
                <a:gd name="connsiteX26" fmla="*/ 901700 w 2244725"/>
                <a:gd name="connsiteY26" fmla="*/ 33884 h 273071"/>
                <a:gd name="connsiteX27" fmla="*/ 917575 w 2244725"/>
                <a:gd name="connsiteY27" fmla="*/ 40234 h 273071"/>
                <a:gd name="connsiteX28" fmla="*/ 952500 w 2244725"/>
                <a:gd name="connsiteY28" fmla="*/ 46584 h 273071"/>
                <a:gd name="connsiteX29" fmla="*/ 981075 w 2244725"/>
                <a:gd name="connsiteY29" fmla="*/ 59284 h 273071"/>
                <a:gd name="connsiteX30" fmla="*/ 996950 w 2244725"/>
                <a:gd name="connsiteY30" fmla="*/ 71984 h 273071"/>
                <a:gd name="connsiteX31" fmla="*/ 1025525 w 2244725"/>
                <a:gd name="connsiteY31" fmla="*/ 81509 h 273071"/>
                <a:gd name="connsiteX32" fmla="*/ 1076325 w 2244725"/>
                <a:gd name="connsiteY32" fmla="*/ 84684 h 273071"/>
                <a:gd name="connsiteX33" fmla="*/ 1158875 w 2244725"/>
                <a:gd name="connsiteY33" fmla="*/ 94209 h 273071"/>
                <a:gd name="connsiteX34" fmla="*/ 1171575 w 2244725"/>
                <a:gd name="connsiteY34" fmla="*/ 97384 h 273071"/>
                <a:gd name="connsiteX35" fmla="*/ 1695424 w 2244725"/>
                <a:gd name="connsiteY35" fmla="*/ 45512 h 273071"/>
                <a:gd name="connsiteX36" fmla="*/ 2184400 w 2244725"/>
                <a:gd name="connsiteY36" fmla="*/ 138659 h 273071"/>
                <a:gd name="connsiteX37" fmla="*/ 2206625 w 2244725"/>
                <a:gd name="connsiteY37" fmla="*/ 154534 h 273071"/>
                <a:gd name="connsiteX38" fmla="*/ 2228850 w 2244725"/>
                <a:gd name="connsiteY38" fmla="*/ 167234 h 273071"/>
                <a:gd name="connsiteX39" fmla="*/ 2244725 w 2244725"/>
                <a:gd name="connsiteY39" fmla="*/ 176759 h 273071"/>
                <a:gd name="connsiteX40" fmla="*/ 2174875 w 2244725"/>
                <a:gd name="connsiteY40" fmla="*/ 227559 h 273071"/>
                <a:gd name="connsiteX41" fmla="*/ 2079625 w 2244725"/>
                <a:gd name="connsiteY41" fmla="*/ 256134 h 273071"/>
                <a:gd name="connsiteX42" fmla="*/ 2038350 w 2244725"/>
                <a:gd name="connsiteY42" fmla="*/ 262484 h 273071"/>
                <a:gd name="connsiteX43" fmla="*/ 1987550 w 2244725"/>
                <a:gd name="connsiteY43" fmla="*/ 272009 h 273071"/>
                <a:gd name="connsiteX44" fmla="*/ 1889125 w 2244725"/>
                <a:gd name="connsiteY44" fmla="*/ 268834 h 273071"/>
                <a:gd name="connsiteX45" fmla="*/ 1819275 w 2244725"/>
                <a:gd name="connsiteY45" fmla="*/ 243434 h 273071"/>
                <a:gd name="connsiteX46" fmla="*/ 1781175 w 2244725"/>
                <a:gd name="connsiteY46" fmla="*/ 237084 h 273071"/>
                <a:gd name="connsiteX47" fmla="*/ 1765300 w 2244725"/>
                <a:gd name="connsiteY47" fmla="*/ 233909 h 273071"/>
                <a:gd name="connsiteX48" fmla="*/ 1714500 w 2244725"/>
                <a:gd name="connsiteY48" fmla="*/ 224384 h 273071"/>
                <a:gd name="connsiteX49" fmla="*/ 1346200 w 2244725"/>
                <a:gd name="connsiteY49" fmla="*/ 176759 h 273071"/>
                <a:gd name="connsiteX50" fmla="*/ 1298575 w 2244725"/>
                <a:gd name="connsiteY50" fmla="*/ 173584 h 273071"/>
                <a:gd name="connsiteX51" fmla="*/ 1279525 w 2244725"/>
                <a:gd name="connsiteY51" fmla="*/ 167234 h 273071"/>
                <a:gd name="connsiteX52" fmla="*/ 1266825 w 2244725"/>
                <a:gd name="connsiteY52" fmla="*/ 160884 h 273071"/>
                <a:gd name="connsiteX53" fmla="*/ 685800 w 2244725"/>
                <a:gd name="connsiteY53" fmla="*/ 157709 h 273071"/>
                <a:gd name="connsiteX54" fmla="*/ 625475 w 2244725"/>
                <a:gd name="connsiteY54" fmla="*/ 148184 h 273071"/>
                <a:gd name="connsiteX55" fmla="*/ 593725 w 2244725"/>
                <a:gd name="connsiteY55" fmla="*/ 145009 h 273071"/>
                <a:gd name="connsiteX56" fmla="*/ 488950 w 2244725"/>
                <a:gd name="connsiteY56" fmla="*/ 132309 h 273071"/>
                <a:gd name="connsiteX57" fmla="*/ 454025 w 2244725"/>
                <a:gd name="connsiteY57" fmla="*/ 125959 h 273071"/>
                <a:gd name="connsiteX58" fmla="*/ 390525 w 2244725"/>
                <a:gd name="connsiteY58" fmla="*/ 119609 h 273071"/>
                <a:gd name="connsiteX59" fmla="*/ 352425 w 2244725"/>
                <a:gd name="connsiteY59" fmla="*/ 110084 h 273071"/>
                <a:gd name="connsiteX60" fmla="*/ 238125 w 2244725"/>
                <a:gd name="connsiteY60" fmla="*/ 94209 h 273071"/>
                <a:gd name="connsiteX61" fmla="*/ 209550 w 2244725"/>
                <a:gd name="connsiteY61" fmla="*/ 91034 h 273071"/>
                <a:gd name="connsiteX62" fmla="*/ 190500 w 2244725"/>
                <a:gd name="connsiteY62" fmla="*/ 87859 h 273071"/>
                <a:gd name="connsiteX63" fmla="*/ 168275 w 2244725"/>
                <a:gd name="connsiteY63" fmla="*/ 84684 h 273071"/>
                <a:gd name="connsiteX64" fmla="*/ 142875 w 2244725"/>
                <a:gd name="connsiteY64" fmla="*/ 78334 h 273071"/>
                <a:gd name="connsiteX65" fmla="*/ 31750 w 2244725"/>
                <a:gd name="connsiteY65" fmla="*/ 71984 h 273071"/>
                <a:gd name="connsiteX66" fmla="*/ 212725 w 2244725"/>
                <a:gd name="connsiteY66" fmla="*/ 145009 h 273071"/>
                <a:gd name="connsiteX67" fmla="*/ 241300 w 2244725"/>
                <a:gd name="connsiteY67" fmla="*/ 138659 h 273071"/>
                <a:gd name="connsiteX0" fmla="*/ 0 w 2244725"/>
                <a:gd name="connsiteY0" fmla="*/ 119609 h 273071"/>
                <a:gd name="connsiteX1" fmla="*/ 38100 w 2244725"/>
                <a:gd name="connsiteY1" fmla="*/ 116434 h 273071"/>
                <a:gd name="connsiteX2" fmla="*/ 104775 w 2244725"/>
                <a:gd name="connsiteY2" fmla="*/ 106909 h 273071"/>
                <a:gd name="connsiteX3" fmla="*/ 127000 w 2244725"/>
                <a:gd name="connsiteY3" fmla="*/ 100559 h 273071"/>
                <a:gd name="connsiteX4" fmla="*/ 139700 w 2244725"/>
                <a:gd name="connsiteY4" fmla="*/ 94209 h 273071"/>
                <a:gd name="connsiteX5" fmla="*/ 155575 w 2244725"/>
                <a:gd name="connsiteY5" fmla="*/ 91034 h 273071"/>
                <a:gd name="connsiteX6" fmla="*/ 165100 w 2244725"/>
                <a:gd name="connsiteY6" fmla="*/ 84684 h 273071"/>
                <a:gd name="connsiteX7" fmla="*/ 177800 w 2244725"/>
                <a:gd name="connsiteY7" fmla="*/ 81509 h 273071"/>
                <a:gd name="connsiteX8" fmla="*/ 225425 w 2244725"/>
                <a:gd name="connsiteY8" fmla="*/ 75159 h 273071"/>
                <a:gd name="connsiteX9" fmla="*/ 266700 w 2244725"/>
                <a:gd name="connsiteY9" fmla="*/ 68809 h 273071"/>
                <a:gd name="connsiteX10" fmla="*/ 336550 w 2244725"/>
                <a:gd name="connsiteY10" fmla="*/ 62459 h 273071"/>
                <a:gd name="connsiteX11" fmla="*/ 365125 w 2244725"/>
                <a:gd name="connsiteY11" fmla="*/ 56109 h 273071"/>
                <a:gd name="connsiteX12" fmla="*/ 377825 w 2244725"/>
                <a:gd name="connsiteY12" fmla="*/ 52934 h 273071"/>
                <a:gd name="connsiteX13" fmla="*/ 396875 w 2244725"/>
                <a:gd name="connsiteY13" fmla="*/ 49759 h 273071"/>
                <a:gd name="connsiteX14" fmla="*/ 406400 w 2244725"/>
                <a:gd name="connsiteY14" fmla="*/ 46584 h 273071"/>
                <a:gd name="connsiteX15" fmla="*/ 438150 w 2244725"/>
                <a:gd name="connsiteY15" fmla="*/ 40234 h 273071"/>
                <a:gd name="connsiteX16" fmla="*/ 482600 w 2244725"/>
                <a:gd name="connsiteY16" fmla="*/ 37059 h 273071"/>
                <a:gd name="connsiteX17" fmla="*/ 495300 w 2244725"/>
                <a:gd name="connsiteY17" fmla="*/ 33884 h 273071"/>
                <a:gd name="connsiteX18" fmla="*/ 514350 w 2244725"/>
                <a:gd name="connsiteY18" fmla="*/ 27534 h 273071"/>
                <a:gd name="connsiteX19" fmla="*/ 565150 w 2244725"/>
                <a:gd name="connsiteY19" fmla="*/ 18009 h 273071"/>
                <a:gd name="connsiteX20" fmla="*/ 581025 w 2244725"/>
                <a:gd name="connsiteY20" fmla="*/ 14834 h 273071"/>
                <a:gd name="connsiteX21" fmla="*/ 635000 w 2244725"/>
                <a:gd name="connsiteY21" fmla="*/ 8484 h 273071"/>
                <a:gd name="connsiteX22" fmla="*/ 650875 w 2244725"/>
                <a:gd name="connsiteY22" fmla="*/ 2134 h 273071"/>
                <a:gd name="connsiteX23" fmla="*/ 800100 w 2244725"/>
                <a:gd name="connsiteY23" fmla="*/ 8484 h 273071"/>
                <a:gd name="connsiteX24" fmla="*/ 828675 w 2244725"/>
                <a:gd name="connsiteY24" fmla="*/ 14834 h 273071"/>
                <a:gd name="connsiteX25" fmla="*/ 863600 w 2244725"/>
                <a:gd name="connsiteY25" fmla="*/ 21184 h 273071"/>
                <a:gd name="connsiteX26" fmla="*/ 901700 w 2244725"/>
                <a:gd name="connsiteY26" fmla="*/ 33884 h 273071"/>
                <a:gd name="connsiteX27" fmla="*/ 917575 w 2244725"/>
                <a:gd name="connsiteY27" fmla="*/ 40234 h 273071"/>
                <a:gd name="connsiteX28" fmla="*/ 952500 w 2244725"/>
                <a:gd name="connsiteY28" fmla="*/ 46584 h 273071"/>
                <a:gd name="connsiteX29" fmla="*/ 981075 w 2244725"/>
                <a:gd name="connsiteY29" fmla="*/ 59284 h 273071"/>
                <a:gd name="connsiteX30" fmla="*/ 996950 w 2244725"/>
                <a:gd name="connsiteY30" fmla="*/ 71984 h 273071"/>
                <a:gd name="connsiteX31" fmla="*/ 1025525 w 2244725"/>
                <a:gd name="connsiteY31" fmla="*/ 81509 h 273071"/>
                <a:gd name="connsiteX32" fmla="*/ 1076325 w 2244725"/>
                <a:gd name="connsiteY32" fmla="*/ 84684 h 273071"/>
                <a:gd name="connsiteX33" fmla="*/ 1158875 w 2244725"/>
                <a:gd name="connsiteY33" fmla="*/ 94209 h 273071"/>
                <a:gd name="connsiteX34" fmla="*/ 1171575 w 2244725"/>
                <a:gd name="connsiteY34" fmla="*/ 97384 h 273071"/>
                <a:gd name="connsiteX35" fmla="*/ 1695424 w 2244725"/>
                <a:gd name="connsiteY35" fmla="*/ 45512 h 273071"/>
                <a:gd name="connsiteX36" fmla="*/ 2184400 w 2244725"/>
                <a:gd name="connsiteY36" fmla="*/ 138659 h 273071"/>
                <a:gd name="connsiteX37" fmla="*/ 2206625 w 2244725"/>
                <a:gd name="connsiteY37" fmla="*/ 154534 h 273071"/>
                <a:gd name="connsiteX38" fmla="*/ 2228850 w 2244725"/>
                <a:gd name="connsiteY38" fmla="*/ 167234 h 273071"/>
                <a:gd name="connsiteX39" fmla="*/ 2244725 w 2244725"/>
                <a:gd name="connsiteY39" fmla="*/ 176759 h 273071"/>
                <a:gd name="connsiteX40" fmla="*/ 2174875 w 2244725"/>
                <a:gd name="connsiteY40" fmla="*/ 227559 h 273071"/>
                <a:gd name="connsiteX41" fmla="*/ 2079625 w 2244725"/>
                <a:gd name="connsiteY41" fmla="*/ 256134 h 273071"/>
                <a:gd name="connsiteX42" fmla="*/ 2038350 w 2244725"/>
                <a:gd name="connsiteY42" fmla="*/ 262484 h 273071"/>
                <a:gd name="connsiteX43" fmla="*/ 1987550 w 2244725"/>
                <a:gd name="connsiteY43" fmla="*/ 272009 h 273071"/>
                <a:gd name="connsiteX44" fmla="*/ 1889125 w 2244725"/>
                <a:gd name="connsiteY44" fmla="*/ 268834 h 273071"/>
                <a:gd name="connsiteX45" fmla="*/ 1819275 w 2244725"/>
                <a:gd name="connsiteY45" fmla="*/ 243434 h 273071"/>
                <a:gd name="connsiteX46" fmla="*/ 1781175 w 2244725"/>
                <a:gd name="connsiteY46" fmla="*/ 237084 h 273071"/>
                <a:gd name="connsiteX47" fmla="*/ 1714500 w 2244725"/>
                <a:gd name="connsiteY47" fmla="*/ 224384 h 273071"/>
                <a:gd name="connsiteX48" fmla="*/ 1346200 w 2244725"/>
                <a:gd name="connsiteY48" fmla="*/ 176759 h 273071"/>
                <a:gd name="connsiteX49" fmla="*/ 1298575 w 2244725"/>
                <a:gd name="connsiteY49" fmla="*/ 173584 h 273071"/>
                <a:gd name="connsiteX50" fmla="*/ 1279525 w 2244725"/>
                <a:gd name="connsiteY50" fmla="*/ 167234 h 273071"/>
                <a:gd name="connsiteX51" fmla="*/ 1266825 w 2244725"/>
                <a:gd name="connsiteY51" fmla="*/ 160884 h 273071"/>
                <a:gd name="connsiteX52" fmla="*/ 685800 w 2244725"/>
                <a:gd name="connsiteY52" fmla="*/ 157709 h 273071"/>
                <a:gd name="connsiteX53" fmla="*/ 625475 w 2244725"/>
                <a:gd name="connsiteY53" fmla="*/ 148184 h 273071"/>
                <a:gd name="connsiteX54" fmla="*/ 593725 w 2244725"/>
                <a:gd name="connsiteY54" fmla="*/ 145009 h 273071"/>
                <a:gd name="connsiteX55" fmla="*/ 488950 w 2244725"/>
                <a:gd name="connsiteY55" fmla="*/ 132309 h 273071"/>
                <a:gd name="connsiteX56" fmla="*/ 454025 w 2244725"/>
                <a:gd name="connsiteY56" fmla="*/ 125959 h 273071"/>
                <a:gd name="connsiteX57" fmla="*/ 390525 w 2244725"/>
                <a:gd name="connsiteY57" fmla="*/ 119609 h 273071"/>
                <a:gd name="connsiteX58" fmla="*/ 352425 w 2244725"/>
                <a:gd name="connsiteY58" fmla="*/ 110084 h 273071"/>
                <a:gd name="connsiteX59" fmla="*/ 238125 w 2244725"/>
                <a:gd name="connsiteY59" fmla="*/ 94209 h 273071"/>
                <a:gd name="connsiteX60" fmla="*/ 209550 w 2244725"/>
                <a:gd name="connsiteY60" fmla="*/ 91034 h 273071"/>
                <a:gd name="connsiteX61" fmla="*/ 190500 w 2244725"/>
                <a:gd name="connsiteY61" fmla="*/ 87859 h 273071"/>
                <a:gd name="connsiteX62" fmla="*/ 168275 w 2244725"/>
                <a:gd name="connsiteY62" fmla="*/ 84684 h 273071"/>
                <a:gd name="connsiteX63" fmla="*/ 142875 w 2244725"/>
                <a:gd name="connsiteY63" fmla="*/ 78334 h 273071"/>
                <a:gd name="connsiteX64" fmla="*/ 31750 w 2244725"/>
                <a:gd name="connsiteY64" fmla="*/ 71984 h 273071"/>
                <a:gd name="connsiteX65" fmla="*/ 212725 w 2244725"/>
                <a:gd name="connsiteY65" fmla="*/ 145009 h 273071"/>
                <a:gd name="connsiteX66" fmla="*/ 241300 w 2244725"/>
                <a:gd name="connsiteY66" fmla="*/ 138659 h 273071"/>
                <a:gd name="connsiteX0" fmla="*/ 0 w 2244725"/>
                <a:gd name="connsiteY0" fmla="*/ 119609 h 273071"/>
                <a:gd name="connsiteX1" fmla="*/ 38100 w 2244725"/>
                <a:gd name="connsiteY1" fmla="*/ 116434 h 273071"/>
                <a:gd name="connsiteX2" fmla="*/ 104775 w 2244725"/>
                <a:gd name="connsiteY2" fmla="*/ 106909 h 273071"/>
                <a:gd name="connsiteX3" fmla="*/ 127000 w 2244725"/>
                <a:gd name="connsiteY3" fmla="*/ 100559 h 273071"/>
                <a:gd name="connsiteX4" fmla="*/ 139700 w 2244725"/>
                <a:gd name="connsiteY4" fmla="*/ 94209 h 273071"/>
                <a:gd name="connsiteX5" fmla="*/ 155575 w 2244725"/>
                <a:gd name="connsiteY5" fmla="*/ 91034 h 273071"/>
                <a:gd name="connsiteX6" fmla="*/ 165100 w 2244725"/>
                <a:gd name="connsiteY6" fmla="*/ 84684 h 273071"/>
                <a:gd name="connsiteX7" fmla="*/ 177800 w 2244725"/>
                <a:gd name="connsiteY7" fmla="*/ 81509 h 273071"/>
                <a:gd name="connsiteX8" fmla="*/ 225425 w 2244725"/>
                <a:gd name="connsiteY8" fmla="*/ 75159 h 273071"/>
                <a:gd name="connsiteX9" fmla="*/ 266700 w 2244725"/>
                <a:gd name="connsiteY9" fmla="*/ 68809 h 273071"/>
                <a:gd name="connsiteX10" fmla="*/ 336550 w 2244725"/>
                <a:gd name="connsiteY10" fmla="*/ 62459 h 273071"/>
                <a:gd name="connsiteX11" fmla="*/ 365125 w 2244725"/>
                <a:gd name="connsiteY11" fmla="*/ 56109 h 273071"/>
                <a:gd name="connsiteX12" fmla="*/ 377825 w 2244725"/>
                <a:gd name="connsiteY12" fmla="*/ 52934 h 273071"/>
                <a:gd name="connsiteX13" fmla="*/ 396875 w 2244725"/>
                <a:gd name="connsiteY13" fmla="*/ 49759 h 273071"/>
                <a:gd name="connsiteX14" fmla="*/ 406400 w 2244725"/>
                <a:gd name="connsiteY14" fmla="*/ 46584 h 273071"/>
                <a:gd name="connsiteX15" fmla="*/ 438150 w 2244725"/>
                <a:gd name="connsiteY15" fmla="*/ 40234 h 273071"/>
                <a:gd name="connsiteX16" fmla="*/ 482600 w 2244725"/>
                <a:gd name="connsiteY16" fmla="*/ 37059 h 273071"/>
                <a:gd name="connsiteX17" fmla="*/ 495300 w 2244725"/>
                <a:gd name="connsiteY17" fmla="*/ 33884 h 273071"/>
                <a:gd name="connsiteX18" fmla="*/ 514350 w 2244725"/>
                <a:gd name="connsiteY18" fmla="*/ 27534 h 273071"/>
                <a:gd name="connsiteX19" fmla="*/ 565150 w 2244725"/>
                <a:gd name="connsiteY19" fmla="*/ 18009 h 273071"/>
                <a:gd name="connsiteX20" fmla="*/ 581025 w 2244725"/>
                <a:gd name="connsiteY20" fmla="*/ 14834 h 273071"/>
                <a:gd name="connsiteX21" fmla="*/ 635000 w 2244725"/>
                <a:gd name="connsiteY21" fmla="*/ 8484 h 273071"/>
                <a:gd name="connsiteX22" fmla="*/ 650875 w 2244725"/>
                <a:gd name="connsiteY22" fmla="*/ 2134 h 273071"/>
                <a:gd name="connsiteX23" fmla="*/ 800100 w 2244725"/>
                <a:gd name="connsiteY23" fmla="*/ 8484 h 273071"/>
                <a:gd name="connsiteX24" fmla="*/ 828675 w 2244725"/>
                <a:gd name="connsiteY24" fmla="*/ 14834 h 273071"/>
                <a:gd name="connsiteX25" fmla="*/ 863600 w 2244725"/>
                <a:gd name="connsiteY25" fmla="*/ 21184 h 273071"/>
                <a:gd name="connsiteX26" fmla="*/ 901700 w 2244725"/>
                <a:gd name="connsiteY26" fmla="*/ 33884 h 273071"/>
                <a:gd name="connsiteX27" fmla="*/ 917575 w 2244725"/>
                <a:gd name="connsiteY27" fmla="*/ 40234 h 273071"/>
                <a:gd name="connsiteX28" fmla="*/ 952500 w 2244725"/>
                <a:gd name="connsiteY28" fmla="*/ 46584 h 273071"/>
                <a:gd name="connsiteX29" fmla="*/ 981075 w 2244725"/>
                <a:gd name="connsiteY29" fmla="*/ 59284 h 273071"/>
                <a:gd name="connsiteX30" fmla="*/ 996950 w 2244725"/>
                <a:gd name="connsiteY30" fmla="*/ 71984 h 273071"/>
                <a:gd name="connsiteX31" fmla="*/ 1025525 w 2244725"/>
                <a:gd name="connsiteY31" fmla="*/ 81509 h 273071"/>
                <a:gd name="connsiteX32" fmla="*/ 1076325 w 2244725"/>
                <a:gd name="connsiteY32" fmla="*/ 84684 h 273071"/>
                <a:gd name="connsiteX33" fmla="*/ 1158875 w 2244725"/>
                <a:gd name="connsiteY33" fmla="*/ 94209 h 273071"/>
                <a:gd name="connsiteX34" fmla="*/ 1171575 w 2244725"/>
                <a:gd name="connsiteY34" fmla="*/ 97384 h 273071"/>
                <a:gd name="connsiteX35" fmla="*/ 1695424 w 2244725"/>
                <a:gd name="connsiteY35" fmla="*/ 45512 h 273071"/>
                <a:gd name="connsiteX36" fmla="*/ 2184400 w 2244725"/>
                <a:gd name="connsiteY36" fmla="*/ 138659 h 273071"/>
                <a:gd name="connsiteX37" fmla="*/ 2206625 w 2244725"/>
                <a:gd name="connsiteY37" fmla="*/ 154534 h 273071"/>
                <a:gd name="connsiteX38" fmla="*/ 2228850 w 2244725"/>
                <a:gd name="connsiteY38" fmla="*/ 167234 h 273071"/>
                <a:gd name="connsiteX39" fmla="*/ 2244725 w 2244725"/>
                <a:gd name="connsiteY39" fmla="*/ 176759 h 273071"/>
                <a:gd name="connsiteX40" fmla="*/ 2174875 w 2244725"/>
                <a:gd name="connsiteY40" fmla="*/ 227559 h 273071"/>
                <a:gd name="connsiteX41" fmla="*/ 2079625 w 2244725"/>
                <a:gd name="connsiteY41" fmla="*/ 256134 h 273071"/>
                <a:gd name="connsiteX42" fmla="*/ 2038350 w 2244725"/>
                <a:gd name="connsiteY42" fmla="*/ 262484 h 273071"/>
                <a:gd name="connsiteX43" fmla="*/ 1987550 w 2244725"/>
                <a:gd name="connsiteY43" fmla="*/ 272009 h 273071"/>
                <a:gd name="connsiteX44" fmla="*/ 1889125 w 2244725"/>
                <a:gd name="connsiteY44" fmla="*/ 268834 h 273071"/>
                <a:gd name="connsiteX45" fmla="*/ 1819275 w 2244725"/>
                <a:gd name="connsiteY45" fmla="*/ 243434 h 273071"/>
                <a:gd name="connsiteX46" fmla="*/ 1781175 w 2244725"/>
                <a:gd name="connsiteY46" fmla="*/ 237084 h 273071"/>
                <a:gd name="connsiteX47" fmla="*/ 1346200 w 2244725"/>
                <a:gd name="connsiteY47" fmla="*/ 176759 h 273071"/>
                <a:gd name="connsiteX48" fmla="*/ 1298575 w 2244725"/>
                <a:gd name="connsiteY48" fmla="*/ 173584 h 273071"/>
                <a:gd name="connsiteX49" fmla="*/ 1279525 w 2244725"/>
                <a:gd name="connsiteY49" fmla="*/ 167234 h 273071"/>
                <a:gd name="connsiteX50" fmla="*/ 1266825 w 2244725"/>
                <a:gd name="connsiteY50" fmla="*/ 160884 h 273071"/>
                <a:gd name="connsiteX51" fmla="*/ 685800 w 2244725"/>
                <a:gd name="connsiteY51" fmla="*/ 157709 h 273071"/>
                <a:gd name="connsiteX52" fmla="*/ 625475 w 2244725"/>
                <a:gd name="connsiteY52" fmla="*/ 148184 h 273071"/>
                <a:gd name="connsiteX53" fmla="*/ 593725 w 2244725"/>
                <a:gd name="connsiteY53" fmla="*/ 145009 h 273071"/>
                <a:gd name="connsiteX54" fmla="*/ 488950 w 2244725"/>
                <a:gd name="connsiteY54" fmla="*/ 132309 h 273071"/>
                <a:gd name="connsiteX55" fmla="*/ 454025 w 2244725"/>
                <a:gd name="connsiteY55" fmla="*/ 125959 h 273071"/>
                <a:gd name="connsiteX56" fmla="*/ 390525 w 2244725"/>
                <a:gd name="connsiteY56" fmla="*/ 119609 h 273071"/>
                <a:gd name="connsiteX57" fmla="*/ 352425 w 2244725"/>
                <a:gd name="connsiteY57" fmla="*/ 110084 h 273071"/>
                <a:gd name="connsiteX58" fmla="*/ 238125 w 2244725"/>
                <a:gd name="connsiteY58" fmla="*/ 94209 h 273071"/>
                <a:gd name="connsiteX59" fmla="*/ 209550 w 2244725"/>
                <a:gd name="connsiteY59" fmla="*/ 91034 h 273071"/>
                <a:gd name="connsiteX60" fmla="*/ 190500 w 2244725"/>
                <a:gd name="connsiteY60" fmla="*/ 87859 h 273071"/>
                <a:gd name="connsiteX61" fmla="*/ 168275 w 2244725"/>
                <a:gd name="connsiteY61" fmla="*/ 84684 h 273071"/>
                <a:gd name="connsiteX62" fmla="*/ 142875 w 2244725"/>
                <a:gd name="connsiteY62" fmla="*/ 78334 h 273071"/>
                <a:gd name="connsiteX63" fmla="*/ 31750 w 2244725"/>
                <a:gd name="connsiteY63" fmla="*/ 71984 h 273071"/>
                <a:gd name="connsiteX64" fmla="*/ 212725 w 2244725"/>
                <a:gd name="connsiteY64" fmla="*/ 145009 h 273071"/>
                <a:gd name="connsiteX65" fmla="*/ 241300 w 2244725"/>
                <a:gd name="connsiteY65" fmla="*/ 138659 h 273071"/>
                <a:gd name="connsiteX0" fmla="*/ 0 w 2244725"/>
                <a:gd name="connsiteY0" fmla="*/ 119609 h 273071"/>
                <a:gd name="connsiteX1" fmla="*/ 38100 w 2244725"/>
                <a:gd name="connsiteY1" fmla="*/ 116434 h 273071"/>
                <a:gd name="connsiteX2" fmla="*/ 104775 w 2244725"/>
                <a:gd name="connsiteY2" fmla="*/ 106909 h 273071"/>
                <a:gd name="connsiteX3" fmla="*/ 127000 w 2244725"/>
                <a:gd name="connsiteY3" fmla="*/ 100559 h 273071"/>
                <a:gd name="connsiteX4" fmla="*/ 139700 w 2244725"/>
                <a:gd name="connsiteY4" fmla="*/ 94209 h 273071"/>
                <a:gd name="connsiteX5" fmla="*/ 155575 w 2244725"/>
                <a:gd name="connsiteY5" fmla="*/ 91034 h 273071"/>
                <a:gd name="connsiteX6" fmla="*/ 165100 w 2244725"/>
                <a:gd name="connsiteY6" fmla="*/ 84684 h 273071"/>
                <a:gd name="connsiteX7" fmla="*/ 177800 w 2244725"/>
                <a:gd name="connsiteY7" fmla="*/ 81509 h 273071"/>
                <a:gd name="connsiteX8" fmla="*/ 225425 w 2244725"/>
                <a:gd name="connsiteY8" fmla="*/ 75159 h 273071"/>
                <a:gd name="connsiteX9" fmla="*/ 266700 w 2244725"/>
                <a:gd name="connsiteY9" fmla="*/ 68809 h 273071"/>
                <a:gd name="connsiteX10" fmla="*/ 336550 w 2244725"/>
                <a:gd name="connsiteY10" fmla="*/ 62459 h 273071"/>
                <a:gd name="connsiteX11" fmla="*/ 365125 w 2244725"/>
                <a:gd name="connsiteY11" fmla="*/ 56109 h 273071"/>
                <a:gd name="connsiteX12" fmla="*/ 377825 w 2244725"/>
                <a:gd name="connsiteY12" fmla="*/ 52934 h 273071"/>
                <a:gd name="connsiteX13" fmla="*/ 396875 w 2244725"/>
                <a:gd name="connsiteY13" fmla="*/ 49759 h 273071"/>
                <a:gd name="connsiteX14" fmla="*/ 406400 w 2244725"/>
                <a:gd name="connsiteY14" fmla="*/ 46584 h 273071"/>
                <a:gd name="connsiteX15" fmla="*/ 438150 w 2244725"/>
                <a:gd name="connsiteY15" fmla="*/ 40234 h 273071"/>
                <a:gd name="connsiteX16" fmla="*/ 482600 w 2244725"/>
                <a:gd name="connsiteY16" fmla="*/ 37059 h 273071"/>
                <a:gd name="connsiteX17" fmla="*/ 495300 w 2244725"/>
                <a:gd name="connsiteY17" fmla="*/ 33884 h 273071"/>
                <a:gd name="connsiteX18" fmla="*/ 514350 w 2244725"/>
                <a:gd name="connsiteY18" fmla="*/ 27534 h 273071"/>
                <a:gd name="connsiteX19" fmla="*/ 565150 w 2244725"/>
                <a:gd name="connsiteY19" fmla="*/ 18009 h 273071"/>
                <a:gd name="connsiteX20" fmla="*/ 581025 w 2244725"/>
                <a:gd name="connsiteY20" fmla="*/ 14834 h 273071"/>
                <a:gd name="connsiteX21" fmla="*/ 635000 w 2244725"/>
                <a:gd name="connsiteY21" fmla="*/ 8484 h 273071"/>
                <a:gd name="connsiteX22" fmla="*/ 650875 w 2244725"/>
                <a:gd name="connsiteY22" fmla="*/ 2134 h 273071"/>
                <a:gd name="connsiteX23" fmla="*/ 800100 w 2244725"/>
                <a:gd name="connsiteY23" fmla="*/ 8484 h 273071"/>
                <a:gd name="connsiteX24" fmla="*/ 828675 w 2244725"/>
                <a:gd name="connsiteY24" fmla="*/ 14834 h 273071"/>
                <a:gd name="connsiteX25" fmla="*/ 863600 w 2244725"/>
                <a:gd name="connsiteY25" fmla="*/ 21184 h 273071"/>
                <a:gd name="connsiteX26" fmla="*/ 901700 w 2244725"/>
                <a:gd name="connsiteY26" fmla="*/ 33884 h 273071"/>
                <a:gd name="connsiteX27" fmla="*/ 917575 w 2244725"/>
                <a:gd name="connsiteY27" fmla="*/ 40234 h 273071"/>
                <a:gd name="connsiteX28" fmla="*/ 952500 w 2244725"/>
                <a:gd name="connsiteY28" fmla="*/ 46584 h 273071"/>
                <a:gd name="connsiteX29" fmla="*/ 981075 w 2244725"/>
                <a:gd name="connsiteY29" fmla="*/ 59284 h 273071"/>
                <a:gd name="connsiteX30" fmla="*/ 996950 w 2244725"/>
                <a:gd name="connsiteY30" fmla="*/ 71984 h 273071"/>
                <a:gd name="connsiteX31" fmla="*/ 1025525 w 2244725"/>
                <a:gd name="connsiteY31" fmla="*/ 81509 h 273071"/>
                <a:gd name="connsiteX32" fmla="*/ 1076325 w 2244725"/>
                <a:gd name="connsiteY32" fmla="*/ 84684 h 273071"/>
                <a:gd name="connsiteX33" fmla="*/ 1158875 w 2244725"/>
                <a:gd name="connsiteY33" fmla="*/ 94209 h 273071"/>
                <a:gd name="connsiteX34" fmla="*/ 1171575 w 2244725"/>
                <a:gd name="connsiteY34" fmla="*/ 97384 h 273071"/>
                <a:gd name="connsiteX35" fmla="*/ 1695424 w 2244725"/>
                <a:gd name="connsiteY35" fmla="*/ 45512 h 273071"/>
                <a:gd name="connsiteX36" fmla="*/ 2184400 w 2244725"/>
                <a:gd name="connsiteY36" fmla="*/ 138659 h 273071"/>
                <a:gd name="connsiteX37" fmla="*/ 2206625 w 2244725"/>
                <a:gd name="connsiteY37" fmla="*/ 154534 h 273071"/>
                <a:gd name="connsiteX38" fmla="*/ 2228850 w 2244725"/>
                <a:gd name="connsiteY38" fmla="*/ 167234 h 273071"/>
                <a:gd name="connsiteX39" fmla="*/ 2244725 w 2244725"/>
                <a:gd name="connsiteY39" fmla="*/ 176759 h 273071"/>
                <a:gd name="connsiteX40" fmla="*/ 2174875 w 2244725"/>
                <a:gd name="connsiteY40" fmla="*/ 227559 h 273071"/>
                <a:gd name="connsiteX41" fmla="*/ 2079625 w 2244725"/>
                <a:gd name="connsiteY41" fmla="*/ 256134 h 273071"/>
                <a:gd name="connsiteX42" fmla="*/ 2038350 w 2244725"/>
                <a:gd name="connsiteY42" fmla="*/ 262484 h 273071"/>
                <a:gd name="connsiteX43" fmla="*/ 1987550 w 2244725"/>
                <a:gd name="connsiteY43" fmla="*/ 272009 h 273071"/>
                <a:gd name="connsiteX44" fmla="*/ 1889125 w 2244725"/>
                <a:gd name="connsiteY44" fmla="*/ 268834 h 273071"/>
                <a:gd name="connsiteX45" fmla="*/ 1819275 w 2244725"/>
                <a:gd name="connsiteY45" fmla="*/ 243434 h 273071"/>
                <a:gd name="connsiteX46" fmla="*/ 1346200 w 2244725"/>
                <a:gd name="connsiteY46" fmla="*/ 176759 h 273071"/>
                <a:gd name="connsiteX47" fmla="*/ 1298575 w 2244725"/>
                <a:gd name="connsiteY47" fmla="*/ 173584 h 273071"/>
                <a:gd name="connsiteX48" fmla="*/ 1279525 w 2244725"/>
                <a:gd name="connsiteY48" fmla="*/ 167234 h 273071"/>
                <a:gd name="connsiteX49" fmla="*/ 1266825 w 2244725"/>
                <a:gd name="connsiteY49" fmla="*/ 160884 h 273071"/>
                <a:gd name="connsiteX50" fmla="*/ 685800 w 2244725"/>
                <a:gd name="connsiteY50" fmla="*/ 157709 h 273071"/>
                <a:gd name="connsiteX51" fmla="*/ 625475 w 2244725"/>
                <a:gd name="connsiteY51" fmla="*/ 148184 h 273071"/>
                <a:gd name="connsiteX52" fmla="*/ 593725 w 2244725"/>
                <a:gd name="connsiteY52" fmla="*/ 145009 h 273071"/>
                <a:gd name="connsiteX53" fmla="*/ 488950 w 2244725"/>
                <a:gd name="connsiteY53" fmla="*/ 132309 h 273071"/>
                <a:gd name="connsiteX54" fmla="*/ 454025 w 2244725"/>
                <a:gd name="connsiteY54" fmla="*/ 125959 h 273071"/>
                <a:gd name="connsiteX55" fmla="*/ 390525 w 2244725"/>
                <a:gd name="connsiteY55" fmla="*/ 119609 h 273071"/>
                <a:gd name="connsiteX56" fmla="*/ 352425 w 2244725"/>
                <a:gd name="connsiteY56" fmla="*/ 110084 h 273071"/>
                <a:gd name="connsiteX57" fmla="*/ 238125 w 2244725"/>
                <a:gd name="connsiteY57" fmla="*/ 94209 h 273071"/>
                <a:gd name="connsiteX58" fmla="*/ 209550 w 2244725"/>
                <a:gd name="connsiteY58" fmla="*/ 91034 h 273071"/>
                <a:gd name="connsiteX59" fmla="*/ 190500 w 2244725"/>
                <a:gd name="connsiteY59" fmla="*/ 87859 h 273071"/>
                <a:gd name="connsiteX60" fmla="*/ 168275 w 2244725"/>
                <a:gd name="connsiteY60" fmla="*/ 84684 h 273071"/>
                <a:gd name="connsiteX61" fmla="*/ 142875 w 2244725"/>
                <a:gd name="connsiteY61" fmla="*/ 78334 h 273071"/>
                <a:gd name="connsiteX62" fmla="*/ 31750 w 2244725"/>
                <a:gd name="connsiteY62" fmla="*/ 71984 h 273071"/>
                <a:gd name="connsiteX63" fmla="*/ 212725 w 2244725"/>
                <a:gd name="connsiteY63" fmla="*/ 145009 h 273071"/>
                <a:gd name="connsiteX64" fmla="*/ 241300 w 2244725"/>
                <a:gd name="connsiteY64" fmla="*/ 138659 h 273071"/>
                <a:gd name="connsiteX0" fmla="*/ 0 w 2244725"/>
                <a:gd name="connsiteY0" fmla="*/ 119609 h 273071"/>
                <a:gd name="connsiteX1" fmla="*/ 38100 w 2244725"/>
                <a:gd name="connsiteY1" fmla="*/ 116434 h 273071"/>
                <a:gd name="connsiteX2" fmla="*/ 104775 w 2244725"/>
                <a:gd name="connsiteY2" fmla="*/ 106909 h 273071"/>
                <a:gd name="connsiteX3" fmla="*/ 127000 w 2244725"/>
                <a:gd name="connsiteY3" fmla="*/ 100559 h 273071"/>
                <a:gd name="connsiteX4" fmla="*/ 139700 w 2244725"/>
                <a:gd name="connsiteY4" fmla="*/ 94209 h 273071"/>
                <a:gd name="connsiteX5" fmla="*/ 155575 w 2244725"/>
                <a:gd name="connsiteY5" fmla="*/ 91034 h 273071"/>
                <a:gd name="connsiteX6" fmla="*/ 165100 w 2244725"/>
                <a:gd name="connsiteY6" fmla="*/ 84684 h 273071"/>
                <a:gd name="connsiteX7" fmla="*/ 177800 w 2244725"/>
                <a:gd name="connsiteY7" fmla="*/ 81509 h 273071"/>
                <a:gd name="connsiteX8" fmla="*/ 225425 w 2244725"/>
                <a:gd name="connsiteY8" fmla="*/ 75159 h 273071"/>
                <a:gd name="connsiteX9" fmla="*/ 266700 w 2244725"/>
                <a:gd name="connsiteY9" fmla="*/ 68809 h 273071"/>
                <a:gd name="connsiteX10" fmla="*/ 336550 w 2244725"/>
                <a:gd name="connsiteY10" fmla="*/ 62459 h 273071"/>
                <a:gd name="connsiteX11" fmla="*/ 365125 w 2244725"/>
                <a:gd name="connsiteY11" fmla="*/ 56109 h 273071"/>
                <a:gd name="connsiteX12" fmla="*/ 377825 w 2244725"/>
                <a:gd name="connsiteY12" fmla="*/ 52934 h 273071"/>
                <a:gd name="connsiteX13" fmla="*/ 396875 w 2244725"/>
                <a:gd name="connsiteY13" fmla="*/ 49759 h 273071"/>
                <a:gd name="connsiteX14" fmla="*/ 406400 w 2244725"/>
                <a:gd name="connsiteY14" fmla="*/ 46584 h 273071"/>
                <a:gd name="connsiteX15" fmla="*/ 438150 w 2244725"/>
                <a:gd name="connsiteY15" fmla="*/ 40234 h 273071"/>
                <a:gd name="connsiteX16" fmla="*/ 482600 w 2244725"/>
                <a:gd name="connsiteY16" fmla="*/ 37059 h 273071"/>
                <a:gd name="connsiteX17" fmla="*/ 495300 w 2244725"/>
                <a:gd name="connsiteY17" fmla="*/ 33884 h 273071"/>
                <a:gd name="connsiteX18" fmla="*/ 514350 w 2244725"/>
                <a:gd name="connsiteY18" fmla="*/ 27534 h 273071"/>
                <a:gd name="connsiteX19" fmla="*/ 565150 w 2244725"/>
                <a:gd name="connsiteY19" fmla="*/ 18009 h 273071"/>
                <a:gd name="connsiteX20" fmla="*/ 581025 w 2244725"/>
                <a:gd name="connsiteY20" fmla="*/ 14834 h 273071"/>
                <a:gd name="connsiteX21" fmla="*/ 635000 w 2244725"/>
                <a:gd name="connsiteY21" fmla="*/ 8484 h 273071"/>
                <a:gd name="connsiteX22" fmla="*/ 650875 w 2244725"/>
                <a:gd name="connsiteY22" fmla="*/ 2134 h 273071"/>
                <a:gd name="connsiteX23" fmla="*/ 800100 w 2244725"/>
                <a:gd name="connsiteY23" fmla="*/ 8484 h 273071"/>
                <a:gd name="connsiteX24" fmla="*/ 828675 w 2244725"/>
                <a:gd name="connsiteY24" fmla="*/ 14834 h 273071"/>
                <a:gd name="connsiteX25" fmla="*/ 863600 w 2244725"/>
                <a:gd name="connsiteY25" fmla="*/ 21184 h 273071"/>
                <a:gd name="connsiteX26" fmla="*/ 901700 w 2244725"/>
                <a:gd name="connsiteY26" fmla="*/ 33884 h 273071"/>
                <a:gd name="connsiteX27" fmla="*/ 917575 w 2244725"/>
                <a:gd name="connsiteY27" fmla="*/ 40234 h 273071"/>
                <a:gd name="connsiteX28" fmla="*/ 952500 w 2244725"/>
                <a:gd name="connsiteY28" fmla="*/ 46584 h 273071"/>
                <a:gd name="connsiteX29" fmla="*/ 981075 w 2244725"/>
                <a:gd name="connsiteY29" fmla="*/ 59284 h 273071"/>
                <a:gd name="connsiteX30" fmla="*/ 996950 w 2244725"/>
                <a:gd name="connsiteY30" fmla="*/ 71984 h 273071"/>
                <a:gd name="connsiteX31" fmla="*/ 1025525 w 2244725"/>
                <a:gd name="connsiteY31" fmla="*/ 81509 h 273071"/>
                <a:gd name="connsiteX32" fmla="*/ 1076325 w 2244725"/>
                <a:gd name="connsiteY32" fmla="*/ 84684 h 273071"/>
                <a:gd name="connsiteX33" fmla="*/ 1158875 w 2244725"/>
                <a:gd name="connsiteY33" fmla="*/ 94209 h 273071"/>
                <a:gd name="connsiteX34" fmla="*/ 1171575 w 2244725"/>
                <a:gd name="connsiteY34" fmla="*/ 97384 h 273071"/>
                <a:gd name="connsiteX35" fmla="*/ 1695424 w 2244725"/>
                <a:gd name="connsiteY35" fmla="*/ 45512 h 273071"/>
                <a:gd name="connsiteX36" fmla="*/ 2184400 w 2244725"/>
                <a:gd name="connsiteY36" fmla="*/ 138659 h 273071"/>
                <a:gd name="connsiteX37" fmla="*/ 2206625 w 2244725"/>
                <a:gd name="connsiteY37" fmla="*/ 154534 h 273071"/>
                <a:gd name="connsiteX38" fmla="*/ 2228850 w 2244725"/>
                <a:gd name="connsiteY38" fmla="*/ 167234 h 273071"/>
                <a:gd name="connsiteX39" fmla="*/ 2244725 w 2244725"/>
                <a:gd name="connsiteY39" fmla="*/ 176759 h 273071"/>
                <a:gd name="connsiteX40" fmla="*/ 2174875 w 2244725"/>
                <a:gd name="connsiteY40" fmla="*/ 227559 h 273071"/>
                <a:gd name="connsiteX41" fmla="*/ 2079625 w 2244725"/>
                <a:gd name="connsiteY41" fmla="*/ 256134 h 273071"/>
                <a:gd name="connsiteX42" fmla="*/ 2038350 w 2244725"/>
                <a:gd name="connsiteY42" fmla="*/ 262484 h 273071"/>
                <a:gd name="connsiteX43" fmla="*/ 1987550 w 2244725"/>
                <a:gd name="connsiteY43" fmla="*/ 272009 h 273071"/>
                <a:gd name="connsiteX44" fmla="*/ 1889125 w 2244725"/>
                <a:gd name="connsiteY44" fmla="*/ 268834 h 273071"/>
                <a:gd name="connsiteX45" fmla="*/ 1346200 w 2244725"/>
                <a:gd name="connsiteY45" fmla="*/ 176759 h 273071"/>
                <a:gd name="connsiteX46" fmla="*/ 1298575 w 2244725"/>
                <a:gd name="connsiteY46" fmla="*/ 173584 h 273071"/>
                <a:gd name="connsiteX47" fmla="*/ 1279525 w 2244725"/>
                <a:gd name="connsiteY47" fmla="*/ 167234 h 273071"/>
                <a:gd name="connsiteX48" fmla="*/ 1266825 w 2244725"/>
                <a:gd name="connsiteY48" fmla="*/ 160884 h 273071"/>
                <a:gd name="connsiteX49" fmla="*/ 685800 w 2244725"/>
                <a:gd name="connsiteY49" fmla="*/ 157709 h 273071"/>
                <a:gd name="connsiteX50" fmla="*/ 625475 w 2244725"/>
                <a:gd name="connsiteY50" fmla="*/ 148184 h 273071"/>
                <a:gd name="connsiteX51" fmla="*/ 593725 w 2244725"/>
                <a:gd name="connsiteY51" fmla="*/ 145009 h 273071"/>
                <a:gd name="connsiteX52" fmla="*/ 488950 w 2244725"/>
                <a:gd name="connsiteY52" fmla="*/ 132309 h 273071"/>
                <a:gd name="connsiteX53" fmla="*/ 454025 w 2244725"/>
                <a:gd name="connsiteY53" fmla="*/ 125959 h 273071"/>
                <a:gd name="connsiteX54" fmla="*/ 390525 w 2244725"/>
                <a:gd name="connsiteY54" fmla="*/ 119609 h 273071"/>
                <a:gd name="connsiteX55" fmla="*/ 352425 w 2244725"/>
                <a:gd name="connsiteY55" fmla="*/ 110084 h 273071"/>
                <a:gd name="connsiteX56" fmla="*/ 238125 w 2244725"/>
                <a:gd name="connsiteY56" fmla="*/ 94209 h 273071"/>
                <a:gd name="connsiteX57" fmla="*/ 209550 w 2244725"/>
                <a:gd name="connsiteY57" fmla="*/ 91034 h 273071"/>
                <a:gd name="connsiteX58" fmla="*/ 190500 w 2244725"/>
                <a:gd name="connsiteY58" fmla="*/ 87859 h 273071"/>
                <a:gd name="connsiteX59" fmla="*/ 168275 w 2244725"/>
                <a:gd name="connsiteY59" fmla="*/ 84684 h 273071"/>
                <a:gd name="connsiteX60" fmla="*/ 142875 w 2244725"/>
                <a:gd name="connsiteY60" fmla="*/ 78334 h 273071"/>
                <a:gd name="connsiteX61" fmla="*/ 31750 w 2244725"/>
                <a:gd name="connsiteY61" fmla="*/ 71984 h 273071"/>
                <a:gd name="connsiteX62" fmla="*/ 212725 w 2244725"/>
                <a:gd name="connsiteY62" fmla="*/ 145009 h 273071"/>
                <a:gd name="connsiteX63" fmla="*/ 241300 w 2244725"/>
                <a:gd name="connsiteY63" fmla="*/ 138659 h 273071"/>
                <a:gd name="connsiteX0" fmla="*/ 0 w 2244725"/>
                <a:gd name="connsiteY0" fmla="*/ 119609 h 273071"/>
                <a:gd name="connsiteX1" fmla="*/ 38100 w 2244725"/>
                <a:gd name="connsiteY1" fmla="*/ 116434 h 273071"/>
                <a:gd name="connsiteX2" fmla="*/ 104775 w 2244725"/>
                <a:gd name="connsiteY2" fmla="*/ 106909 h 273071"/>
                <a:gd name="connsiteX3" fmla="*/ 127000 w 2244725"/>
                <a:gd name="connsiteY3" fmla="*/ 100559 h 273071"/>
                <a:gd name="connsiteX4" fmla="*/ 139700 w 2244725"/>
                <a:gd name="connsiteY4" fmla="*/ 94209 h 273071"/>
                <a:gd name="connsiteX5" fmla="*/ 155575 w 2244725"/>
                <a:gd name="connsiteY5" fmla="*/ 91034 h 273071"/>
                <a:gd name="connsiteX6" fmla="*/ 165100 w 2244725"/>
                <a:gd name="connsiteY6" fmla="*/ 84684 h 273071"/>
                <a:gd name="connsiteX7" fmla="*/ 177800 w 2244725"/>
                <a:gd name="connsiteY7" fmla="*/ 81509 h 273071"/>
                <a:gd name="connsiteX8" fmla="*/ 225425 w 2244725"/>
                <a:gd name="connsiteY8" fmla="*/ 75159 h 273071"/>
                <a:gd name="connsiteX9" fmla="*/ 266700 w 2244725"/>
                <a:gd name="connsiteY9" fmla="*/ 68809 h 273071"/>
                <a:gd name="connsiteX10" fmla="*/ 336550 w 2244725"/>
                <a:gd name="connsiteY10" fmla="*/ 62459 h 273071"/>
                <a:gd name="connsiteX11" fmla="*/ 365125 w 2244725"/>
                <a:gd name="connsiteY11" fmla="*/ 56109 h 273071"/>
                <a:gd name="connsiteX12" fmla="*/ 377825 w 2244725"/>
                <a:gd name="connsiteY12" fmla="*/ 52934 h 273071"/>
                <a:gd name="connsiteX13" fmla="*/ 396875 w 2244725"/>
                <a:gd name="connsiteY13" fmla="*/ 49759 h 273071"/>
                <a:gd name="connsiteX14" fmla="*/ 406400 w 2244725"/>
                <a:gd name="connsiteY14" fmla="*/ 46584 h 273071"/>
                <a:gd name="connsiteX15" fmla="*/ 438150 w 2244725"/>
                <a:gd name="connsiteY15" fmla="*/ 40234 h 273071"/>
                <a:gd name="connsiteX16" fmla="*/ 482600 w 2244725"/>
                <a:gd name="connsiteY16" fmla="*/ 37059 h 273071"/>
                <a:gd name="connsiteX17" fmla="*/ 495300 w 2244725"/>
                <a:gd name="connsiteY17" fmla="*/ 33884 h 273071"/>
                <a:gd name="connsiteX18" fmla="*/ 514350 w 2244725"/>
                <a:gd name="connsiteY18" fmla="*/ 27534 h 273071"/>
                <a:gd name="connsiteX19" fmla="*/ 565150 w 2244725"/>
                <a:gd name="connsiteY19" fmla="*/ 18009 h 273071"/>
                <a:gd name="connsiteX20" fmla="*/ 581025 w 2244725"/>
                <a:gd name="connsiteY20" fmla="*/ 14834 h 273071"/>
                <a:gd name="connsiteX21" fmla="*/ 635000 w 2244725"/>
                <a:gd name="connsiteY21" fmla="*/ 8484 h 273071"/>
                <a:gd name="connsiteX22" fmla="*/ 650875 w 2244725"/>
                <a:gd name="connsiteY22" fmla="*/ 2134 h 273071"/>
                <a:gd name="connsiteX23" fmla="*/ 800100 w 2244725"/>
                <a:gd name="connsiteY23" fmla="*/ 8484 h 273071"/>
                <a:gd name="connsiteX24" fmla="*/ 828675 w 2244725"/>
                <a:gd name="connsiteY24" fmla="*/ 14834 h 273071"/>
                <a:gd name="connsiteX25" fmla="*/ 863600 w 2244725"/>
                <a:gd name="connsiteY25" fmla="*/ 21184 h 273071"/>
                <a:gd name="connsiteX26" fmla="*/ 901700 w 2244725"/>
                <a:gd name="connsiteY26" fmla="*/ 33884 h 273071"/>
                <a:gd name="connsiteX27" fmla="*/ 917575 w 2244725"/>
                <a:gd name="connsiteY27" fmla="*/ 40234 h 273071"/>
                <a:gd name="connsiteX28" fmla="*/ 952500 w 2244725"/>
                <a:gd name="connsiteY28" fmla="*/ 46584 h 273071"/>
                <a:gd name="connsiteX29" fmla="*/ 981075 w 2244725"/>
                <a:gd name="connsiteY29" fmla="*/ 59284 h 273071"/>
                <a:gd name="connsiteX30" fmla="*/ 996950 w 2244725"/>
                <a:gd name="connsiteY30" fmla="*/ 71984 h 273071"/>
                <a:gd name="connsiteX31" fmla="*/ 1025525 w 2244725"/>
                <a:gd name="connsiteY31" fmla="*/ 81509 h 273071"/>
                <a:gd name="connsiteX32" fmla="*/ 1076325 w 2244725"/>
                <a:gd name="connsiteY32" fmla="*/ 84684 h 273071"/>
                <a:gd name="connsiteX33" fmla="*/ 1158875 w 2244725"/>
                <a:gd name="connsiteY33" fmla="*/ 94209 h 273071"/>
                <a:gd name="connsiteX34" fmla="*/ 1171575 w 2244725"/>
                <a:gd name="connsiteY34" fmla="*/ 97384 h 273071"/>
                <a:gd name="connsiteX35" fmla="*/ 1695424 w 2244725"/>
                <a:gd name="connsiteY35" fmla="*/ 45512 h 273071"/>
                <a:gd name="connsiteX36" fmla="*/ 2184400 w 2244725"/>
                <a:gd name="connsiteY36" fmla="*/ 138659 h 273071"/>
                <a:gd name="connsiteX37" fmla="*/ 2206625 w 2244725"/>
                <a:gd name="connsiteY37" fmla="*/ 154534 h 273071"/>
                <a:gd name="connsiteX38" fmla="*/ 2228850 w 2244725"/>
                <a:gd name="connsiteY38" fmla="*/ 167234 h 273071"/>
                <a:gd name="connsiteX39" fmla="*/ 2244725 w 2244725"/>
                <a:gd name="connsiteY39" fmla="*/ 176759 h 273071"/>
                <a:gd name="connsiteX40" fmla="*/ 2174875 w 2244725"/>
                <a:gd name="connsiteY40" fmla="*/ 227559 h 273071"/>
                <a:gd name="connsiteX41" fmla="*/ 2079625 w 2244725"/>
                <a:gd name="connsiteY41" fmla="*/ 256134 h 273071"/>
                <a:gd name="connsiteX42" fmla="*/ 2038350 w 2244725"/>
                <a:gd name="connsiteY42" fmla="*/ 262484 h 273071"/>
                <a:gd name="connsiteX43" fmla="*/ 1987550 w 2244725"/>
                <a:gd name="connsiteY43" fmla="*/ 272009 h 273071"/>
                <a:gd name="connsiteX44" fmla="*/ 1346200 w 2244725"/>
                <a:gd name="connsiteY44" fmla="*/ 176759 h 273071"/>
                <a:gd name="connsiteX45" fmla="*/ 1298575 w 2244725"/>
                <a:gd name="connsiteY45" fmla="*/ 173584 h 273071"/>
                <a:gd name="connsiteX46" fmla="*/ 1279525 w 2244725"/>
                <a:gd name="connsiteY46" fmla="*/ 167234 h 273071"/>
                <a:gd name="connsiteX47" fmla="*/ 1266825 w 2244725"/>
                <a:gd name="connsiteY47" fmla="*/ 160884 h 273071"/>
                <a:gd name="connsiteX48" fmla="*/ 685800 w 2244725"/>
                <a:gd name="connsiteY48" fmla="*/ 157709 h 273071"/>
                <a:gd name="connsiteX49" fmla="*/ 625475 w 2244725"/>
                <a:gd name="connsiteY49" fmla="*/ 148184 h 273071"/>
                <a:gd name="connsiteX50" fmla="*/ 593725 w 2244725"/>
                <a:gd name="connsiteY50" fmla="*/ 145009 h 273071"/>
                <a:gd name="connsiteX51" fmla="*/ 488950 w 2244725"/>
                <a:gd name="connsiteY51" fmla="*/ 132309 h 273071"/>
                <a:gd name="connsiteX52" fmla="*/ 454025 w 2244725"/>
                <a:gd name="connsiteY52" fmla="*/ 125959 h 273071"/>
                <a:gd name="connsiteX53" fmla="*/ 390525 w 2244725"/>
                <a:gd name="connsiteY53" fmla="*/ 119609 h 273071"/>
                <a:gd name="connsiteX54" fmla="*/ 352425 w 2244725"/>
                <a:gd name="connsiteY54" fmla="*/ 110084 h 273071"/>
                <a:gd name="connsiteX55" fmla="*/ 238125 w 2244725"/>
                <a:gd name="connsiteY55" fmla="*/ 94209 h 273071"/>
                <a:gd name="connsiteX56" fmla="*/ 209550 w 2244725"/>
                <a:gd name="connsiteY56" fmla="*/ 91034 h 273071"/>
                <a:gd name="connsiteX57" fmla="*/ 190500 w 2244725"/>
                <a:gd name="connsiteY57" fmla="*/ 87859 h 273071"/>
                <a:gd name="connsiteX58" fmla="*/ 168275 w 2244725"/>
                <a:gd name="connsiteY58" fmla="*/ 84684 h 273071"/>
                <a:gd name="connsiteX59" fmla="*/ 142875 w 2244725"/>
                <a:gd name="connsiteY59" fmla="*/ 78334 h 273071"/>
                <a:gd name="connsiteX60" fmla="*/ 31750 w 2244725"/>
                <a:gd name="connsiteY60" fmla="*/ 71984 h 273071"/>
                <a:gd name="connsiteX61" fmla="*/ 212725 w 2244725"/>
                <a:gd name="connsiteY61" fmla="*/ 145009 h 273071"/>
                <a:gd name="connsiteX62" fmla="*/ 241300 w 2244725"/>
                <a:gd name="connsiteY62" fmla="*/ 138659 h 273071"/>
                <a:gd name="connsiteX0" fmla="*/ 0 w 2244725"/>
                <a:gd name="connsiteY0" fmla="*/ 119609 h 262484"/>
                <a:gd name="connsiteX1" fmla="*/ 38100 w 2244725"/>
                <a:gd name="connsiteY1" fmla="*/ 116434 h 262484"/>
                <a:gd name="connsiteX2" fmla="*/ 104775 w 2244725"/>
                <a:gd name="connsiteY2" fmla="*/ 106909 h 262484"/>
                <a:gd name="connsiteX3" fmla="*/ 127000 w 2244725"/>
                <a:gd name="connsiteY3" fmla="*/ 100559 h 262484"/>
                <a:gd name="connsiteX4" fmla="*/ 139700 w 2244725"/>
                <a:gd name="connsiteY4" fmla="*/ 94209 h 262484"/>
                <a:gd name="connsiteX5" fmla="*/ 155575 w 2244725"/>
                <a:gd name="connsiteY5" fmla="*/ 91034 h 262484"/>
                <a:gd name="connsiteX6" fmla="*/ 165100 w 2244725"/>
                <a:gd name="connsiteY6" fmla="*/ 84684 h 262484"/>
                <a:gd name="connsiteX7" fmla="*/ 177800 w 2244725"/>
                <a:gd name="connsiteY7" fmla="*/ 81509 h 262484"/>
                <a:gd name="connsiteX8" fmla="*/ 225425 w 2244725"/>
                <a:gd name="connsiteY8" fmla="*/ 75159 h 262484"/>
                <a:gd name="connsiteX9" fmla="*/ 266700 w 2244725"/>
                <a:gd name="connsiteY9" fmla="*/ 68809 h 262484"/>
                <a:gd name="connsiteX10" fmla="*/ 336550 w 2244725"/>
                <a:gd name="connsiteY10" fmla="*/ 62459 h 262484"/>
                <a:gd name="connsiteX11" fmla="*/ 365125 w 2244725"/>
                <a:gd name="connsiteY11" fmla="*/ 56109 h 262484"/>
                <a:gd name="connsiteX12" fmla="*/ 377825 w 2244725"/>
                <a:gd name="connsiteY12" fmla="*/ 52934 h 262484"/>
                <a:gd name="connsiteX13" fmla="*/ 396875 w 2244725"/>
                <a:gd name="connsiteY13" fmla="*/ 49759 h 262484"/>
                <a:gd name="connsiteX14" fmla="*/ 406400 w 2244725"/>
                <a:gd name="connsiteY14" fmla="*/ 46584 h 262484"/>
                <a:gd name="connsiteX15" fmla="*/ 438150 w 2244725"/>
                <a:gd name="connsiteY15" fmla="*/ 40234 h 262484"/>
                <a:gd name="connsiteX16" fmla="*/ 482600 w 2244725"/>
                <a:gd name="connsiteY16" fmla="*/ 37059 h 262484"/>
                <a:gd name="connsiteX17" fmla="*/ 495300 w 2244725"/>
                <a:gd name="connsiteY17" fmla="*/ 33884 h 262484"/>
                <a:gd name="connsiteX18" fmla="*/ 514350 w 2244725"/>
                <a:gd name="connsiteY18" fmla="*/ 27534 h 262484"/>
                <a:gd name="connsiteX19" fmla="*/ 565150 w 2244725"/>
                <a:gd name="connsiteY19" fmla="*/ 18009 h 262484"/>
                <a:gd name="connsiteX20" fmla="*/ 581025 w 2244725"/>
                <a:gd name="connsiteY20" fmla="*/ 14834 h 262484"/>
                <a:gd name="connsiteX21" fmla="*/ 635000 w 2244725"/>
                <a:gd name="connsiteY21" fmla="*/ 8484 h 262484"/>
                <a:gd name="connsiteX22" fmla="*/ 650875 w 2244725"/>
                <a:gd name="connsiteY22" fmla="*/ 2134 h 262484"/>
                <a:gd name="connsiteX23" fmla="*/ 800100 w 2244725"/>
                <a:gd name="connsiteY23" fmla="*/ 8484 h 262484"/>
                <a:gd name="connsiteX24" fmla="*/ 828675 w 2244725"/>
                <a:gd name="connsiteY24" fmla="*/ 14834 h 262484"/>
                <a:gd name="connsiteX25" fmla="*/ 863600 w 2244725"/>
                <a:gd name="connsiteY25" fmla="*/ 21184 h 262484"/>
                <a:gd name="connsiteX26" fmla="*/ 901700 w 2244725"/>
                <a:gd name="connsiteY26" fmla="*/ 33884 h 262484"/>
                <a:gd name="connsiteX27" fmla="*/ 917575 w 2244725"/>
                <a:gd name="connsiteY27" fmla="*/ 40234 h 262484"/>
                <a:gd name="connsiteX28" fmla="*/ 952500 w 2244725"/>
                <a:gd name="connsiteY28" fmla="*/ 46584 h 262484"/>
                <a:gd name="connsiteX29" fmla="*/ 981075 w 2244725"/>
                <a:gd name="connsiteY29" fmla="*/ 59284 h 262484"/>
                <a:gd name="connsiteX30" fmla="*/ 996950 w 2244725"/>
                <a:gd name="connsiteY30" fmla="*/ 71984 h 262484"/>
                <a:gd name="connsiteX31" fmla="*/ 1025525 w 2244725"/>
                <a:gd name="connsiteY31" fmla="*/ 81509 h 262484"/>
                <a:gd name="connsiteX32" fmla="*/ 1076325 w 2244725"/>
                <a:gd name="connsiteY32" fmla="*/ 84684 h 262484"/>
                <a:gd name="connsiteX33" fmla="*/ 1158875 w 2244725"/>
                <a:gd name="connsiteY33" fmla="*/ 94209 h 262484"/>
                <a:gd name="connsiteX34" fmla="*/ 1171575 w 2244725"/>
                <a:gd name="connsiteY34" fmla="*/ 97384 h 262484"/>
                <a:gd name="connsiteX35" fmla="*/ 1695424 w 2244725"/>
                <a:gd name="connsiteY35" fmla="*/ 45512 h 262484"/>
                <a:gd name="connsiteX36" fmla="*/ 2184400 w 2244725"/>
                <a:gd name="connsiteY36" fmla="*/ 138659 h 262484"/>
                <a:gd name="connsiteX37" fmla="*/ 2206625 w 2244725"/>
                <a:gd name="connsiteY37" fmla="*/ 154534 h 262484"/>
                <a:gd name="connsiteX38" fmla="*/ 2228850 w 2244725"/>
                <a:gd name="connsiteY38" fmla="*/ 167234 h 262484"/>
                <a:gd name="connsiteX39" fmla="*/ 2244725 w 2244725"/>
                <a:gd name="connsiteY39" fmla="*/ 176759 h 262484"/>
                <a:gd name="connsiteX40" fmla="*/ 2174875 w 2244725"/>
                <a:gd name="connsiteY40" fmla="*/ 227559 h 262484"/>
                <a:gd name="connsiteX41" fmla="*/ 2079625 w 2244725"/>
                <a:gd name="connsiteY41" fmla="*/ 256134 h 262484"/>
                <a:gd name="connsiteX42" fmla="*/ 2038350 w 2244725"/>
                <a:gd name="connsiteY42" fmla="*/ 262484 h 262484"/>
                <a:gd name="connsiteX43" fmla="*/ 1346200 w 2244725"/>
                <a:gd name="connsiteY43" fmla="*/ 176759 h 262484"/>
                <a:gd name="connsiteX44" fmla="*/ 1298575 w 2244725"/>
                <a:gd name="connsiteY44" fmla="*/ 173584 h 262484"/>
                <a:gd name="connsiteX45" fmla="*/ 1279525 w 2244725"/>
                <a:gd name="connsiteY45" fmla="*/ 167234 h 262484"/>
                <a:gd name="connsiteX46" fmla="*/ 1266825 w 2244725"/>
                <a:gd name="connsiteY46" fmla="*/ 160884 h 262484"/>
                <a:gd name="connsiteX47" fmla="*/ 685800 w 2244725"/>
                <a:gd name="connsiteY47" fmla="*/ 157709 h 262484"/>
                <a:gd name="connsiteX48" fmla="*/ 625475 w 2244725"/>
                <a:gd name="connsiteY48" fmla="*/ 148184 h 262484"/>
                <a:gd name="connsiteX49" fmla="*/ 593725 w 2244725"/>
                <a:gd name="connsiteY49" fmla="*/ 145009 h 262484"/>
                <a:gd name="connsiteX50" fmla="*/ 488950 w 2244725"/>
                <a:gd name="connsiteY50" fmla="*/ 132309 h 262484"/>
                <a:gd name="connsiteX51" fmla="*/ 454025 w 2244725"/>
                <a:gd name="connsiteY51" fmla="*/ 125959 h 262484"/>
                <a:gd name="connsiteX52" fmla="*/ 390525 w 2244725"/>
                <a:gd name="connsiteY52" fmla="*/ 119609 h 262484"/>
                <a:gd name="connsiteX53" fmla="*/ 352425 w 2244725"/>
                <a:gd name="connsiteY53" fmla="*/ 110084 h 262484"/>
                <a:gd name="connsiteX54" fmla="*/ 238125 w 2244725"/>
                <a:gd name="connsiteY54" fmla="*/ 94209 h 262484"/>
                <a:gd name="connsiteX55" fmla="*/ 209550 w 2244725"/>
                <a:gd name="connsiteY55" fmla="*/ 91034 h 262484"/>
                <a:gd name="connsiteX56" fmla="*/ 190500 w 2244725"/>
                <a:gd name="connsiteY56" fmla="*/ 87859 h 262484"/>
                <a:gd name="connsiteX57" fmla="*/ 168275 w 2244725"/>
                <a:gd name="connsiteY57" fmla="*/ 84684 h 262484"/>
                <a:gd name="connsiteX58" fmla="*/ 142875 w 2244725"/>
                <a:gd name="connsiteY58" fmla="*/ 78334 h 262484"/>
                <a:gd name="connsiteX59" fmla="*/ 31750 w 2244725"/>
                <a:gd name="connsiteY59" fmla="*/ 71984 h 262484"/>
                <a:gd name="connsiteX60" fmla="*/ 212725 w 2244725"/>
                <a:gd name="connsiteY60" fmla="*/ 145009 h 262484"/>
                <a:gd name="connsiteX61" fmla="*/ 241300 w 2244725"/>
                <a:gd name="connsiteY61" fmla="*/ 138659 h 262484"/>
                <a:gd name="connsiteX0" fmla="*/ 0 w 2244725"/>
                <a:gd name="connsiteY0" fmla="*/ 119609 h 256134"/>
                <a:gd name="connsiteX1" fmla="*/ 38100 w 2244725"/>
                <a:gd name="connsiteY1" fmla="*/ 116434 h 256134"/>
                <a:gd name="connsiteX2" fmla="*/ 104775 w 2244725"/>
                <a:gd name="connsiteY2" fmla="*/ 106909 h 256134"/>
                <a:gd name="connsiteX3" fmla="*/ 127000 w 2244725"/>
                <a:gd name="connsiteY3" fmla="*/ 100559 h 256134"/>
                <a:gd name="connsiteX4" fmla="*/ 139700 w 2244725"/>
                <a:gd name="connsiteY4" fmla="*/ 94209 h 256134"/>
                <a:gd name="connsiteX5" fmla="*/ 155575 w 2244725"/>
                <a:gd name="connsiteY5" fmla="*/ 91034 h 256134"/>
                <a:gd name="connsiteX6" fmla="*/ 165100 w 2244725"/>
                <a:gd name="connsiteY6" fmla="*/ 84684 h 256134"/>
                <a:gd name="connsiteX7" fmla="*/ 177800 w 2244725"/>
                <a:gd name="connsiteY7" fmla="*/ 81509 h 256134"/>
                <a:gd name="connsiteX8" fmla="*/ 225425 w 2244725"/>
                <a:gd name="connsiteY8" fmla="*/ 75159 h 256134"/>
                <a:gd name="connsiteX9" fmla="*/ 266700 w 2244725"/>
                <a:gd name="connsiteY9" fmla="*/ 68809 h 256134"/>
                <a:gd name="connsiteX10" fmla="*/ 336550 w 2244725"/>
                <a:gd name="connsiteY10" fmla="*/ 62459 h 256134"/>
                <a:gd name="connsiteX11" fmla="*/ 365125 w 2244725"/>
                <a:gd name="connsiteY11" fmla="*/ 56109 h 256134"/>
                <a:gd name="connsiteX12" fmla="*/ 377825 w 2244725"/>
                <a:gd name="connsiteY12" fmla="*/ 52934 h 256134"/>
                <a:gd name="connsiteX13" fmla="*/ 396875 w 2244725"/>
                <a:gd name="connsiteY13" fmla="*/ 49759 h 256134"/>
                <a:gd name="connsiteX14" fmla="*/ 406400 w 2244725"/>
                <a:gd name="connsiteY14" fmla="*/ 46584 h 256134"/>
                <a:gd name="connsiteX15" fmla="*/ 438150 w 2244725"/>
                <a:gd name="connsiteY15" fmla="*/ 40234 h 256134"/>
                <a:gd name="connsiteX16" fmla="*/ 482600 w 2244725"/>
                <a:gd name="connsiteY16" fmla="*/ 37059 h 256134"/>
                <a:gd name="connsiteX17" fmla="*/ 495300 w 2244725"/>
                <a:gd name="connsiteY17" fmla="*/ 33884 h 256134"/>
                <a:gd name="connsiteX18" fmla="*/ 514350 w 2244725"/>
                <a:gd name="connsiteY18" fmla="*/ 27534 h 256134"/>
                <a:gd name="connsiteX19" fmla="*/ 565150 w 2244725"/>
                <a:gd name="connsiteY19" fmla="*/ 18009 h 256134"/>
                <a:gd name="connsiteX20" fmla="*/ 581025 w 2244725"/>
                <a:gd name="connsiteY20" fmla="*/ 14834 h 256134"/>
                <a:gd name="connsiteX21" fmla="*/ 635000 w 2244725"/>
                <a:gd name="connsiteY21" fmla="*/ 8484 h 256134"/>
                <a:gd name="connsiteX22" fmla="*/ 650875 w 2244725"/>
                <a:gd name="connsiteY22" fmla="*/ 2134 h 256134"/>
                <a:gd name="connsiteX23" fmla="*/ 800100 w 2244725"/>
                <a:gd name="connsiteY23" fmla="*/ 8484 h 256134"/>
                <a:gd name="connsiteX24" fmla="*/ 828675 w 2244725"/>
                <a:gd name="connsiteY24" fmla="*/ 14834 h 256134"/>
                <a:gd name="connsiteX25" fmla="*/ 863600 w 2244725"/>
                <a:gd name="connsiteY25" fmla="*/ 21184 h 256134"/>
                <a:gd name="connsiteX26" fmla="*/ 901700 w 2244725"/>
                <a:gd name="connsiteY26" fmla="*/ 33884 h 256134"/>
                <a:gd name="connsiteX27" fmla="*/ 917575 w 2244725"/>
                <a:gd name="connsiteY27" fmla="*/ 40234 h 256134"/>
                <a:gd name="connsiteX28" fmla="*/ 952500 w 2244725"/>
                <a:gd name="connsiteY28" fmla="*/ 46584 h 256134"/>
                <a:gd name="connsiteX29" fmla="*/ 981075 w 2244725"/>
                <a:gd name="connsiteY29" fmla="*/ 59284 h 256134"/>
                <a:gd name="connsiteX30" fmla="*/ 996950 w 2244725"/>
                <a:gd name="connsiteY30" fmla="*/ 71984 h 256134"/>
                <a:gd name="connsiteX31" fmla="*/ 1025525 w 2244725"/>
                <a:gd name="connsiteY31" fmla="*/ 81509 h 256134"/>
                <a:gd name="connsiteX32" fmla="*/ 1076325 w 2244725"/>
                <a:gd name="connsiteY32" fmla="*/ 84684 h 256134"/>
                <a:gd name="connsiteX33" fmla="*/ 1158875 w 2244725"/>
                <a:gd name="connsiteY33" fmla="*/ 94209 h 256134"/>
                <a:gd name="connsiteX34" fmla="*/ 1171575 w 2244725"/>
                <a:gd name="connsiteY34" fmla="*/ 97384 h 256134"/>
                <a:gd name="connsiteX35" fmla="*/ 1695424 w 2244725"/>
                <a:gd name="connsiteY35" fmla="*/ 45512 h 256134"/>
                <a:gd name="connsiteX36" fmla="*/ 2184400 w 2244725"/>
                <a:gd name="connsiteY36" fmla="*/ 138659 h 256134"/>
                <a:gd name="connsiteX37" fmla="*/ 2206625 w 2244725"/>
                <a:gd name="connsiteY37" fmla="*/ 154534 h 256134"/>
                <a:gd name="connsiteX38" fmla="*/ 2228850 w 2244725"/>
                <a:gd name="connsiteY38" fmla="*/ 167234 h 256134"/>
                <a:gd name="connsiteX39" fmla="*/ 2244725 w 2244725"/>
                <a:gd name="connsiteY39" fmla="*/ 176759 h 256134"/>
                <a:gd name="connsiteX40" fmla="*/ 2174875 w 2244725"/>
                <a:gd name="connsiteY40" fmla="*/ 227559 h 256134"/>
                <a:gd name="connsiteX41" fmla="*/ 2079625 w 2244725"/>
                <a:gd name="connsiteY41" fmla="*/ 256134 h 256134"/>
                <a:gd name="connsiteX42" fmla="*/ 1346200 w 2244725"/>
                <a:gd name="connsiteY42" fmla="*/ 176759 h 256134"/>
                <a:gd name="connsiteX43" fmla="*/ 1298575 w 2244725"/>
                <a:gd name="connsiteY43" fmla="*/ 173584 h 256134"/>
                <a:gd name="connsiteX44" fmla="*/ 1279525 w 2244725"/>
                <a:gd name="connsiteY44" fmla="*/ 167234 h 256134"/>
                <a:gd name="connsiteX45" fmla="*/ 1266825 w 2244725"/>
                <a:gd name="connsiteY45" fmla="*/ 160884 h 256134"/>
                <a:gd name="connsiteX46" fmla="*/ 685800 w 2244725"/>
                <a:gd name="connsiteY46" fmla="*/ 157709 h 256134"/>
                <a:gd name="connsiteX47" fmla="*/ 625475 w 2244725"/>
                <a:gd name="connsiteY47" fmla="*/ 148184 h 256134"/>
                <a:gd name="connsiteX48" fmla="*/ 593725 w 2244725"/>
                <a:gd name="connsiteY48" fmla="*/ 145009 h 256134"/>
                <a:gd name="connsiteX49" fmla="*/ 488950 w 2244725"/>
                <a:gd name="connsiteY49" fmla="*/ 132309 h 256134"/>
                <a:gd name="connsiteX50" fmla="*/ 454025 w 2244725"/>
                <a:gd name="connsiteY50" fmla="*/ 125959 h 256134"/>
                <a:gd name="connsiteX51" fmla="*/ 390525 w 2244725"/>
                <a:gd name="connsiteY51" fmla="*/ 119609 h 256134"/>
                <a:gd name="connsiteX52" fmla="*/ 352425 w 2244725"/>
                <a:gd name="connsiteY52" fmla="*/ 110084 h 256134"/>
                <a:gd name="connsiteX53" fmla="*/ 238125 w 2244725"/>
                <a:gd name="connsiteY53" fmla="*/ 94209 h 256134"/>
                <a:gd name="connsiteX54" fmla="*/ 209550 w 2244725"/>
                <a:gd name="connsiteY54" fmla="*/ 91034 h 256134"/>
                <a:gd name="connsiteX55" fmla="*/ 190500 w 2244725"/>
                <a:gd name="connsiteY55" fmla="*/ 87859 h 256134"/>
                <a:gd name="connsiteX56" fmla="*/ 168275 w 2244725"/>
                <a:gd name="connsiteY56" fmla="*/ 84684 h 256134"/>
                <a:gd name="connsiteX57" fmla="*/ 142875 w 2244725"/>
                <a:gd name="connsiteY57" fmla="*/ 78334 h 256134"/>
                <a:gd name="connsiteX58" fmla="*/ 31750 w 2244725"/>
                <a:gd name="connsiteY58" fmla="*/ 71984 h 256134"/>
                <a:gd name="connsiteX59" fmla="*/ 212725 w 2244725"/>
                <a:gd name="connsiteY59" fmla="*/ 145009 h 256134"/>
                <a:gd name="connsiteX60" fmla="*/ 241300 w 2244725"/>
                <a:gd name="connsiteY60" fmla="*/ 138659 h 256134"/>
                <a:gd name="connsiteX0" fmla="*/ 0 w 2244725"/>
                <a:gd name="connsiteY0" fmla="*/ 119609 h 227559"/>
                <a:gd name="connsiteX1" fmla="*/ 38100 w 2244725"/>
                <a:gd name="connsiteY1" fmla="*/ 116434 h 227559"/>
                <a:gd name="connsiteX2" fmla="*/ 104775 w 2244725"/>
                <a:gd name="connsiteY2" fmla="*/ 106909 h 227559"/>
                <a:gd name="connsiteX3" fmla="*/ 127000 w 2244725"/>
                <a:gd name="connsiteY3" fmla="*/ 100559 h 227559"/>
                <a:gd name="connsiteX4" fmla="*/ 139700 w 2244725"/>
                <a:gd name="connsiteY4" fmla="*/ 94209 h 227559"/>
                <a:gd name="connsiteX5" fmla="*/ 155575 w 2244725"/>
                <a:gd name="connsiteY5" fmla="*/ 91034 h 227559"/>
                <a:gd name="connsiteX6" fmla="*/ 165100 w 2244725"/>
                <a:gd name="connsiteY6" fmla="*/ 84684 h 227559"/>
                <a:gd name="connsiteX7" fmla="*/ 177800 w 2244725"/>
                <a:gd name="connsiteY7" fmla="*/ 81509 h 227559"/>
                <a:gd name="connsiteX8" fmla="*/ 225425 w 2244725"/>
                <a:gd name="connsiteY8" fmla="*/ 75159 h 227559"/>
                <a:gd name="connsiteX9" fmla="*/ 266700 w 2244725"/>
                <a:gd name="connsiteY9" fmla="*/ 68809 h 227559"/>
                <a:gd name="connsiteX10" fmla="*/ 336550 w 2244725"/>
                <a:gd name="connsiteY10" fmla="*/ 62459 h 227559"/>
                <a:gd name="connsiteX11" fmla="*/ 365125 w 2244725"/>
                <a:gd name="connsiteY11" fmla="*/ 56109 h 227559"/>
                <a:gd name="connsiteX12" fmla="*/ 377825 w 2244725"/>
                <a:gd name="connsiteY12" fmla="*/ 52934 h 227559"/>
                <a:gd name="connsiteX13" fmla="*/ 396875 w 2244725"/>
                <a:gd name="connsiteY13" fmla="*/ 49759 h 227559"/>
                <a:gd name="connsiteX14" fmla="*/ 406400 w 2244725"/>
                <a:gd name="connsiteY14" fmla="*/ 46584 h 227559"/>
                <a:gd name="connsiteX15" fmla="*/ 438150 w 2244725"/>
                <a:gd name="connsiteY15" fmla="*/ 40234 h 227559"/>
                <a:gd name="connsiteX16" fmla="*/ 482600 w 2244725"/>
                <a:gd name="connsiteY16" fmla="*/ 37059 h 227559"/>
                <a:gd name="connsiteX17" fmla="*/ 495300 w 2244725"/>
                <a:gd name="connsiteY17" fmla="*/ 33884 h 227559"/>
                <a:gd name="connsiteX18" fmla="*/ 514350 w 2244725"/>
                <a:gd name="connsiteY18" fmla="*/ 27534 h 227559"/>
                <a:gd name="connsiteX19" fmla="*/ 565150 w 2244725"/>
                <a:gd name="connsiteY19" fmla="*/ 18009 h 227559"/>
                <a:gd name="connsiteX20" fmla="*/ 581025 w 2244725"/>
                <a:gd name="connsiteY20" fmla="*/ 14834 h 227559"/>
                <a:gd name="connsiteX21" fmla="*/ 635000 w 2244725"/>
                <a:gd name="connsiteY21" fmla="*/ 8484 h 227559"/>
                <a:gd name="connsiteX22" fmla="*/ 650875 w 2244725"/>
                <a:gd name="connsiteY22" fmla="*/ 2134 h 227559"/>
                <a:gd name="connsiteX23" fmla="*/ 800100 w 2244725"/>
                <a:gd name="connsiteY23" fmla="*/ 8484 h 227559"/>
                <a:gd name="connsiteX24" fmla="*/ 828675 w 2244725"/>
                <a:gd name="connsiteY24" fmla="*/ 14834 h 227559"/>
                <a:gd name="connsiteX25" fmla="*/ 863600 w 2244725"/>
                <a:gd name="connsiteY25" fmla="*/ 21184 h 227559"/>
                <a:gd name="connsiteX26" fmla="*/ 901700 w 2244725"/>
                <a:gd name="connsiteY26" fmla="*/ 33884 h 227559"/>
                <a:gd name="connsiteX27" fmla="*/ 917575 w 2244725"/>
                <a:gd name="connsiteY27" fmla="*/ 40234 h 227559"/>
                <a:gd name="connsiteX28" fmla="*/ 952500 w 2244725"/>
                <a:gd name="connsiteY28" fmla="*/ 46584 h 227559"/>
                <a:gd name="connsiteX29" fmla="*/ 981075 w 2244725"/>
                <a:gd name="connsiteY29" fmla="*/ 59284 h 227559"/>
                <a:gd name="connsiteX30" fmla="*/ 996950 w 2244725"/>
                <a:gd name="connsiteY30" fmla="*/ 71984 h 227559"/>
                <a:gd name="connsiteX31" fmla="*/ 1025525 w 2244725"/>
                <a:gd name="connsiteY31" fmla="*/ 81509 h 227559"/>
                <a:gd name="connsiteX32" fmla="*/ 1076325 w 2244725"/>
                <a:gd name="connsiteY32" fmla="*/ 84684 h 227559"/>
                <a:gd name="connsiteX33" fmla="*/ 1158875 w 2244725"/>
                <a:gd name="connsiteY33" fmla="*/ 94209 h 227559"/>
                <a:gd name="connsiteX34" fmla="*/ 1171575 w 2244725"/>
                <a:gd name="connsiteY34" fmla="*/ 97384 h 227559"/>
                <a:gd name="connsiteX35" fmla="*/ 1695424 w 2244725"/>
                <a:gd name="connsiteY35" fmla="*/ 45512 h 227559"/>
                <a:gd name="connsiteX36" fmla="*/ 2184400 w 2244725"/>
                <a:gd name="connsiteY36" fmla="*/ 138659 h 227559"/>
                <a:gd name="connsiteX37" fmla="*/ 2206625 w 2244725"/>
                <a:gd name="connsiteY37" fmla="*/ 154534 h 227559"/>
                <a:gd name="connsiteX38" fmla="*/ 2228850 w 2244725"/>
                <a:gd name="connsiteY38" fmla="*/ 167234 h 227559"/>
                <a:gd name="connsiteX39" fmla="*/ 2244725 w 2244725"/>
                <a:gd name="connsiteY39" fmla="*/ 176759 h 227559"/>
                <a:gd name="connsiteX40" fmla="*/ 2174875 w 2244725"/>
                <a:gd name="connsiteY40" fmla="*/ 227559 h 227559"/>
                <a:gd name="connsiteX41" fmla="*/ 1346200 w 2244725"/>
                <a:gd name="connsiteY41" fmla="*/ 176759 h 227559"/>
                <a:gd name="connsiteX42" fmla="*/ 1298575 w 2244725"/>
                <a:gd name="connsiteY42" fmla="*/ 173584 h 227559"/>
                <a:gd name="connsiteX43" fmla="*/ 1279525 w 2244725"/>
                <a:gd name="connsiteY43" fmla="*/ 167234 h 227559"/>
                <a:gd name="connsiteX44" fmla="*/ 1266825 w 2244725"/>
                <a:gd name="connsiteY44" fmla="*/ 160884 h 227559"/>
                <a:gd name="connsiteX45" fmla="*/ 685800 w 2244725"/>
                <a:gd name="connsiteY45" fmla="*/ 157709 h 227559"/>
                <a:gd name="connsiteX46" fmla="*/ 625475 w 2244725"/>
                <a:gd name="connsiteY46" fmla="*/ 148184 h 227559"/>
                <a:gd name="connsiteX47" fmla="*/ 593725 w 2244725"/>
                <a:gd name="connsiteY47" fmla="*/ 145009 h 227559"/>
                <a:gd name="connsiteX48" fmla="*/ 488950 w 2244725"/>
                <a:gd name="connsiteY48" fmla="*/ 132309 h 227559"/>
                <a:gd name="connsiteX49" fmla="*/ 454025 w 2244725"/>
                <a:gd name="connsiteY49" fmla="*/ 125959 h 227559"/>
                <a:gd name="connsiteX50" fmla="*/ 390525 w 2244725"/>
                <a:gd name="connsiteY50" fmla="*/ 119609 h 227559"/>
                <a:gd name="connsiteX51" fmla="*/ 352425 w 2244725"/>
                <a:gd name="connsiteY51" fmla="*/ 110084 h 227559"/>
                <a:gd name="connsiteX52" fmla="*/ 238125 w 2244725"/>
                <a:gd name="connsiteY52" fmla="*/ 94209 h 227559"/>
                <a:gd name="connsiteX53" fmla="*/ 209550 w 2244725"/>
                <a:gd name="connsiteY53" fmla="*/ 91034 h 227559"/>
                <a:gd name="connsiteX54" fmla="*/ 190500 w 2244725"/>
                <a:gd name="connsiteY54" fmla="*/ 87859 h 227559"/>
                <a:gd name="connsiteX55" fmla="*/ 168275 w 2244725"/>
                <a:gd name="connsiteY55" fmla="*/ 84684 h 227559"/>
                <a:gd name="connsiteX56" fmla="*/ 142875 w 2244725"/>
                <a:gd name="connsiteY56" fmla="*/ 78334 h 227559"/>
                <a:gd name="connsiteX57" fmla="*/ 31750 w 2244725"/>
                <a:gd name="connsiteY57" fmla="*/ 71984 h 227559"/>
                <a:gd name="connsiteX58" fmla="*/ 212725 w 2244725"/>
                <a:gd name="connsiteY58" fmla="*/ 145009 h 227559"/>
                <a:gd name="connsiteX59" fmla="*/ 241300 w 2244725"/>
                <a:gd name="connsiteY59" fmla="*/ 138659 h 227559"/>
                <a:gd name="connsiteX0" fmla="*/ 0 w 2244725"/>
                <a:gd name="connsiteY0" fmla="*/ 119609 h 178346"/>
                <a:gd name="connsiteX1" fmla="*/ 38100 w 2244725"/>
                <a:gd name="connsiteY1" fmla="*/ 116434 h 178346"/>
                <a:gd name="connsiteX2" fmla="*/ 104775 w 2244725"/>
                <a:gd name="connsiteY2" fmla="*/ 106909 h 178346"/>
                <a:gd name="connsiteX3" fmla="*/ 127000 w 2244725"/>
                <a:gd name="connsiteY3" fmla="*/ 100559 h 178346"/>
                <a:gd name="connsiteX4" fmla="*/ 139700 w 2244725"/>
                <a:gd name="connsiteY4" fmla="*/ 94209 h 178346"/>
                <a:gd name="connsiteX5" fmla="*/ 155575 w 2244725"/>
                <a:gd name="connsiteY5" fmla="*/ 91034 h 178346"/>
                <a:gd name="connsiteX6" fmla="*/ 165100 w 2244725"/>
                <a:gd name="connsiteY6" fmla="*/ 84684 h 178346"/>
                <a:gd name="connsiteX7" fmla="*/ 177800 w 2244725"/>
                <a:gd name="connsiteY7" fmla="*/ 81509 h 178346"/>
                <a:gd name="connsiteX8" fmla="*/ 225425 w 2244725"/>
                <a:gd name="connsiteY8" fmla="*/ 75159 h 178346"/>
                <a:gd name="connsiteX9" fmla="*/ 266700 w 2244725"/>
                <a:gd name="connsiteY9" fmla="*/ 68809 h 178346"/>
                <a:gd name="connsiteX10" fmla="*/ 336550 w 2244725"/>
                <a:gd name="connsiteY10" fmla="*/ 62459 h 178346"/>
                <a:gd name="connsiteX11" fmla="*/ 365125 w 2244725"/>
                <a:gd name="connsiteY11" fmla="*/ 56109 h 178346"/>
                <a:gd name="connsiteX12" fmla="*/ 377825 w 2244725"/>
                <a:gd name="connsiteY12" fmla="*/ 52934 h 178346"/>
                <a:gd name="connsiteX13" fmla="*/ 396875 w 2244725"/>
                <a:gd name="connsiteY13" fmla="*/ 49759 h 178346"/>
                <a:gd name="connsiteX14" fmla="*/ 406400 w 2244725"/>
                <a:gd name="connsiteY14" fmla="*/ 46584 h 178346"/>
                <a:gd name="connsiteX15" fmla="*/ 438150 w 2244725"/>
                <a:gd name="connsiteY15" fmla="*/ 40234 h 178346"/>
                <a:gd name="connsiteX16" fmla="*/ 482600 w 2244725"/>
                <a:gd name="connsiteY16" fmla="*/ 37059 h 178346"/>
                <a:gd name="connsiteX17" fmla="*/ 495300 w 2244725"/>
                <a:gd name="connsiteY17" fmla="*/ 33884 h 178346"/>
                <a:gd name="connsiteX18" fmla="*/ 514350 w 2244725"/>
                <a:gd name="connsiteY18" fmla="*/ 27534 h 178346"/>
                <a:gd name="connsiteX19" fmla="*/ 565150 w 2244725"/>
                <a:gd name="connsiteY19" fmla="*/ 18009 h 178346"/>
                <a:gd name="connsiteX20" fmla="*/ 581025 w 2244725"/>
                <a:gd name="connsiteY20" fmla="*/ 14834 h 178346"/>
                <a:gd name="connsiteX21" fmla="*/ 635000 w 2244725"/>
                <a:gd name="connsiteY21" fmla="*/ 8484 h 178346"/>
                <a:gd name="connsiteX22" fmla="*/ 650875 w 2244725"/>
                <a:gd name="connsiteY22" fmla="*/ 2134 h 178346"/>
                <a:gd name="connsiteX23" fmla="*/ 800100 w 2244725"/>
                <a:gd name="connsiteY23" fmla="*/ 8484 h 178346"/>
                <a:gd name="connsiteX24" fmla="*/ 828675 w 2244725"/>
                <a:gd name="connsiteY24" fmla="*/ 14834 h 178346"/>
                <a:gd name="connsiteX25" fmla="*/ 863600 w 2244725"/>
                <a:gd name="connsiteY25" fmla="*/ 21184 h 178346"/>
                <a:gd name="connsiteX26" fmla="*/ 901700 w 2244725"/>
                <a:gd name="connsiteY26" fmla="*/ 33884 h 178346"/>
                <a:gd name="connsiteX27" fmla="*/ 917575 w 2244725"/>
                <a:gd name="connsiteY27" fmla="*/ 40234 h 178346"/>
                <a:gd name="connsiteX28" fmla="*/ 952500 w 2244725"/>
                <a:gd name="connsiteY28" fmla="*/ 46584 h 178346"/>
                <a:gd name="connsiteX29" fmla="*/ 981075 w 2244725"/>
                <a:gd name="connsiteY29" fmla="*/ 59284 h 178346"/>
                <a:gd name="connsiteX30" fmla="*/ 996950 w 2244725"/>
                <a:gd name="connsiteY30" fmla="*/ 71984 h 178346"/>
                <a:gd name="connsiteX31" fmla="*/ 1025525 w 2244725"/>
                <a:gd name="connsiteY31" fmla="*/ 81509 h 178346"/>
                <a:gd name="connsiteX32" fmla="*/ 1076325 w 2244725"/>
                <a:gd name="connsiteY32" fmla="*/ 84684 h 178346"/>
                <a:gd name="connsiteX33" fmla="*/ 1158875 w 2244725"/>
                <a:gd name="connsiteY33" fmla="*/ 94209 h 178346"/>
                <a:gd name="connsiteX34" fmla="*/ 1171575 w 2244725"/>
                <a:gd name="connsiteY34" fmla="*/ 97384 h 178346"/>
                <a:gd name="connsiteX35" fmla="*/ 1695424 w 2244725"/>
                <a:gd name="connsiteY35" fmla="*/ 45512 h 178346"/>
                <a:gd name="connsiteX36" fmla="*/ 2184400 w 2244725"/>
                <a:gd name="connsiteY36" fmla="*/ 138659 h 178346"/>
                <a:gd name="connsiteX37" fmla="*/ 2206625 w 2244725"/>
                <a:gd name="connsiteY37" fmla="*/ 154534 h 178346"/>
                <a:gd name="connsiteX38" fmla="*/ 2228850 w 2244725"/>
                <a:gd name="connsiteY38" fmla="*/ 167234 h 178346"/>
                <a:gd name="connsiteX39" fmla="*/ 2244725 w 2244725"/>
                <a:gd name="connsiteY39" fmla="*/ 176759 h 178346"/>
                <a:gd name="connsiteX40" fmla="*/ 1346200 w 2244725"/>
                <a:gd name="connsiteY40" fmla="*/ 176759 h 178346"/>
                <a:gd name="connsiteX41" fmla="*/ 1298575 w 2244725"/>
                <a:gd name="connsiteY41" fmla="*/ 173584 h 178346"/>
                <a:gd name="connsiteX42" fmla="*/ 1279525 w 2244725"/>
                <a:gd name="connsiteY42" fmla="*/ 167234 h 178346"/>
                <a:gd name="connsiteX43" fmla="*/ 1266825 w 2244725"/>
                <a:gd name="connsiteY43" fmla="*/ 160884 h 178346"/>
                <a:gd name="connsiteX44" fmla="*/ 685800 w 2244725"/>
                <a:gd name="connsiteY44" fmla="*/ 157709 h 178346"/>
                <a:gd name="connsiteX45" fmla="*/ 625475 w 2244725"/>
                <a:gd name="connsiteY45" fmla="*/ 148184 h 178346"/>
                <a:gd name="connsiteX46" fmla="*/ 593725 w 2244725"/>
                <a:gd name="connsiteY46" fmla="*/ 145009 h 178346"/>
                <a:gd name="connsiteX47" fmla="*/ 488950 w 2244725"/>
                <a:gd name="connsiteY47" fmla="*/ 132309 h 178346"/>
                <a:gd name="connsiteX48" fmla="*/ 454025 w 2244725"/>
                <a:gd name="connsiteY48" fmla="*/ 125959 h 178346"/>
                <a:gd name="connsiteX49" fmla="*/ 390525 w 2244725"/>
                <a:gd name="connsiteY49" fmla="*/ 119609 h 178346"/>
                <a:gd name="connsiteX50" fmla="*/ 352425 w 2244725"/>
                <a:gd name="connsiteY50" fmla="*/ 110084 h 178346"/>
                <a:gd name="connsiteX51" fmla="*/ 238125 w 2244725"/>
                <a:gd name="connsiteY51" fmla="*/ 94209 h 178346"/>
                <a:gd name="connsiteX52" fmla="*/ 209550 w 2244725"/>
                <a:gd name="connsiteY52" fmla="*/ 91034 h 178346"/>
                <a:gd name="connsiteX53" fmla="*/ 190500 w 2244725"/>
                <a:gd name="connsiteY53" fmla="*/ 87859 h 178346"/>
                <a:gd name="connsiteX54" fmla="*/ 168275 w 2244725"/>
                <a:gd name="connsiteY54" fmla="*/ 84684 h 178346"/>
                <a:gd name="connsiteX55" fmla="*/ 142875 w 2244725"/>
                <a:gd name="connsiteY55" fmla="*/ 78334 h 178346"/>
                <a:gd name="connsiteX56" fmla="*/ 31750 w 2244725"/>
                <a:gd name="connsiteY56" fmla="*/ 71984 h 178346"/>
                <a:gd name="connsiteX57" fmla="*/ 212725 w 2244725"/>
                <a:gd name="connsiteY57" fmla="*/ 145009 h 178346"/>
                <a:gd name="connsiteX58" fmla="*/ 241300 w 2244725"/>
                <a:gd name="connsiteY58" fmla="*/ 138659 h 178346"/>
                <a:gd name="connsiteX0" fmla="*/ 0 w 2228850"/>
                <a:gd name="connsiteY0" fmla="*/ 119609 h 176759"/>
                <a:gd name="connsiteX1" fmla="*/ 38100 w 2228850"/>
                <a:gd name="connsiteY1" fmla="*/ 116434 h 176759"/>
                <a:gd name="connsiteX2" fmla="*/ 104775 w 2228850"/>
                <a:gd name="connsiteY2" fmla="*/ 106909 h 176759"/>
                <a:gd name="connsiteX3" fmla="*/ 127000 w 2228850"/>
                <a:gd name="connsiteY3" fmla="*/ 100559 h 176759"/>
                <a:gd name="connsiteX4" fmla="*/ 139700 w 2228850"/>
                <a:gd name="connsiteY4" fmla="*/ 94209 h 176759"/>
                <a:gd name="connsiteX5" fmla="*/ 155575 w 2228850"/>
                <a:gd name="connsiteY5" fmla="*/ 91034 h 176759"/>
                <a:gd name="connsiteX6" fmla="*/ 165100 w 2228850"/>
                <a:gd name="connsiteY6" fmla="*/ 84684 h 176759"/>
                <a:gd name="connsiteX7" fmla="*/ 177800 w 2228850"/>
                <a:gd name="connsiteY7" fmla="*/ 81509 h 176759"/>
                <a:gd name="connsiteX8" fmla="*/ 225425 w 2228850"/>
                <a:gd name="connsiteY8" fmla="*/ 75159 h 176759"/>
                <a:gd name="connsiteX9" fmla="*/ 266700 w 2228850"/>
                <a:gd name="connsiteY9" fmla="*/ 68809 h 176759"/>
                <a:gd name="connsiteX10" fmla="*/ 336550 w 2228850"/>
                <a:gd name="connsiteY10" fmla="*/ 62459 h 176759"/>
                <a:gd name="connsiteX11" fmla="*/ 365125 w 2228850"/>
                <a:gd name="connsiteY11" fmla="*/ 56109 h 176759"/>
                <a:gd name="connsiteX12" fmla="*/ 377825 w 2228850"/>
                <a:gd name="connsiteY12" fmla="*/ 52934 h 176759"/>
                <a:gd name="connsiteX13" fmla="*/ 396875 w 2228850"/>
                <a:gd name="connsiteY13" fmla="*/ 49759 h 176759"/>
                <a:gd name="connsiteX14" fmla="*/ 406400 w 2228850"/>
                <a:gd name="connsiteY14" fmla="*/ 46584 h 176759"/>
                <a:gd name="connsiteX15" fmla="*/ 438150 w 2228850"/>
                <a:gd name="connsiteY15" fmla="*/ 40234 h 176759"/>
                <a:gd name="connsiteX16" fmla="*/ 482600 w 2228850"/>
                <a:gd name="connsiteY16" fmla="*/ 37059 h 176759"/>
                <a:gd name="connsiteX17" fmla="*/ 495300 w 2228850"/>
                <a:gd name="connsiteY17" fmla="*/ 33884 h 176759"/>
                <a:gd name="connsiteX18" fmla="*/ 514350 w 2228850"/>
                <a:gd name="connsiteY18" fmla="*/ 27534 h 176759"/>
                <a:gd name="connsiteX19" fmla="*/ 565150 w 2228850"/>
                <a:gd name="connsiteY19" fmla="*/ 18009 h 176759"/>
                <a:gd name="connsiteX20" fmla="*/ 581025 w 2228850"/>
                <a:gd name="connsiteY20" fmla="*/ 14834 h 176759"/>
                <a:gd name="connsiteX21" fmla="*/ 635000 w 2228850"/>
                <a:gd name="connsiteY21" fmla="*/ 8484 h 176759"/>
                <a:gd name="connsiteX22" fmla="*/ 650875 w 2228850"/>
                <a:gd name="connsiteY22" fmla="*/ 2134 h 176759"/>
                <a:gd name="connsiteX23" fmla="*/ 800100 w 2228850"/>
                <a:gd name="connsiteY23" fmla="*/ 8484 h 176759"/>
                <a:gd name="connsiteX24" fmla="*/ 828675 w 2228850"/>
                <a:gd name="connsiteY24" fmla="*/ 14834 h 176759"/>
                <a:gd name="connsiteX25" fmla="*/ 863600 w 2228850"/>
                <a:gd name="connsiteY25" fmla="*/ 21184 h 176759"/>
                <a:gd name="connsiteX26" fmla="*/ 901700 w 2228850"/>
                <a:gd name="connsiteY26" fmla="*/ 33884 h 176759"/>
                <a:gd name="connsiteX27" fmla="*/ 917575 w 2228850"/>
                <a:gd name="connsiteY27" fmla="*/ 40234 h 176759"/>
                <a:gd name="connsiteX28" fmla="*/ 952500 w 2228850"/>
                <a:gd name="connsiteY28" fmla="*/ 46584 h 176759"/>
                <a:gd name="connsiteX29" fmla="*/ 981075 w 2228850"/>
                <a:gd name="connsiteY29" fmla="*/ 59284 h 176759"/>
                <a:gd name="connsiteX30" fmla="*/ 996950 w 2228850"/>
                <a:gd name="connsiteY30" fmla="*/ 71984 h 176759"/>
                <a:gd name="connsiteX31" fmla="*/ 1025525 w 2228850"/>
                <a:gd name="connsiteY31" fmla="*/ 81509 h 176759"/>
                <a:gd name="connsiteX32" fmla="*/ 1076325 w 2228850"/>
                <a:gd name="connsiteY32" fmla="*/ 84684 h 176759"/>
                <a:gd name="connsiteX33" fmla="*/ 1158875 w 2228850"/>
                <a:gd name="connsiteY33" fmla="*/ 94209 h 176759"/>
                <a:gd name="connsiteX34" fmla="*/ 1171575 w 2228850"/>
                <a:gd name="connsiteY34" fmla="*/ 97384 h 176759"/>
                <a:gd name="connsiteX35" fmla="*/ 1695424 w 2228850"/>
                <a:gd name="connsiteY35" fmla="*/ 45512 h 176759"/>
                <a:gd name="connsiteX36" fmla="*/ 2184400 w 2228850"/>
                <a:gd name="connsiteY36" fmla="*/ 138659 h 176759"/>
                <a:gd name="connsiteX37" fmla="*/ 2206625 w 2228850"/>
                <a:gd name="connsiteY37" fmla="*/ 154534 h 176759"/>
                <a:gd name="connsiteX38" fmla="*/ 2228850 w 2228850"/>
                <a:gd name="connsiteY38" fmla="*/ 167234 h 176759"/>
                <a:gd name="connsiteX39" fmla="*/ 1346200 w 2228850"/>
                <a:gd name="connsiteY39" fmla="*/ 176759 h 176759"/>
                <a:gd name="connsiteX40" fmla="*/ 1298575 w 2228850"/>
                <a:gd name="connsiteY40" fmla="*/ 173584 h 176759"/>
                <a:gd name="connsiteX41" fmla="*/ 1279525 w 2228850"/>
                <a:gd name="connsiteY41" fmla="*/ 167234 h 176759"/>
                <a:gd name="connsiteX42" fmla="*/ 1266825 w 2228850"/>
                <a:gd name="connsiteY42" fmla="*/ 160884 h 176759"/>
                <a:gd name="connsiteX43" fmla="*/ 685800 w 2228850"/>
                <a:gd name="connsiteY43" fmla="*/ 157709 h 176759"/>
                <a:gd name="connsiteX44" fmla="*/ 625475 w 2228850"/>
                <a:gd name="connsiteY44" fmla="*/ 148184 h 176759"/>
                <a:gd name="connsiteX45" fmla="*/ 593725 w 2228850"/>
                <a:gd name="connsiteY45" fmla="*/ 145009 h 176759"/>
                <a:gd name="connsiteX46" fmla="*/ 488950 w 2228850"/>
                <a:gd name="connsiteY46" fmla="*/ 132309 h 176759"/>
                <a:gd name="connsiteX47" fmla="*/ 454025 w 2228850"/>
                <a:gd name="connsiteY47" fmla="*/ 125959 h 176759"/>
                <a:gd name="connsiteX48" fmla="*/ 390525 w 2228850"/>
                <a:gd name="connsiteY48" fmla="*/ 119609 h 176759"/>
                <a:gd name="connsiteX49" fmla="*/ 352425 w 2228850"/>
                <a:gd name="connsiteY49" fmla="*/ 110084 h 176759"/>
                <a:gd name="connsiteX50" fmla="*/ 238125 w 2228850"/>
                <a:gd name="connsiteY50" fmla="*/ 94209 h 176759"/>
                <a:gd name="connsiteX51" fmla="*/ 209550 w 2228850"/>
                <a:gd name="connsiteY51" fmla="*/ 91034 h 176759"/>
                <a:gd name="connsiteX52" fmla="*/ 190500 w 2228850"/>
                <a:gd name="connsiteY52" fmla="*/ 87859 h 176759"/>
                <a:gd name="connsiteX53" fmla="*/ 168275 w 2228850"/>
                <a:gd name="connsiteY53" fmla="*/ 84684 h 176759"/>
                <a:gd name="connsiteX54" fmla="*/ 142875 w 2228850"/>
                <a:gd name="connsiteY54" fmla="*/ 78334 h 176759"/>
                <a:gd name="connsiteX55" fmla="*/ 31750 w 2228850"/>
                <a:gd name="connsiteY55" fmla="*/ 71984 h 176759"/>
                <a:gd name="connsiteX56" fmla="*/ 212725 w 2228850"/>
                <a:gd name="connsiteY56" fmla="*/ 145009 h 176759"/>
                <a:gd name="connsiteX57" fmla="*/ 241300 w 2228850"/>
                <a:gd name="connsiteY57" fmla="*/ 138659 h 176759"/>
                <a:gd name="connsiteX0" fmla="*/ 0 w 2228850"/>
                <a:gd name="connsiteY0" fmla="*/ 119609 h 173584"/>
                <a:gd name="connsiteX1" fmla="*/ 38100 w 2228850"/>
                <a:gd name="connsiteY1" fmla="*/ 116434 h 173584"/>
                <a:gd name="connsiteX2" fmla="*/ 104775 w 2228850"/>
                <a:gd name="connsiteY2" fmla="*/ 106909 h 173584"/>
                <a:gd name="connsiteX3" fmla="*/ 127000 w 2228850"/>
                <a:gd name="connsiteY3" fmla="*/ 100559 h 173584"/>
                <a:gd name="connsiteX4" fmla="*/ 139700 w 2228850"/>
                <a:gd name="connsiteY4" fmla="*/ 94209 h 173584"/>
                <a:gd name="connsiteX5" fmla="*/ 155575 w 2228850"/>
                <a:gd name="connsiteY5" fmla="*/ 91034 h 173584"/>
                <a:gd name="connsiteX6" fmla="*/ 165100 w 2228850"/>
                <a:gd name="connsiteY6" fmla="*/ 84684 h 173584"/>
                <a:gd name="connsiteX7" fmla="*/ 177800 w 2228850"/>
                <a:gd name="connsiteY7" fmla="*/ 81509 h 173584"/>
                <a:gd name="connsiteX8" fmla="*/ 225425 w 2228850"/>
                <a:gd name="connsiteY8" fmla="*/ 75159 h 173584"/>
                <a:gd name="connsiteX9" fmla="*/ 266700 w 2228850"/>
                <a:gd name="connsiteY9" fmla="*/ 68809 h 173584"/>
                <a:gd name="connsiteX10" fmla="*/ 336550 w 2228850"/>
                <a:gd name="connsiteY10" fmla="*/ 62459 h 173584"/>
                <a:gd name="connsiteX11" fmla="*/ 365125 w 2228850"/>
                <a:gd name="connsiteY11" fmla="*/ 56109 h 173584"/>
                <a:gd name="connsiteX12" fmla="*/ 377825 w 2228850"/>
                <a:gd name="connsiteY12" fmla="*/ 52934 h 173584"/>
                <a:gd name="connsiteX13" fmla="*/ 396875 w 2228850"/>
                <a:gd name="connsiteY13" fmla="*/ 49759 h 173584"/>
                <a:gd name="connsiteX14" fmla="*/ 406400 w 2228850"/>
                <a:gd name="connsiteY14" fmla="*/ 46584 h 173584"/>
                <a:gd name="connsiteX15" fmla="*/ 438150 w 2228850"/>
                <a:gd name="connsiteY15" fmla="*/ 40234 h 173584"/>
                <a:gd name="connsiteX16" fmla="*/ 482600 w 2228850"/>
                <a:gd name="connsiteY16" fmla="*/ 37059 h 173584"/>
                <a:gd name="connsiteX17" fmla="*/ 495300 w 2228850"/>
                <a:gd name="connsiteY17" fmla="*/ 33884 h 173584"/>
                <a:gd name="connsiteX18" fmla="*/ 514350 w 2228850"/>
                <a:gd name="connsiteY18" fmla="*/ 27534 h 173584"/>
                <a:gd name="connsiteX19" fmla="*/ 565150 w 2228850"/>
                <a:gd name="connsiteY19" fmla="*/ 18009 h 173584"/>
                <a:gd name="connsiteX20" fmla="*/ 581025 w 2228850"/>
                <a:gd name="connsiteY20" fmla="*/ 14834 h 173584"/>
                <a:gd name="connsiteX21" fmla="*/ 635000 w 2228850"/>
                <a:gd name="connsiteY21" fmla="*/ 8484 h 173584"/>
                <a:gd name="connsiteX22" fmla="*/ 650875 w 2228850"/>
                <a:gd name="connsiteY22" fmla="*/ 2134 h 173584"/>
                <a:gd name="connsiteX23" fmla="*/ 800100 w 2228850"/>
                <a:gd name="connsiteY23" fmla="*/ 8484 h 173584"/>
                <a:gd name="connsiteX24" fmla="*/ 828675 w 2228850"/>
                <a:gd name="connsiteY24" fmla="*/ 14834 h 173584"/>
                <a:gd name="connsiteX25" fmla="*/ 863600 w 2228850"/>
                <a:gd name="connsiteY25" fmla="*/ 21184 h 173584"/>
                <a:gd name="connsiteX26" fmla="*/ 901700 w 2228850"/>
                <a:gd name="connsiteY26" fmla="*/ 33884 h 173584"/>
                <a:gd name="connsiteX27" fmla="*/ 917575 w 2228850"/>
                <a:gd name="connsiteY27" fmla="*/ 40234 h 173584"/>
                <a:gd name="connsiteX28" fmla="*/ 952500 w 2228850"/>
                <a:gd name="connsiteY28" fmla="*/ 46584 h 173584"/>
                <a:gd name="connsiteX29" fmla="*/ 981075 w 2228850"/>
                <a:gd name="connsiteY29" fmla="*/ 59284 h 173584"/>
                <a:gd name="connsiteX30" fmla="*/ 996950 w 2228850"/>
                <a:gd name="connsiteY30" fmla="*/ 71984 h 173584"/>
                <a:gd name="connsiteX31" fmla="*/ 1025525 w 2228850"/>
                <a:gd name="connsiteY31" fmla="*/ 81509 h 173584"/>
                <a:gd name="connsiteX32" fmla="*/ 1076325 w 2228850"/>
                <a:gd name="connsiteY32" fmla="*/ 84684 h 173584"/>
                <a:gd name="connsiteX33" fmla="*/ 1158875 w 2228850"/>
                <a:gd name="connsiteY33" fmla="*/ 94209 h 173584"/>
                <a:gd name="connsiteX34" fmla="*/ 1171575 w 2228850"/>
                <a:gd name="connsiteY34" fmla="*/ 97384 h 173584"/>
                <a:gd name="connsiteX35" fmla="*/ 1695424 w 2228850"/>
                <a:gd name="connsiteY35" fmla="*/ 45512 h 173584"/>
                <a:gd name="connsiteX36" fmla="*/ 2184400 w 2228850"/>
                <a:gd name="connsiteY36" fmla="*/ 138659 h 173584"/>
                <a:gd name="connsiteX37" fmla="*/ 2206625 w 2228850"/>
                <a:gd name="connsiteY37" fmla="*/ 154534 h 173584"/>
                <a:gd name="connsiteX38" fmla="*/ 2228850 w 2228850"/>
                <a:gd name="connsiteY38" fmla="*/ 167234 h 173584"/>
                <a:gd name="connsiteX39" fmla="*/ 1298575 w 2228850"/>
                <a:gd name="connsiteY39" fmla="*/ 173584 h 173584"/>
                <a:gd name="connsiteX40" fmla="*/ 1279525 w 2228850"/>
                <a:gd name="connsiteY40" fmla="*/ 167234 h 173584"/>
                <a:gd name="connsiteX41" fmla="*/ 1266825 w 2228850"/>
                <a:gd name="connsiteY41" fmla="*/ 160884 h 173584"/>
                <a:gd name="connsiteX42" fmla="*/ 685800 w 2228850"/>
                <a:gd name="connsiteY42" fmla="*/ 157709 h 173584"/>
                <a:gd name="connsiteX43" fmla="*/ 625475 w 2228850"/>
                <a:gd name="connsiteY43" fmla="*/ 148184 h 173584"/>
                <a:gd name="connsiteX44" fmla="*/ 593725 w 2228850"/>
                <a:gd name="connsiteY44" fmla="*/ 145009 h 173584"/>
                <a:gd name="connsiteX45" fmla="*/ 488950 w 2228850"/>
                <a:gd name="connsiteY45" fmla="*/ 132309 h 173584"/>
                <a:gd name="connsiteX46" fmla="*/ 454025 w 2228850"/>
                <a:gd name="connsiteY46" fmla="*/ 125959 h 173584"/>
                <a:gd name="connsiteX47" fmla="*/ 390525 w 2228850"/>
                <a:gd name="connsiteY47" fmla="*/ 119609 h 173584"/>
                <a:gd name="connsiteX48" fmla="*/ 352425 w 2228850"/>
                <a:gd name="connsiteY48" fmla="*/ 110084 h 173584"/>
                <a:gd name="connsiteX49" fmla="*/ 238125 w 2228850"/>
                <a:gd name="connsiteY49" fmla="*/ 94209 h 173584"/>
                <a:gd name="connsiteX50" fmla="*/ 209550 w 2228850"/>
                <a:gd name="connsiteY50" fmla="*/ 91034 h 173584"/>
                <a:gd name="connsiteX51" fmla="*/ 190500 w 2228850"/>
                <a:gd name="connsiteY51" fmla="*/ 87859 h 173584"/>
                <a:gd name="connsiteX52" fmla="*/ 168275 w 2228850"/>
                <a:gd name="connsiteY52" fmla="*/ 84684 h 173584"/>
                <a:gd name="connsiteX53" fmla="*/ 142875 w 2228850"/>
                <a:gd name="connsiteY53" fmla="*/ 78334 h 173584"/>
                <a:gd name="connsiteX54" fmla="*/ 31750 w 2228850"/>
                <a:gd name="connsiteY54" fmla="*/ 71984 h 173584"/>
                <a:gd name="connsiteX55" fmla="*/ 212725 w 2228850"/>
                <a:gd name="connsiteY55" fmla="*/ 145009 h 173584"/>
                <a:gd name="connsiteX56" fmla="*/ 241300 w 2228850"/>
                <a:gd name="connsiteY56" fmla="*/ 138659 h 173584"/>
                <a:gd name="connsiteX0" fmla="*/ 0 w 2228850"/>
                <a:gd name="connsiteY0" fmla="*/ 119609 h 169351"/>
                <a:gd name="connsiteX1" fmla="*/ 38100 w 2228850"/>
                <a:gd name="connsiteY1" fmla="*/ 116434 h 169351"/>
                <a:gd name="connsiteX2" fmla="*/ 104775 w 2228850"/>
                <a:gd name="connsiteY2" fmla="*/ 106909 h 169351"/>
                <a:gd name="connsiteX3" fmla="*/ 127000 w 2228850"/>
                <a:gd name="connsiteY3" fmla="*/ 100559 h 169351"/>
                <a:gd name="connsiteX4" fmla="*/ 139700 w 2228850"/>
                <a:gd name="connsiteY4" fmla="*/ 94209 h 169351"/>
                <a:gd name="connsiteX5" fmla="*/ 155575 w 2228850"/>
                <a:gd name="connsiteY5" fmla="*/ 91034 h 169351"/>
                <a:gd name="connsiteX6" fmla="*/ 165100 w 2228850"/>
                <a:gd name="connsiteY6" fmla="*/ 84684 h 169351"/>
                <a:gd name="connsiteX7" fmla="*/ 177800 w 2228850"/>
                <a:gd name="connsiteY7" fmla="*/ 81509 h 169351"/>
                <a:gd name="connsiteX8" fmla="*/ 225425 w 2228850"/>
                <a:gd name="connsiteY8" fmla="*/ 75159 h 169351"/>
                <a:gd name="connsiteX9" fmla="*/ 266700 w 2228850"/>
                <a:gd name="connsiteY9" fmla="*/ 68809 h 169351"/>
                <a:gd name="connsiteX10" fmla="*/ 336550 w 2228850"/>
                <a:gd name="connsiteY10" fmla="*/ 62459 h 169351"/>
                <a:gd name="connsiteX11" fmla="*/ 365125 w 2228850"/>
                <a:gd name="connsiteY11" fmla="*/ 56109 h 169351"/>
                <a:gd name="connsiteX12" fmla="*/ 377825 w 2228850"/>
                <a:gd name="connsiteY12" fmla="*/ 52934 h 169351"/>
                <a:gd name="connsiteX13" fmla="*/ 396875 w 2228850"/>
                <a:gd name="connsiteY13" fmla="*/ 49759 h 169351"/>
                <a:gd name="connsiteX14" fmla="*/ 406400 w 2228850"/>
                <a:gd name="connsiteY14" fmla="*/ 46584 h 169351"/>
                <a:gd name="connsiteX15" fmla="*/ 438150 w 2228850"/>
                <a:gd name="connsiteY15" fmla="*/ 40234 h 169351"/>
                <a:gd name="connsiteX16" fmla="*/ 482600 w 2228850"/>
                <a:gd name="connsiteY16" fmla="*/ 37059 h 169351"/>
                <a:gd name="connsiteX17" fmla="*/ 495300 w 2228850"/>
                <a:gd name="connsiteY17" fmla="*/ 33884 h 169351"/>
                <a:gd name="connsiteX18" fmla="*/ 514350 w 2228850"/>
                <a:gd name="connsiteY18" fmla="*/ 27534 h 169351"/>
                <a:gd name="connsiteX19" fmla="*/ 565150 w 2228850"/>
                <a:gd name="connsiteY19" fmla="*/ 18009 h 169351"/>
                <a:gd name="connsiteX20" fmla="*/ 581025 w 2228850"/>
                <a:gd name="connsiteY20" fmla="*/ 14834 h 169351"/>
                <a:gd name="connsiteX21" fmla="*/ 635000 w 2228850"/>
                <a:gd name="connsiteY21" fmla="*/ 8484 h 169351"/>
                <a:gd name="connsiteX22" fmla="*/ 650875 w 2228850"/>
                <a:gd name="connsiteY22" fmla="*/ 2134 h 169351"/>
                <a:gd name="connsiteX23" fmla="*/ 800100 w 2228850"/>
                <a:gd name="connsiteY23" fmla="*/ 8484 h 169351"/>
                <a:gd name="connsiteX24" fmla="*/ 828675 w 2228850"/>
                <a:gd name="connsiteY24" fmla="*/ 14834 h 169351"/>
                <a:gd name="connsiteX25" fmla="*/ 863600 w 2228850"/>
                <a:gd name="connsiteY25" fmla="*/ 21184 h 169351"/>
                <a:gd name="connsiteX26" fmla="*/ 901700 w 2228850"/>
                <a:gd name="connsiteY26" fmla="*/ 33884 h 169351"/>
                <a:gd name="connsiteX27" fmla="*/ 917575 w 2228850"/>
                <a:gd name="connsiteY27" fmla="*/ 40234 h 169351"/>
                <a:gd name="connsiteX28" fmla="*/ 952500 w 2228850"/>
                <a:gd name="connsiteY28" fmla="*/ 46584 h 169351"/>
                <a:gd name="connsiteX29" fmla="*/ 981075 w 2228850"/>
                <a:gd name="connsiteY29" fmla="*/ 59284 h 169351"/>
                <a:gd name="connsiteX30" fmla="*/ 996950 w 2228850"/>
                <a:gd name="connsiteY30" fmla="*/ 71984 h 169351"/>
                <a:gd name="connsiteX31" fmla="*/ 1025525 w 2228850"/>
                <a:gd name="connsiteY31" fmla="*/ 81509 h 169351"/>
                <a:gd name="connsiteX32" fmla="*/ 1076325 w 2228850"/>
                <a:gd name="connsiteY32" fmla="*/ 84684 h 169351"/>
                <a:gd name="connsiteX33" fmla="*/ 1158875 w 2228850"/>
                <a:gd name="connsiteY33" fmla="*/ 94209 h 169351"/>
                <a:gd name="connsiteX34" fmla="*/ 1171575 w 2228850"/>
                <a:gd name="connsiteY34" fmla="*/ 97384 h 169351"/>
                <a:gd name="connsiteX35" fmla="*/ 1695424 w 2228850"/>
                <a:gd name="connsiteY35" fmla="*/ 45512 h 169351"/>
                <a:gd name="connsiteX36" fmla="*/ 2184400 w 2228850"/>
                <a:gd name="connsiteY36" fmla="*/ 138659 h 169351"/>
                <a:gd name="connsiteX37" fmla="*/ 2206625 w 2228850"/>
                <a:gd name="connsiteY37" fmla="*/ 154534 h 169351"/>
                <a:gd name="connsiteX38" fmla="*/ 2228850 w 2228850"/>
                <a:gd name="connsiteY38" fmla="*/ 167234 h 169351"/>
                <a:gd name="connsiteX39" fmla="*/ 1279525 w 2228850"/>
                <a:gd name="connsiteY39" fmla="*/ 167234 h 169351"/>
                <a:gd name="connsiteX40" fmla="*/ 1266825 w 2228850"/>
                <a:gd name="connsiteY40" fmla="*/ 160884 h 169351"/>
                <a:gd name="connsiteX41" fmla="*/ 685800 w 2228850"/>
                <a:gd name="connsiteY41" fmla="*/ 157709 h 169351"/>
                <a:gd name="connsiteX42" fmla="*/ 625475 w 2228850"/>
                <a:gd name="connsiteY42" fmla="*/ 148184 h 169351"/>
                <a:gd name="connsiteX43" fmla="*/ 593725 w 2228850"/>
                <a:gd name="connsiteY43" fmla="*/ 145009 h 169351"/>
                <a:gd name="connsiteX44" fmla="*/ 488950 w 2228850"/>
                <a:gd name="connsiteY44" fmla="*/ 132309 h 169351"/>
                <a:gd name="connsiteX45" fmla="*/ 454025 w 2228850"/>
                <a:gd name="connsiteY45" fmla="*/ 125959 h 169351"/>
                <a:gd name="connsiteX46" fmla="*/ 390525 w 2228850"/>
                <a:gd name="connsiteY46" fmla="*/ 119609 h 169351"/>
                <a:gd name="connsiteX47" fmla="*/ 352425 w 2228850"/>
                <a:gd name="connsiteY47" fmla="*/ 110084 h 169351"/>
                <a:gd name="connsiteX48" fmla="*/ 238125 w 2228850"/>
                <a:gd name="connsiteY48" fmla="*/ 94209 h 169351"/>
                <a:gd name="connsiteX49" fmla="*/ 209550 w 2228850"/>
                <a:gd name="connsiteY49" fmla="*/ 91034 h 169351"/>
                <a:gd name="connsiteX50" fmla="*/ 190500 w 2228850"/>
                <a:gd name="connsiteY50" fmla="*/ 87859 h 169351"/>
                <a:gd name="connsiteX51" fmla="*/ 168275 w 2228850"/>
                <a:gd name="connsiteY51" fmla="*/ 84684 h 169351"/>
                <a:gd name="connsiteX52" fmla="*/ 142875 w 2228850"/>
                <a:gd name="connsiteY52" fmla="*/ 78334 h 169351"/>
                <a:gd name="connsiteX53" fmla="*/ 31750 w 2228850"/>
                <a:gd name="connsiteY53" fmla="*/ 71984 h 169351"/>
                <a:gd name="connsiteX54" fmla="*/ 212725 w 2228850"/>
                <a:gd name="connsiteY54" fmla="*/ 145009 h 169351"/>
                <a:gd name="connsiteX55" fmla="*/ 241300 w 2228850"/>
                <a:gd name="connsiteY55" fmla="*/ 138659 h 169351"/>
                <a:gd name="connsiteX0" fmla="*/ 0 w 2228850"/>
                <a:gd name="connsiteY0" fmla="*/ 119609 h 169351"/>
                <a:gd name="connsiteX1" fmla="*/ 38100 w 2228850"/>
                <a:gd name="connsiteY1" fmla="*/ 116434 h 169351"/>
                <a:gd name="connsiteX2" fmla="*/ 104775 w 2228850"/>
                <a:gd name="connsiteY2" fmla="*/ 106909 h 169351"/>
                <a:gd name="connsiteX3" fmla="*/ 127000 w 2228850"/>
                <a:gd name="connsiteY3" fmla="*/ 100559 h 169351"/>
                <a:gd name="connsiteX4" fmla="*/ 139700 w 2228850"/>
                <a:gd name="connsiteY4" fmla="*/ 94209 h 169351"/>
                <a:gd name="connsiteX5" fmla="*/ 155575 w 2228850"/>
                <a:gd name="connsiteY5" fmla="*/ 91034 h 169351"/>
                <a:gd name="connsiteX6" fmla="*/ 165100 w 2228850"/>
                <a:gd name="connsiteY6" fmla="*/ 84684 h 169351"/>
                <a:gd name="connsiteX7" fmla="*/ 177800 w 2228850"/>
                <a:gd name="connsiteY7" fmla="*/ 81509 h 169351"/>
                <a:gd name="connsiteX8" fmla="*/ 225425 w 2228850"/>
                <a:gd name="connsiteY8" fmla="*/ 75159 h 169351"/>
                <a:gd name="connsiteX9" fmla="*/ 266700 w 2228850"/>
                <a:gd name="connsiteY9" fmla="*/ 68809 h 169351"/>
                <a:gd name="connsiteX10" fmla="*/ 336550 w 2228850"/>
                <a:gd name="connsiteY10" fmla="*/ 62459 h 169351"/>
                <a:gd name="connsiteX11" fmla="*/ 365125 w 2228850"/>
                <a:gd name="connsiteY11" fmla="*/ 56109 h 169351"/>
                <a:gd name="connsiteX12" fmla="*/ 377825 w 2228850"/>
                <a:gd name="connsiteY12" fmla="*/ 52934 h 169351"/>
                <a:gd name="connsiteX13" fmla="*/ 396875 w 2228850"/>
                <a:gd name="connsiteY13" fmla="*/ 49759 h 169351"/>
                <a:gd name="connsiteX14" fmla="*/ 406400 w 2228850"/>
                <a:gd name="connsiteY14" fmla="*/ 46584 h 169351"/>
                <a:gd name="connsiteX15" fmla="*/ 438150 w 2228850"/>
                <a:gd name="connsiteY15" fmla="*/ 40234 h 169351"/>
                <a:gd name="connsiteX16" fmla="*/ 482600 w 2228850"/>
                <a:gd name="connsiteY16" fmla="*/ 37059 h 169351"/>
                <a:gd name="connsiteX17" fmla="*/ 495300 w 2228850"/>
                <a:gd name="connsiteY17" fmla="*/ 33884 h 169351"/>
                <a:gd name="connsiteX18" fmla="*/ 514350 w 2228850"/>
                <a:gd name="connsiteY18" fmla="*/ 27534 h 169351"/>
                <a:gd name="connsiteX19" fmla="*/ 565150 w 2228850"/>
                <a:gd name="connsiteY19" fmla="*/ 18009 h 169351"/>
                <a:gd name="connsiteX20" fmla="*/ 581025 w 2228850"/>
                <a:gd name="connsiteY20" fmla="*/ 14834 h 169351"/>
                <a:gd name="connsiteX21" fmla="*/ 635000 w 2228850"/>
                <a:gd name="connsiteY21" fmla="*/ 8484 h 169351"/>
                <a:gd name="connsiteX22" fmla="*/ 650875 w 2228850"/>
                <a:gd name="connsiteY22" fmla="*/ 2134 h 169351"/>
                <a:gd name="connsiteX23" fmla="*/ 800100 w 2228850"/>
                <a:gd name="connsiteY23" fmla="*/ 8484 h 169351"/>
                <a:gd name="connsiteX24" fmla="*/ 828675 w 2228850"/>
                <a:gd name="connsiteY24" fmla="*/ 14834 h 169351"/>
                <a:gd name="connsiteX25" fmla="*/ 863600 w 2228850"/>
                <a:gd name="connsiteY25" fmla="*/ 21184 h 169351"/>
                <a:gd name="connsiteX26" fmla="*/ 901700 w 2228850"/>
                <a:gd name="connsiteY26" fmla="*/ 33884 h 169351"/>
                <a:gd name="connsiteX27" fmla="*/ 917575 w 2228850"/>
                <a:gd name="connsiteY27" fmla="*/ 40234 h 169351"/>
                <a:gd name="connsiteX28" fmla="*/ 952500 w 2228850"/>
                <a:gd name="connsiteY28" fmla="*/ 46584 h 169351"/>
                <a:gd name="connsiteX29" fmla="*/ 981075 w 2228850"/>
                <a:gd name="connsiteY29" fmla="*/ 59284 h 169351"/>
                <a:gd name="connsiteX30" fmla="*/ 996950 w 2228850"/>
                <a:gd name="connsiteY30" fmla="*/ 71984 h 169351"/>
                <a:gd name="connsiteX31" fmla="*/ 1025525 w 2228850"/>
                <a:gd name="connsiteY31" fmla="*/ 81509 h 169351"/>
                <a:gd name="connsiteX32" fmla="*/ 1076325 w 2228850"/>
                <a:gd name="connsiteY32" fmla="*/ 84684 h 169351"/>
                <a:gd name="connsiteX33" fmla="*/ 1158875 w 2228850"/>
                <a:gd name="connsiteY33" fmla="*/ 94209 h 169351"/>
                <a:gd name="connsiteX34" fmla="*/ 1171575 w 2228850"/>
                <a:gd name="connsiteY34" fmla="*/ 97384 h 169351"/>
                <a:gd name="connsiteX35" fmla="*/ 1695424 w 2228850"/>
                <a:gd name="connsiteY35" fmla="*/ 45512 h 169351"/>
                <a:gd name="connsiteX36" fmla="*/ 2184400 w 2228850"/>
                <a:gd name="connsiteY36" fmla="*/ 138659 h 169351"/>
                <a:gd name="connsiteX37" fmla="*/ 2206625 w 2228850"/>
                <a:gd name="connsiteY37" fmla="*/ 154534 h 169351"/>
                <a:gd name="connsiteX38" fmla="*/ 2228850 w 2228850"/>
                <a:gd name="connsiteY38" fmla="*/ 167234 h 169351"/>
                <a:gd name="connsiteX39" fmla="*/ 1279525 w 2228850"/>
                <a:gd name="connsiteY39" fmla="*/ 167234 h 169351"/>
                <a:gd name="connsiteX40" fmla="*/ 685800 w 2228850"/>
                <a:gd name="connsiteY40" fmla="*/ 157709 h 169351"/>
                <a:gd name="connsiteX41" fmla="*/ 625475 w 2228850"/>
                <a:gd name="connsiteY41" fmla="*/ 148184 h 169351"/>
                <a:gd name="connsiteX42" fmla="*/ 593725 w 2228850"/>
                <a:gd name="connsiteY42" fmla="*/ 145009 h 169351"/>
                <a:gd name="connsiteX43" fmla="*/ 488950 w 2228850"/>
                <a:gd name="connsiteY43" fmla="*/ 132309 h 169351"/>
                <a:gd name="connsiteX44" fmla="*/ 454025 w 2228850"/>
                <a:gd name="connsiteY44" fmla="*/ 125959 h 169351"/>
                <a:gd name="connsiteX45" fmla="*/ 390525 w 2228850"/>
                <a:gd name="connsiteY45" fmla="*/ 119609 h 169351"/>
                <a:gd name="connsiteX46" fmla="*/ 352425 w 2228850"/>
                <a:gd name="connsiteY46" fmla="*/ 110084 h 169351"/>
                <a:gd name="connsiteX47" fmla="*/ 238125 w 2228850"/>
                <a:gd name="connsiteY47" fmla="*/ 94209 h 169351"/>
                <a:gd name="connsiteX48" fmla="*/ 209550 w 2228850"/>
                <a:gd name="connsiteY48" fmla="*/ 91034 h 169351"/>
                <a:gd name="connsiteX49" fmla="*/ 190500 w 2228850"/>
                <a:gd name="connsiteY49" fmla="*/ 87859 h 169351"/>
                <a:gd name="connsiteX50" fmla="*/ 168275 w 2228850"/>
                <a:gd name="connsiteY50" fmla="*/ 84684 h 169351"/>
                <a:gd name="connsiteX51" fmla="*/ 142875 w 2228850"/>
                <a:gd name="connsiteY51" fmla="*/ 78334 h 169351"/>
                <a:gd name="connsiteX52" fmla="*/ 31750 w 2228850"/>
                <a:gd name="connsiteY52" fmla="*/ 71984 h 169351"/>
                <a:gd name="connsiteX53" fmla="*/ 212725 w 2228850"/>
                <a:gd name="connsiteY53" fmla="*/ 145009 h 169351"/>
                <a:gd name="connsiteX54" fmla="*/ 241300 w 2228850"/>
                <a:gd name="connsiteY54" fmla="*/ 138659 h 169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228850" h="169351">
                  <a:moveTo>
                    <a:pt x="0" y="119609"/>
                  </a:moveTo>
                  <a:cubicBezTo>
                    <a:pt x="12646" y="118028"/>
                    <a:pt x="25400" y="117492"/>
                    <a:pt x="38100" y="116434"/>
                  </a:cubicBezTo>
                  <a:cubicBezTo>
                    <a:pt x="94808" y="103832"/>
                    <a:pt x="36456" y="115449"/>
                    <a:pt x="104775" y="106909"/>
                  </a:cubicBezTo>
                  <a:cubicBezTo>
                    <a:pt x="108566" y="106435"/>
                    <a:pt x="122658" y="102420"/>
                    <a:pt x="127000" y="100559"/>
                  </a:cubicBezTo>
                  <a:cubicBezTo>
                    <a:pt x="131350" y="98695"/>
                    <a:pt x="135210" y="95706"/>
                    <a:pt x="139700" y="94209"/>
                  </a:cubicBezTo>
                  <a:cubicBezTo>
                    <a:pt x="144820" y="92502"/>
                    <a:pt x="150283" y="92092"/>
                    <a:pt x="155575" y="91034"/>
                  </a:cubicBezTo>
                  <a:cubicBezTo>
                    <a:pt x="158750" y="88917"/>
                    <a:pt x="161593" y="86187"/>
                    <a:pt x="165100" y="84684"/>
                  </a:cubicBezTo>
                  <a:cubicBezTo>
                    <a:pt x="169111" y="82965"/>
                    <a:pt x="173507" y="82290"/>
                    <a:pt x="177800" y="81509"/>
                  </a:cubicBezTo>
                  <a:cubicBezTo>
                    <a:pt x="190995" y="79110"/>
                    <a:pt x="212525" y="77002"/>
                    <a:pt x="225425" y="75159"/>
                  </a:cubicBezTo>
                  <a:cubicBezTo>
                    <a:pt x="262498" y="69863"/>
                    <a:pt x="225732" y="73930"/>
                    <a:pt x="266700" y="68809"/>
                  </a:cubicBezTo>
                  <a:cubicBezTo>
                    <a:pt x="296773" y="65050"/>
                    <a:pt x="303310" y="65016"/>
                    <a:pt x="336550" y="62459"/>
                  </a:cubicBezTo>
                  <a:cubicBezTo>
                    <a:pt x="367523" y="54716"/>
                    <a:pt x="328848" y="64171"/>
                    <a:pt x="365125" y="56109"/>
                  </a:cubicBezTo>
                  <a:cubicBezTo>
                    <a:pt x="369385" y="55162"/>
                    <a:pt x="373546" y="53790"/>
                    <a:pt x="377825" y="52934"/>
                  </a:cubicBezTo>
                  <a:cubicBezTo>
                    <a:pt x="384138" y="51671"/>
                    <a:pt x="390591" y="51156"/>
                    <a:pt x="396875" y="49759"/>
                  </a:cubicBezTo>
                  <a:cubicBezTo>
                    <a:pt x="400142" y="49033"/>
                    <a:pt x="403139" y="47337"/>
                    <a:pt x="406400" y="46584"/>
                  </a:cubicBezTo>
                  <a:cubicBezTo>
                    <a:pt x="416917" y="44157"/>
                    <a:pt x="427440" y="41573"/>
                    <a:pt x="438150" y="40234"/>
                  </a:cubicBezTo>
                  <a:cubicBezTo>
                    <a:pt x="452890" y="38392"/>
                    <a:pt x="467783" y="38117"/>
                    <a:pt x="482600" y="37059"/>
                  </a:cubicBezTo>
                  <a:cubicBezTo>
                    <a:pt x="486833" y="36001"/>
                    <a:pt x="491120" y="35138"/>
                    <a:pt x="495300" y="33884"/>
                  </a:cubicBezTo>
                  <a:cubicBezTo>
                    <a:pt x="501711" y="31961"/>
                    <a:pt x="507771" y="28768"/>
                    <a:pt x="514350" y="27534"/>
                  </a:cubicBezTo>
                  <a:lnTo>
                    <a:pt x="565150" y="18009"/>
                  </a:lnTo>
                  <a:cubicBezTo>
                    <a:pt x="570442" y="16951"/>
                    <a:pt x="575670" y="15503"/>
                    <a:pt x="581025" y="14834"/>
                  </a:cubicBezTo>
                  <a:cubicBezTo>
                    <a:pt x="656182" y="5439"/>
                    <a:pt x="585794" y="16685"/>
                    <a:pt x="635000" y="8484"/>
                  </a:cubicBezTo>
                  <a:cubicBezTo>
                    <a:pt x="640292" y="6367"/>
                    <a:pt x="645177" y="2261"/>
                    <a:pt x="650875" y="2134"/>
                  </a:cubicBezTo>
                  <a:cubicBezTo>
                    <a:pt x="746887" y="0"/>
                    <a:pt x="742752" y="291"/>
                    <a:pt x="800100" y="8484"/>
                  </a:cubicBezTo>
                  <a:cubicBezTo>
                    <a:pt x="818637" y="14663"/>
                    <a:pt x="800736" y="9246"/>
                    <a:pt x="828675" y="14834"/>
                  </a:cubicBezTo>
                  <a:cubicBezTo>
                    <a:pt x="866100" y="22319"/>
                    <a:pt x="807103" y="13113"/>
                    <a:pt x="863600" y="21184"/>
                  </a:cubicBezTo>
                  <a:cubicBezTo>
                    <a:pt x="901267" y="36251"/>
                    <a:pt x="854206" y="18053"/>
                    <a:pt x="901700" y="33884"/>
                  </a:cubicBezTo>
                  <a:cubicBezTo>
                    <a:pt x="907107" y="35686"/>
                    <a:pt x="912168" y="38432"/>
                    <a:pt x="917575" y="40234"/>
                  </a:cubicBezTo>
                  <a:cubicBezTo>
                    <a:pt x="928803" y="43977"/>
                    <a:pt x="940931" y="44931"/>
                    <a:pt x="952500" y="46584"/>
                  </a:cubicBezTo>
                  <a:cubicBezTo>
                    <a:pt x="966352" y="67362"/>
                    <a:pt x="948500" y="45711"/>
                    <a:pt x="981075" y="59284"/>
                  </a:cubicBezTo>
                  <a:cubicBezTo>
                    <a:pt x="987330" y="61890"/>
                    <a:pt x="991311" y="68225"/>
                    <a:pt x="996950" y="71984"/>
                  </a:cubicBezTo>
                  <a:cubicBezTo>
                    <a:pt x="1006066" y="78061"/>
                    <a:pt x="1014599" y="80468"/>
                    <a:pt x="1025525" y="81509"/>
                  </a:cubicBezTo>
                  <a:cubicBezTo>
                    <a:pt x="1042415" y="83118"/>
                    <a:pt x="1059392" y="83626"/>
                    <a:pt x="1076325" y="84684"/>
                  </a:cubicBezTo>
                  <a:cubicBezTo>
                    <a:pt x="1114735" y="100048"/>
                    <a:pt x="1079184" y="87834"/>
                    <a:pt x="1158875" y="94209"/>
                  </a:cubicBezTo>
                  <a:cubicBezTo>
                    <a:pt x="1163225" y="94557"/>
                    <a:pt x="1167212" y="97308"/>
                    <a:pt x="1171575" y="97384"/>
                  </a:cubicBezTo>
                  <a:lnTo>
                    <a:pt x="1695424" y="45512"/>
                  </a:lnTo>
                  <a:cubicBezTo>
                    <a:pt x="1864228" y="52391"/>
                    <a:pt x="2099200" y="120489"/>
                    <a:pt x="2184400" y="138659"/>
                  </a:cubicBezTo>
                  <a:cubicBezTo>
                    <a:pt x="2209165" y="163424"/>
                    <a:pt x="2177372" y="133639"/>
                    <a:pt x="2206625" y="154534"/>
                  </a:cubicBezTo>
                  <a:cubicBezTo>
                    <a:pt x="2226996" y="169085"/>
                    <a:pt x="2204252" y="161085"/>
                    <a:pt x="2228850" y="167234"/>
                  </a:cubicBezTo>
                  <a:cubicBezTo>
                    <a:pt x="2074333" y="169351"/>
                    <a:pt x="1439862" y="168292"/>
                    <a:pt x="1279525" y="167234"/>
                  </a:cubicBezTo>
                  <a:lnTo>
                    <a:pt x="685800" y="157709"/>
                  </a:lnTo>
                  <a:cubicBezTo>
                    <a:pt x="599522" y="148123"/>
                    <a:pt x="719526" y="162292"/>
                    <a:pt x="625475" y="148184"/>
                  </a:cubicBezTo>
                  <a:cubicBezTo>
                    <a:pt x="614957" y="146606"/>
                    <a:pt x="604268" y="146415"/>
                    <a:pt x="593725" y="145009"/>
                  </a:cubicBezTo>
                  <a:cubicBezTo>
                    <a:pt x="493785" y="131684"/>
                    <a:pt x="566260" y="138256"/>
                    <a:pt x="488950" y="132309"/>
                  </a:cubicBezTo>
                  <a:cubicBezTo>
                    <a:pt x="477308" y="130192"/>
                    <a:pt x="465727" y="127714"/>
                    <a:pt x="454025" y="125959"/>
                  </a:cubicBezTo>
                  <a:cubicBezTo>
                    <a:pt x="440284" y="123898"/>
                    <a:pt x="402729" y="120718"/>
                    <a:pt x="390525" y="119609"/>
                  </a:cubicBezTo>
                  <a:cubicBezTo>
                    <a:pt x="377825" y="116434"/>
                    <a:pt x="365292" y="112496"/>
                    <a:pt x="352425" y="110084"/>
                  </a:cubicBezTo>
                  <a:cubicBezTo>
                    <a:pt x="323395" y="104641"/>
                    <a:pt x="269225" y="97941"/>
                    <a:pt x="238125" y="94209"/>
                  </a:cubicBezTo>
                  <a:cubicBezTo>
                    <a:pt x="228610" y="93067"/>
                    <a:pt x="219050" y="92301"/>
                    <a:pt x="209550" y="91034"/>
                  </a:cubicBezTo>
                  <a:cubicBezTo>
                    <a:pt x="203169" y="90183"/>
                    <a:pt x="196863" y="88838"/>
                    <a:pt x="190500" y="87859"/>
                  </a:cubicBezTo>
                  <a:cubicBezTo>
                    <a:pt x="183103" y="86721"/>
                    <a:pt x="175613" y="86152"/>
                    <a:pt x="168275" y="84684"/>
                  </a:cubicBezTo>
                  <a:cubicBezTo>
                    <a:pt x="159717" y="82972"/>
                    <a:pt x="151469" y="79851"/>
                    <a:pt x="142875" y="78334"/>
                  </a:cubicBezTo>
                  <a:cubicBezTo>
                    <a:pt x="113426" y="73137"/>
                    <a:pt x="47750" y="72599"/>
                    <a:pt x="31750" y="71984"/>
                  </a:cubicBezTo>
                  <a:cubicBezTo>
                    <a:pt x="43392" y="83097"/>
                    <a:pt x="177800" y="133897"/>
                    <a:pt x="212725" y="145009"/>
                  </a:cubicBezTo>
                  <a:cubicBezTo>
                    <a:pt x="239610" y="141648"/>
                    <a:pt x="232092" y="147867"/>
                    <a:pt x="241300" y="138659"/>
                  </a:cubicBezTo>
                </a:path>
              </a:pathLst>
            </a:custGeom>
            <a:solidFill>
              <a:schemeClr val="bg1">
                <a:lumMod val="75000"/>
              </a:schemeClr>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de-DE"/>
            </a:p>
          </p:txBody>
        </p:sp>
      </p:grpSp>
      <p:sp>
        <p:nvSpPr>
          <p:cNvPr id="26627" name="Titel 1"/>
          <p:cNvSpPr>
            <a:spLocks noGrp="1"/>
          </p:cNvSpPr>
          <p:nvPr>
            <p:ph type="title"/>
          </p:nvPr>
        </p:nvSpPr>
        <p:spPr>
          <a:xfrm>
            <a:off x="250825" y="981075"/>
            <a:ext cx="8642350" cy="784225"/>
          </a:xfrm>
        </p:spPr>
        <p:txBody>
          <a:bodyPr/>
          <a:lstStyle/>
          <a:p>
            <a:r>
              <a:rPr lang="de-DE" altLang="de-DE" sz="2800" smtClean="0">
                <a:latin typeface="Calibri" pitchFamily="34" charset="0"/>
              </a:rPr>
              <a:t>Teil C: verbindlich zu berücksichtigende Rubriken</a:t>
            </a:r>
          </a:p>
        </p:txBody>
      </p:sp>
      <p:sp>
        <p:nvSpPr>
          <p:cNvPr id="3" name="Inhaltsplatzhalter 2"/>
          <p:cNvSpPr>
            <a:spLocks noGrp="1"/>
          </p:cNvSpPr>
          <p:nvPr>
            <p:ph idx="1"/>
          </p:nvPr>
        </p:nvSpPr>
        <p:spPr>
          <a:xfrm>
            <a:off x="250825" y="1773238"/>
            <a:ext cx="8642350" cy="5084762"/>
          </a:xfrm>
        </p:spPr>
        <p:txBody>
          <a:bodyPr/>
          <a:lstStyle/>
          <a:p>
            <a:pPr>
              <a:buFont typeface="Arial" charset="0"/>
              <a:buChar char="•"/>
            </a:pPr>
            <a:r>
              <a:rPr lang="de-DE" altLang="de-DE" smtClean="0">
                <a:latin typeface="Calibri" pitchFamily="34" charset="0"/>
                <a:ea typeface="MS PGothic" pitchFamily="34" charset="-128"/>
              </a:rPr>
              <a:t>Themen und Inhalte</a:t>
            </a:r>
          </a:p>
          <a:p>
            <a:pPr>
              <a:buFont typeface="Arial" charset="0"/>
              <a:buChar char="•"/>
            </a:pPr>
            <a:r>
              <a:rPr lang="de-DE" altLang="de-DE" smtClean="0">
                <a:latin typeface="Calibri" pitchFamily="34" charset="0"/>
                <a:ea typeface="MS PGothic" pitchFamily="34" charset="-128"/>
              </a:rPr>
              <a:t>Konkretisierung der Inhalte</a:t>
            </a:r>
          </a:p>
          <a:p>
            <a:pPr>
              <a:buFont typeface="Arial" charset="0"/>
              <a:buChar char="•"/>
            </a:pPr>
            <a:r>
              <a:rPr lang="de-DE" altLang="de-DE" smtClean="0">
                <a:latin typeface="Calibri" pitchFamily="34" charset="0"/>
                <a:ea typeface="MS PGothic" pitchFamily="34" charset="-128"/>
              </a:rPr>
              <a:t>Kompetenzbereiche bzw. Standards</a:t>
            </a:r>
          </a:p>
          <a:p>
            <a:pPr>
              <a:buFont typeface="Arial" charset="0"/>
              <a:buChar char="•"/>
            </a:pPr>
            <a:r>
              <a:rPr lang="de-DE" altLang="de-DE" smtClean="0">
                <a:latin typeface="Calibri" pitchFamily="34" charset="0"/>
                <a:ea typeface="MS PGothic" pitchFamily="34" charset="-128"/>
              </a:rPr>
              <a:t>Bezüge zu den Basiscurricula Medien- und Sprachbildung</a:t>
            </a:r>
          </a:p>
          <a:p>
            <a:pPr>
              <a:buFont typeface="Arial" charset="0"/>
              <a:buChar char="•"/>
            </a:pPr>
            <a:r>
              <a:rPr lang="de-DE" altLang="de-DE" smtClean="0">
                <a:solidFill>
                  <a:srgbClr val="FF0000"/>
                </a:solidFill>
                <a:latin typeface="Calibri" pitchFamily="34" charset="0"/>
                <a:ea typeface="MS PGothic" pitchFamily="34" charset="-128"/>
              </a:rPr>
              <a:t>Bezüge zu den übergreifenden Themen</a:t>
            </a:r>
          </a:p>
          <a:p>
            <a:pPr>
              <a:buFont typeface="Arial" charset="0"/>
              <a:buChar char="•"/>
            </a:pPr>
            <a:r>
              <a:rPr lang="de-DE" altLang="de-DE" smtClean="0">
                <a:latin typeface="Calibri" pitchFamily="34" charset="0"/>
                <a:ea typeface="MS PGothic" pitchFamily="34" charset="-128"/>
              </a:rPr>
              <a:t>fächerverbindende sowie fachübergreifende Absprachen</a:t>
            </a:r>
          </a:p>
          <a:p>
            <a:pPr>
              <a:buFont typeface="Arial" charset="0"/>
              <a:buChar char="•"/>
            </a:pPr>
            <a:r>
              <a:rPr lang="de-DE" altLang="de-DE" smtClean="0">
                <a:latin typeface="Calibri" pitchFamily="34" charset="0"/>
                <a:ea typeface="MS PGothic" pitchFamily="34" charset="-128"/>
              </a:rPr>
              <a:t>Formate der Leistungsbewertung</a:t>
            </a:r>
          </a:p>
          <a:p>
            <a:pPr>
              <a:buFont typeface="Arial" charset="0"/>
              <a:buChar char="•"/>
            </a:pPr>
            <a:r>
              <a:rPr lang="de-DE" altLang="de-DE" smtClean="0">
                <a:latin typeface="Calibri" pitchFamily="34" charset="0"/>
                <a:ea typeface="MS PGothic" pitchFamily="34" charset="-128"/>
              </a:rPr>
              <a:t>zeitlicher Rahmen</a:t>
            </a:r>
          </a:p>
        </p:txBody>
      </p:sp>
      <p:sp>
        <p:nvSpPr>
          <p:cNvPr id="26629" name="Foliennummernplatzhalter 4"/>
          <p:cNvSpPr>
            <a:spLocks noGrp="1"/>
          </p:cNvSpPr>
          <p:nvPr>
            <p:ph type="sldNum" sz="quarter" idx="11"/>
          </p:nvPr>
        </p:nvSpPr>
        <p:spPr>
          <a:noFill/>
        </p:spPr>
        <p:txBody>
          <a:bodyPr/>
          <a:lstStyle/>
          <a:p>
            <a:fld id="{CC3F5E62-1D9F-4611-BAAE-4563EA44116F}" type="slidenum">
              <a:rPr lang="de-DE" altLang="de-DE" sz="900" smtClean="0">
                <a:latin typeface="Verdana" pitchFamily="34" charset="0"/>
                <a:cs typeface="Verdana" pitchFamily="34" charset="0"/>
              </a:rPr>
              <a:pPr/>
              <a:t>19</a:t>
            </a:fld>
            <a:endParaRPr lang="de-DE" altLang="de-DE" sz="900" smtClean="0">
              <a:latin typeface="Verdana" pitchFamily="34" charset="0"/>
              <a:cs typeface="Verdana" pitchFamily="34" charset="0"/>
            </a:endParaRPr>
          </a:p>
        </p:txBody>
      </p:sp>
      <p:sp>
        <p:nvSpPr>
          <p:cNvPr id="4" name="Rechteck 3"/>
          <p:cNvSpPr/>
          <p:nvPr/>
        </p:nvSpPr>
        <p:spPr>
          <a:xfrm>
            <a:off x="2411413" y="333375"/>
            <a:ext cx="5184775" cy="522288"/>
          </a:xfrm>
          <a:prstGeom prst="rect">
            <a:avLst/>
          </a:prstGeom>
        </p:spPr>
        <p:txBody>
          <a:bodyPr>
            <a:spAutoFit/>
          </a:bodyPr>
          <a:lstStyle/>
          <a:p>
            <a:pPr>
              <a:defRPr/>
            </a:pPr>
            <a:r>
              <a:rPr lang="de-DE" altLang="de-DE" sz="2800" b="1" dirty="0">
                <a:latin typeface="+mn-lt"/>
              </a:rPr>
              <a:t>Austausch zur bisherigen Arbeit</a:t>
            </a:r>
            <a:endParaRPr lang="de-DE" sz="2800" b="1" dirty="0">
              <a:latin typeface="+mn-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descr="Brille.png"/>
          <p:cNvPicPr>
            <a:picLocks noChangeAspect="1"/>
          </p:cNvPicPr>
          <p:nvPr/>
        </p:nvPicPr>
        <p:blipFill>
          <a:blip r:embed="rId3" cstate="print"/>
          <a:srcRect/>
          <a:stretch>
            <a:fillRect/>
          </a:stretch>
        </p:blipFill>
        <p:spPr bwMode="auto">
          <a:xfrm>
            <a:off x="-33338" y="2305050"/>
            <a:ext cx="9036051" cy="3743325"/>
          </a:xfrm>
          <a:prstGeom prst="rect">
            <a:avLst/>
          </a:prstGeom>
          <a:noFill/>
          <a:ln w="9525">
            <a:noFill/>
            <a:miter lim="800000"/>
            <a:headEnd/>
            <a:tailEnd/>
          </a:ln>
        </p:spPr>
      </p:pic>
      <p:sp>
        <p:nvSpPr>
          <p:cNvPr id="9219" name="Titel 1"/>
          <p:cNvSpPr>
            <a:spLocks noGrp="1"/>
          </p:cNvSpPr>
          <p:nvPr>
            <p:ph type="title"/>
          </p:nvPr>
        </p:nvSpPr>
        <p:spPr>
          <a:xfrm>
            <a:off x="250825" y="836613"/>
            <a:ext cx="8642350" cy="857250"/>
          </a:xfrm>
        </p:spPr>
        <p:txBody>
          <a:bodyPr/>
          <a:lstStyle/>
          <a:p>
            <a:pPr eaLnBrk="1" hangingPunct="1"/>
            <a:r>
              <a:rPr altLang="de-DE" smtClean="0"/>
              <a:t>Was erwartet Sie? </a:t>
            </a:r>
          </a:p>
        </p:txBody>
      </p:sp>
      <p:sp>
        <p:nvSpPr>
          <p:cNvPr id="9220" name="Inhaltsplatzhalter 5"/>
          <p:cNvSpPr>
            <a:spLocks noGrp="1"/>
          </p:cNvSpPr>
          <p:nvPr>
            <p:ph idx="1"/>
          </p:nvPr>
        </p:nvSpPr>
        <p:spPr>
          <a:xfrm>
            <a:off x="314325" y="1557338"/>
            <a:ext cx="8642350" cy="4248150"/>
          </a:xfrm>
        </p:spPr>
        <p:txBody>
          <a:bodyPr/>
          <a:lstStyle/>
          <a:p>
            <a:pPr lvl="1" eaLnBrk="1" hangingPunct="1">
              <a:spcAft>
                <a:spcPts val="1200"/>
              </a:spcAft>
            </a:pPr>
            <a:endParaRPr lang="de-DE" altLang="de-DE" sz="2800" b="1" smtClean="0">
              <a:ea typeface="MS PGothic" pitchFamily="34" charset="-128"/>
            </a:endParaRPr>
          </a:p>
          <a:p>
            <a:pPr lvl="1" eaLnBrk="1" hangingPunct="1">
              <a:spcAft>
                <a:spcPts val="1200"/>
              </a:spcAft>
            </a:pPr>
            <a:endParaRPr lang="de-DE" altLang="de-DE" sz="2800" b="1" smtClean="0">
              <a:ea typeface="MS PGothic" pitchFamily="34" charset="-128"/>
            </a:endParaRPr>
          </a:p>
          <a:p>
            <a:pPr eaLnBrk="1" hangingPunct="1">
              <a:spcAft>
                <a:spcPts val="1200"/>
              </a:spcAft>
              <a:buFont typeface="Wingdings" pitchFamily="2" charset="2"/>
              <a:buNone/>
            </a:pPr>
            <a:endParaRPr lang="de-DE" altLang="de-DE" smtClean="0">
              <a:ea typeface="MS PGothic" pitchFamily="34" charset="-128"/>
            </a:endParaRPr>
          </a:p>
          <a:p>
            <a:pPr eaLnBrk="1" hangingPunct="1">
              <a:spcAft>
                <a:spcPts val="1200"/>
              </a:spcAft>
              <a:buFont typeface="Wingdings" pitchFamily="2" charset="2"/>
              <a:buNone/>
            </a:pPr>
            <a:endParaRPr lang="de-DE" altLang="de-DE" smtClean="0">
              <a:ea typeface="MS PGothic" pitchFamily="34" charset="-128"/>
            </a:endParaRPr>
          </a:p>
          <a:p>
            <a:pPr eaLnBrk="1" hangingPunct="1">
              <a:spcAft>
                <a:spcPts val="1200"/>
              </a:spcAft>
              <a:buFont typeface="Wingdings" pitchFamily="2" charset="2"/>
              <a:buNone/>
            </a:pPr>
            <a:endParaRPr lang="de-DE" altLang="de-DE" smtClean="0">
              <a:ea typeface="MS PGothic" pitchFamily="34" charset="-128"/>
            </a:endParaRPr>
          </a:p>
        </p:txBody>
      </p:sp>
      <p:sp>
        <p:nvSpPr>
          <p:cNvPr id="9221" name="Foliennummernplatzhalter 3"/>
          <p:cNvSpPr>
            <a:spLocks noGrp="1"/>
          </p:cNvSpPr>
          <p:nvPr>
            <p:ph type="sldNum" sz="quarter" idx="11"/>
          </p:nvPr>
        </p:nvSpPr>
        <p:spPr>
          <a:noFill/>
        </p:spPr>
        <p:txBody>
          <a:bodyPr/>
          <a:lstStyle/>
          <a:p>
            <a:fld id="{C6729599-FD7A-47B8-A22E-98FA04EF2D9C}" type="slidenum">
              <a:rPr lang="de-DE" altLang="de-DE" smtClean="0">
                <a:cs typeface="Verdana" pitchFamily="34" charset="0"/>
              </a:rPr>
              <a:pPr/>
              <a:t>2</a:t>
            </a:fld>
            <a:endParaRPr lang="de-DE" altLang="de-DE" smtClean="0">
              <a:cs typeface="Verdana" pitchFamily="34" charset="0"/>
            </a:endParaRPr>
          </a:p>
        </p:txBody>
      </p:sp>
      <p:sp>
        <p:nvSpPr>
          <p:cNvPr id="2" name="Textfeld 1"/>
          <p:cNvSpPr txBox="1">
            <a:spLocks noChangeArrowheads="1"/>
          </p:cNvSpPr>
          <p:nvPr/>
        </p:nvSpPr>
        <p:spPr bwMode="auto">
          <a:xfrm>
            <a:off x="899592" y="2852936"/>
            <a:ext cx="7704856" cy="2480487"/>
          </a:xfrm>
          <a:prstGeom prst="rect">
            <a:avLst/>
          </a:prstGeom>
          <a:noFill/>
          <a:ln w="9525">
            <a:noFill/>
            <a:miter lim="800000"/>
            <a:headEnd/>
            <a:tailEnd/>
          </a:ln>
        </p:spPr>
        <p:txBody>
          <a:bodyPr wrap="square">
            <a:spAutoFit/>
          </a:bodyPr>
          <a:lstStyle/>
          <a:p>
            <a:pPr marL="457200" indent="-457200">
              <a:lnSpc>
                <a:spcPct val="150000"/>
              </a:lnSpc>
              <a:buFont typeface="Arial" charset="0"/>
              <a:buChar char="•"/>
            </a:pPr>
            <a:r>
              <a:rPr lang="de-DE" sz="3600" dirty="0">
                <a:solidFill>
                  <a:srgbClr val="002060"/>
                </a:solidFill>
                <a:latin typeface="Verdana" pitchFamily="34" charset="0"/>
                <a:ea typeface="Verdana" pitchFamily="34" charset="0"/>
                <a:cs typeface="Verdana" pitchFamily="34" charset="0"/>
              </a:rPr>
              <a:t>Bedeutung der ÜT</a:t>
            </a:r>
          </a:p>
          <a:p>
            <a:pPr marL="457200" indent="-457200">
              <a:lnSpc>
                <a:spcPct val="150000"/>
              </a:lnSpc>
              <a:buFont typeface="Arial" charset="0"/>
              <a:buChar char="•"/>
            </a:pPr>
            <a:r>
              <a:rPr lang="de-DE" sz="3600" dirty="0">
                <a:solidFill>
                  <a:srgbClr val="002060"/>
                </a:solidFill>
                <a:latin typeface="Verdana" pitchFamily="34" charset="0"/>
                <a:ea typeface="Verdana" pitchFamily="34" charset="0"/>
                <a:cs typeface="Verdana" pitchFamily="34" charset="0"/>
              </a:rPr>
              <a:t>Umsetzungsmöglichkeiten in Schule und Deutschunterricht</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0"/>
          <p:cNvSpPr>
            <a:spLocks noGrp="1"/>
          </p:cNvSpPr>
          <p:nvPr>
            <p:ph type="title"/>
          </p:nvPr>
        </p:nvSpPr>
        <p:spPr>
          <a:xfrm>
            <a:off x="250825" y="836613"/>
            <a:ext cx="8642350" cy="857250"/>
          </a:xfrm>
        </p:spPr>
        <p:txBody>
          <a:bodyPr/>
          <a:lstStyle/>
          <a:p>
            <a:pPr eaLnBrk="1" hangingPunct="1"/>
            <a:r>
              <a:rPr lang="de-DE" altLang="de-DE" smtClean="0"/>
              <a:t>Stimmen zu den übergreifenden Themen…</a:t>
            </a:r>
          </a:p>
        </p:txBody>
      </p:sp>
      <p:sp>
        <p:nvSpPr>
          <p:cNvPr id="10243" name="Foliennummernplatzhalter 1"/>
          <p:cNvSpPr>
            <a:spLocks noGrp="1"/>
          </p:cNvSpPr>
          <p:nvPr>
            <p:ph type="sldNum" sz="quarter" idx="11"/>
          </p:nvPr>
        </p:nvSpPr>
        <p:spPr>
          <a:noFill/>
        </p:spPr>
        <p:txBody>
          <a:bodyPr/>
          <a:lstStyle/>
          <a:p>
            <a:fld id="{0B251116-1762-4241-84AF-7C53B852E518}" type="slidenum">
              <a:rPr lang="de-DE" altLang="de-DE" smtClean="0">
                <a:cs typeface="Verdana" pitchFamily="34" charset="0"/>
              </a:rPr>
              <a:pPr/>
              <a:t>3</a:t>
            </a:fld>
            <a:endParaRPr lang="de-DE" altLang="de-DE" smtClean="0">
              <a:cs typeface="Verdana" pitchFamily="34" charset="0"/>
            </a:endParaRPr>
          </a:p>
        </p:txBody>
      </p:sp>
      <p:sp>
        <p:nvSpPr>
          <p:cNvPr id="8" name="Abgerundete rechteckige Legende 7"/>
          <p:cNvSpPr/>
          <p:nvPr/>
        </p:nvSpPr>
        <p:spPr>
          <a:xfrm rot="649789">
            <a:off x="725488" y="2228850"/>
            <a:ext cx="3302000" cy="1517650"/>
          </a:xfrm>
          <a:prstGeom prst="wedgeRoundRectCallout">
            <a:avLst>
              <a:gd name="adj1" fmla="val 35964"/>
              <a:gd name="adj2" fmla="val -87420"/>
              <a:gd name="adj3" fmla="val 16667"/>
            </a:avLst>
          </a:prstGeom>
          <a:solidFill>
            <a:schemeClr val="bg1">
              <a:lumMod val="65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sz="2800" b="1" dirty="0"/>
          </a:p>
        </p:txBody>
      </p:sp>
      <p:sp>
        <p:nvSpPr>
          <p:cNvPr id="5" name="Abgerundete rechteckige Legende 4"/>
          <p:cNvSpPr/>
          <p:nvPr/>
        </p:nvSpPr>
        <p:spPr>
          <a:xfrm rot="1045343">
            <a:off x="1243013" y="4224338"/>
            <a:ext cx="3876675" cy="2101850"/>
          </a:xfrm>
          <a:prstGeom prst="wedgeRoundRectCallout">
            <a:avLst>
              <a:gd name="adj1" fmla="val 21996"/>
              <a:gd name="adj2" fmla="val -117706"/>
              <a:gd name="adj3" fmla="val 16667"/>
            </a:avLst>
          </a:prstGeom>
          <a:solidFill>
            <a:schemeClr val="bg1">
              <a:lumMod val="65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sz="2800" b="1" dirty="0"/>
          </a:p>
        </p:txBody>
      </p:sp>
      <p:sp>
        <p:nvSpPr>
          <p:cNvPr id="16" name="Abgerundete rechteckige Legende 15"/>
          <p:cNvSpPr/>
          <p:nvPr/>
        </p:nvSpPr>
        <p:spPr>
          <a:xfrm rot="20645109">
            <a:off x="5321300" y="2606675"/>
            <a:ext cx="3609975" cy="2057400"/>
          </a:xfrm>
          <a:prstGeom prst="wedgeRoundRectCallout">
            <a:avLst>
              <a:gd name="adj1" fmla="val -35118"/>
              <a:gd name="adj2" fmla="val -110670"/>
              <a:gd name="adj3" fmla="val 16667"/>
            </a:avLst>
          </a:prstGeom>
          <a:solidFill>
            <a:schemeClr val="bg1">
              <a:lumMod val="65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sz="2800" b="1" dirty="0"/>
          </a:p>
        </p:txBody>
      </p:sp>
      <p:sp>
        <p:nvSpPr>
          <p:cNvPr id="10247" name="Textfeld 1"/>
          <p:cNvSpPr txBox="1">
            <a:spLocks noChangeArrowheads="1"/>
          </p:cNvSpPr>
          <p:nvPr/>
        </p:nvSpPr>
        <p:spPr bwMode="auto">
          <a:xfrm rot="667795">
            <a:off x="777875" y="2198688"/>
            <a:ext cx="3240088" cy="1631950"/>
          </a:xfrm>
          <a:prstGeom prst="rect">
            <a:avLst/>
          </a:prstGeom>
          <a:noFill/>
          <a:ln w="9525">
            <a:noFill/>
            <a:miter lim="800000"/>
            <a:headEnd/>
            <a:tailEnd/>
          </a:ln>
        </p:spPr>
        <p:txBody>
          <a:bodyPr>
            <a:spAutoFit/>
          </a:bodyPr>
          <a:lstStyle/>
          <a:p>
            <a:r>
              <a:rPr lang="de-DE" altLang="de-DE" sz="2000">
                <a:cs typeface="Verdana" pitchFamily="34" charset="0"/>
              </a:rPr>
              <a:t>Bildung ist das Bewusstsein der Zusammenhänge</a:t>
            </a:r>
          </a:p>
          <a:p>
            <a:r>
              <a:rPr lang="de-DE" altLang="de-DE" sz="2000">
                <a:cs typeface="Verdana" pitchFamily="34" charset="0"/>
              </a:rPr>
              <a:t>(Johann Heinrich Pestalozzi, Schweizer Pädagoge, 1746 - 1827)</a:t>
            </a:r>
          </a:p>
        </p:txBody>
      </p:sp>
      <p:sp>
        <p:nvSpPr>
          <p:cNvPr id="10248" name="Textfeld 2"/>
          <p:cNvSpPr txBox="1">
            <a:spLocks noChangeArrowheads="1"/>
          </p:cNvSpPr>
          <p:nvPr/>
        </p:nvSpPr>
        <p:spPr bwMode="auto">
          <a:xfrm rot="-886817">
            <a:off x="5383213" y="2963863"/>
            <a:ext cx="3351212" cy="1323975"/>
          </a:xfrm>
          <a:prstGeom prst="rect">
            <a:avLst/>
          </a:prstGeom>
          <a:noFill/>
          <a:ln w="9525">
            <a:noFill/>
            <a:miter lim="800000"/>
            <a:headEnd/>
            <a:tailEnd/>
          </a:ln>
        </p:spPr>
        <p:txBody>
          <a:bodyPr>
            <a:spAutoFit/>
          </a:bodyPr>
          <a:lstStyle/>
          <a:p>
            <a:r>
              <a:rPr lang="de-DE" altLang="de-DE" sz="2000">
                <a:cs typeface="Verdana" pitchFamily="34" charset="0"/>
              </a:rPr>
              <a:t>Das große Ziel der Bildung ist nicht Wissen, sondern Handeln</a:t>
            </a:r>
          </a:p>
          <a:p>
            <a:r>
              <a:rPr lang="de-DE" altLang="de-DE" sz="2000">
                <a:cs typeface="Verdana" pitchFamily="34" charset="0"/>
              </a:rPr>
              <a:t>(Herbert Spencer, engl. Philosoph, 1820 - 1903)</a:t>
            </a:r>
          </a:p>
        </p:txBody>
      </p:sp>
      <p:sp>
        <p:nvSpPr>
          <p:cNvPr id="10249" name="Textfeld 3"/>
          <p:cNvSpPr txBox="1">
            <a:spLocks noChangeArrowheads="1"/>
          </p:cNvSpPr>
          <p:nvPr/>
        </p:nvSpPr>
        <p:spPr bwMode="auto">
          <a:xfrm rot="998691">
            <a:off x="1474788" y="4337050"/>
            <a:ext cx="3644900" cy="1939925"/>
          </a:xfrm>
          <a:prstGeom prst="rect">
            <a:avLst/>
          </a:prstGeom>
          <a:noFill/>
          <a:ln w="9525">
            <a:noFill/>
            <a:miter lim="800000"/>
            <a:headEnd/>
            <a:tailEnd/>
          </a:ln>
        </p:spPr>
        <p:txBody>
          <a:bodyPr>
            <a:spAutoFit/>
          </a:bodyPr>
          <a:lstStyle/>
          <a:p>
            <a:r>
              <a:rPr lang="de-DE" altLang="de-DE" sz="2000">
                <a:cs typeface="Verdana" pitchFamily="34" charset="0"/>
              </a:rPr>
              <a:t>Vielfalt und Verschiedenheit sind normal und müssen in der Schule als Reichtum wertgeschätzt werden </a:t>
            </a:r>
            <a:br>
              <a:rPr lang="de-DE" altLang="de-DE" sz="2000">
                <a:cs typeface="Verdana" pitchFamily="34" charset="0"/>
              </a:rPr>
            </a:br>
            <a:r>
              <a:rPr lang="de-DE" altLang="de-DE" sz="2000">
                <a:cs typeface="Verdana" pitchFamily="34" charset="0"/>
              </a:rPr>
              <a:t>(Prof. Annedore Prengel, deutsche Erziehungswissenschaftlerin, geb. 1944)</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100"/>
                                  </p:stCondLst>
                                  <p:childTnLst>
                                    <p:set>
                                      <p:cBhvr>
                                        <p:cTn id="6" dur="1" fill="hold">
                                          <p:stCondLst>
                                            <p:cond delay="0"/>
                                          </p:stCondLst>
                                        </p:cTn>
                                        <p:tgtEl>
                                          <p:spTgt spid="10247"/>
                                        </p:tgtEl>
                                        <p:attrNameLst>
                                          <p:attrName>style.visibility</p:attrName>
                                        </p:attrNameLst>
                                      </p:cBhvr>
                                      <p:to>
                                        <p:strVal val="visible"/>
                                      </p:to>
                                    </p:set>
                                    <p:anim calcmode="lin" valueType="num">
                                      <p:cBhvr additive="base">
                                        <p:cTn id="7" dur="500" fill="hold"/>
                                        <p:tgtEl>
                                          <p:spTgt spid="10247"/>
                                        </p:tgtEl>
                                        <p:attrNameLst>
                                          <p:attrName>ppt_x</p:attrName>
                                        </p:attrNameLst>
                                      </p:cBhvr>
                                      <p:tavLst>
                                        <p:tav tm="0">
                                          <p:val>
                                            <p:strVal val="#ppt_x"/>
                                          </p:val>
                                        </p:tav>
                                        <p:tav tm="100000">
                                          <p:val>
                                            <p:strVal val="#ppt_x"/>
                                          </p:val>
                                        </p:tav>
                                      </p:tavLst>
                                    </p:anim>
                                    <p:anim calcmode="lin" valueType="num">
                                      <p:cBhvr additive="base">
                                        <p:cTn id="8" dur="500" fill="hold"/>
                                        <p:tgtEl>
                                          <p:spTgt spid="1024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10248"/>
                                        </p:tgtEl>
                                        <p:attrNameLst>
                                          <p:attrName>style.visibility</p:attrName>
                                        </p:attrNameLst>
                                      </p:cBhvr>
                                      <p:to>
                                        <p:strVal val="visible"/>
                                      </p:to>
                                    </p:set>
                                    <p:animEffect transition="in" filter="wheel(1)">
                                      <p:cBhvr>
                                        <p:cTn id="13" dur="2000"/>
                                        <p:tgtEl>
                                          <p:spTgt spid="10248"/>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0249"/>
                                        </p:tgtEl>
                                        <p:attrNameLst>
                                          <p:attrName>style.visibility</p:attrName>
                                        </p:attrNameLst>
                                      </p:cBhvr>
                                      <p:to>
                                        <p:strVal val="visible"/>
                                      </p:to>
                                    </p:set>
                                    <p:animEffect transition="in" filter="fade">
                                      <p:cBhvr>
                                        <p:cTn id="18" dur="1000"/>
                                        <p:tgtEl>
                                          <p:spTgt spid="10249"/>
                                        </p:tgtEl>
                                      </p:cBhvr>
                                    </p:animEffect>
                                    <p:anim calcmode="lin" valueType="num">
                                      <p:cBhvr>
                                        <p:cTn id="19" dur="1000" fill="hold"/>
                                        <p:tgtEl>
                                          <p:spTgt spid="10249"/>
                                        </p:tgtEl>
                                        <p:attrNameLst>
                                          <p:attrName>ppt_x</p:attrName>
                                        </p:attrNameLst>
                                      </p:cBhvr>
                                      <p:tavLst>
                                        <p:tav tm="0">
                                          <p:val>
                                            <p:strVal val="#ppt_x"/>
                                          </p:val>
                                        </p:tav>
                                        <p:tav tm="100000">
                                          <p:val>
                                            <p:strVal val="#ppt_x"/>
                                          </p:val>
                                        </p:tav>
                                      </p:tavLst>
                                    </p:anim>
                                    <p:anim calcmode="lin" valueType="num">
                                      <p:cBhvr>
                                        <p:cTn id="20" dur="1000" fill="hold"/>
                                        <p:tgtEl>
                                          <p:spTgt spid="102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7" grpId="0"/>
      <p:bldP spid="10248" grpId="0"/>
      <p:bldP spid="1024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itel 1"/>
          <p:cNvSpPr>
            <a:spLocks noGrp="1"/>
          </p:cNvSpPr>
          <p:nvPr>
            <p:ph type="title"/>
          </p:nvPr>
        </p:nvSpPr>
        <p:spPr>
          <a:xfrm>
            <a:off x="250825" y="836613"/>
            <a:ext cx="8642350" cy="857250"/>
          </a:xfrm>
        </p:spPr>
        <p:txBody>
          <a:bodyPr/>
          <a:lstStyle/>
          <a:p>
            <a:pPr eaLnBrk="1" hangingPunct="1"/>
            <a:r>
              <a:rPr altLang="de-DE" dirty="0" err="1" smtClean="0"/>
              <a:t>Alles</a:t>
            </a:r>
            <a:r>
              <a:rPr altLang="de-DE" dirty="0" smtClean="0"/>
              <a:t> </a:t>
            </a:r>
            <a:r>
              <a:rPr altLang="de-DE" dirty="0" err="1" smtClean="0"/>
              <a:t>neu</a:t>
            </a:r>
            <a:r>
              <a:rPr altLang="de-DE" dirty="0" smtClean="0"/>
              <a:t>? </a:t>
            </a:r>
          </a:p>
        </p:txBody>
      </p:sp>
      <p:sp>
        <p:nvSpPr>
          <p:cNvPr id="9220" name="Inhaltsplatzhalter 5"/>
          <p:cNvSpPr>
            <a:spLocks noGrp="1"/>
          </p:cNvSpPr>
          <p:nvPr>
            <p:ph idx="1"/>
          </p:nvPr>
        </p:nvSpPr>
        <p:spPr>
          <a:xfrm>
            <a:off x="314325" y="1557338"/>
            <a:ext cx="8642350" cy="4248150"/>
          </a:xfrm>
        </p:spPr>
        <p:txBody>
          <a:bodyPr/>
          <a:lstStyle/>
          <a:p>
            <a:pPr lvl="1" eaLnBrk="1" hangingPunct="1">
              <a:spcAft>
                <a:spcPts val="1200"/>
              </a:spcAft>
            </a:pPr>
            <a:endParaRPr lang="de-DE" altLang="de-DE" sz="2800" b="1" dirty="0" smtClean="0">
              <a:ea typeface="MS PGothic" pitchFamily="34" charset="-128"/>
            </a:endParaRPr>
          </a:p>
          <a:p>
            <a:pPr eaLnBrk="1" hangingPunct="1">
              <a:spcAft>
                <a:spcPts val="1200"/>
              </a:spcAft>
              <a:buFont typeface="Wingdings" pitchFamily="2" charset="2"/>
              <a:buNone/>
            </a:pPr>
            <a:endParaRPr lang="de-DE" altLang="de-DE" dirty="0" smtClean="0">
              <a:ea typeface="MS PGothic" pitchFamily="34" charset="-128"/>
            </a:endParaRPr>
          </a:p>
        </p:txBody>
      </p:sp>
      <p:sp>
        <p:nvSpPr>
          <p:cNvPr id="9221" name="Foliennummernplatzhalter 3"/>
          <p:cNvSpPr>
            <a:spLocks noGrp="1"/>
          </p:cNvSpPr>
          <p:nvPr>
            <p:ph type="sldNum" sz="quarter" idx="11"/>
          </p:nvPr>
        </p:nvSpPr>
        <p:spPr>
          <a:noFill/>
        </p:spPr>
        <p:txBody>
          <a:bodyPr/>
          <a:lstStyle/>
          <a:p>
            <a:fld id="{C6729599-FD7A-47B8-A22E-98FA04EF2D9C}" type="slidenum">
              <a:rPr lang="de-DE" altLang="de-DE" smtClean="0">
                <a:cs typeface="Verdana" pitchFamily="34" charset="0"/>
              </a:rPr>
              <a:pPr/>
              <a:t>4</a:t>
            </a:fld>
            <a:endParaRPr lang="de-DE" altLang="de-DE" smtClean="0">
              <a:cs typeface="Verdana" pitchFamily="34" charset="0"/>
            </a:endParaRPr>
          </a:p>
        </p:txBody>
      </p:sp>
      <p:sp>
        <p:nvSpPr>
          <p:cNvPr id="2" name="Textfeld 1"/>
          <p:cNvSpPr txBox="1">
            <a:spLocks noChangeArrowheads="1"/>
          </p:cNvSpPr>
          <p:nvPr/>
        </p:nvSpPr>
        <p:spPr bwMode="auto">
          <a:xfrm>
            <a:off x="1043608" y="2204864"/>
            <a:ext cx="6783388" cy="1303498"/>
          </a:xfrm>
          <a:prstGeom prst="rect">
            <a:avLst/>
          </a:prstGeom>
          <a:noFill/>
          <a:ln w="9525">
            <a:noFill/>
            <a:miter lim="800000"/>
            <a:headEnd/>
            <a:tailEnd/>
          </a:ln>
        </p:spPr>
        <p:txBody>
          <a:bodyPr>
            <a:spAutoFit/>
          </a:bodyPr>
          <a:lstStyle/>
          <a:p>
            <a:pPr marL="457200" indent="-457200">
              <a:lnSpc>
                <a:spcPct val="150000"/>
              </a:lnSpc>
              <a:buFont typeface="Arial" charset="0"/>
              <a:buChar char="•"/>
            </a:pPr>
            <a:r>
              <a:rPr lang="de-DE" sz="2800" dirty="0" smtClean="0">
                <a:solidFill>
                  <a:srgbClr val="002060"/>
                </a:solidFill>
              </a:rPr>
              <a:t>Bitte notieren Sie zu den verschiedenen Puzzleteilen, was Ihnen spontan dazu einfällt.</a:t>
            </a:r>
            <a:endParaRPr lang="de-DE" sz="2800" dirty="0">
              <a:solidFill>
                <a:srgbClr val="002060"/>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9"/>
          <p:cNvSpPr>
            <a:spLocks noGrp="1"/>
          </p:cNvSpPr>
          <p:nvPr>
            <p:ph type="title"/>
          </p:nvPr>
        </p:nvSpPr>
        <p:spPr>
          <a:xfrm>
            <a:off x="250825" y="836613"/>
            <a:ext cx="8642350" cy="857250"/>
          </a:xfrm>
        </p:spPr>
        <p:txBody>
          <a:bodyPr/>
          <a:lstStyle/>
          <a:p>
            <a:pPr eaLnBrk="1" hangingPunct="1"/>
            <a:r>
              <a:rPr lang="de-DE" altLang="de-DE" smtClean="0"/>
              <a:t>Relevanz </a:t>
            </a:r>
            <a:br>
              <a:rPr lang="de-DE" altLang="de-DE" smtClean="0"/>
            </a:br>
            <a:r>
              <a:rPr lang="de-DE" altLang="de-DE" smtClean="0"/>
              <a:t>der übergreifenden Themen</a:t>
            </a:r>
          </a:p>
        </p:txBody>
      </p:sp>
      <p:sp>
        <p:nvSpPr>
          <p:cNvPr id="11267" name="Foliennummernplatzhalter 1"/>
          <p:cNvSpPr>
            <a:spLocks noGrp="1"/>
          </p:cNvSpPr>
          <p:nvPr>
            <p:ph type="sldNum" sz="quarter" idx="11"/>
          </p:nvPr>
        </p:nvSpPr>
        <p:spPr>
          <a:noFill/>
        </p:spPr>
        <p:txBody>
          <a:bodyPr/>
          <a:lstStyle/>
          <a:p>
            <a:fld id="{551BA312-664C-4608-9644-753B088358ED}" type="slidenum">
              <a:rPr lang="de-DE" altLang="de-DE" smtClean="0">
                <a:cs typeface="Verdana" pitchFamily="34" charset="0"/>
              </a:rPr>
              <a:pPr/>
              <a:t>5</a:t>
            </a:fld>
            <a:endParaRPr lang="de-DE" altLang="de-DE" smtClean="0">
              <a:cs typeface="Verdana" pitchFamily="34" charset="0"/>
            </a:endParaRPr>
          </a:p>
        </p:txBody>
      </p:sp>
      <p:sp>
        <p:nvSpPr>
          <p:cNvPr id="13" name="Abgerundetes Rechteck 12"/>
          <p:cNvSpPr/>
          <p:nvPr/>
        </p:nvSpPr>
        <p:spPr bwMode="auto">
          <a:xfrm>
            <a:off x="1252538" y="3475038"/>
            <a:ext cx="6632575" cy="792162"/>
          </a:xfrm>
          <a:prstGeom prst="roundRect">
            <a:avLst/>
          </a:prstGeom>
          <a:noFill/>
          <a:ln w="889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1269" name="Textfeld 13"/>
          <p:cNvSpPr txBox="1">
            <a:spLocks noChangeArrowheads="1"/>
          </p:cNvSpPr>
          <p:nvPr/>
        </p:nvSpPr>
        <p:spPr bwMode="auto">
          <a:xfrm>
            <a:off x="1258888" y="3630613"/>
            <a:ext cx="6626225" cy="461962"/>
          </a:xfrm>
          <a:prstGeom prst="rect">
            <a:avLst/>
          </a:prstGeom>
          <a:noFill/>
          <a:ln w="9525">
            <a:noFill/>
            <a:miter lim="800000"/>
            <a:headEnd/>
            <a:tailEnd/>
          </a:ln>
        </p:spPr>
        <p:txBody>
          <a:bodyPr>
            <a:spAutoFit/>
          </a:bodyPr>
          <a:lstStyle/>
          <a:p>
            <a:pPr algn="ctr"/>
            <a:r>
              <a:rPr lang="de-DE" altLang="de-DE" b="1">
                <a:solidFill>
                  <a:srgbClr val="002060"/>
                </a:solidFill>
                <a:cs typeface="Verdana" pitchFamily="34" charset="0"/>
              </a:rPr>
              <a:t>Lebenswirklichkeit von Kindern und Jugendlichen</a:t>
            </a:r>
          </a:p>
        </p:txBody>
      </p:sp>
      <p:sp>
        <p:nvSpPr>
          <p:cNvPr id="15" name="Abgerundetes Rechteck 14"/>
          <p:cNvSpPr/>
          <p:nvPr/>
        </p:nvSpPr>
        <p:spPr bwMode="auto">
          <a:xfrm rot="12069">
            <a:off x="1906588" y="2114550"/>
            <a:ext cx="5327650" cy="792163"/>
          </a:xfrm>
          <a:prstGeom prst="roundRect">
            <a:avLst/>
          </a:prstGeom>
          <a:noFill/>
          <a:ln w="889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1271" name="Textfeld 15"/>
          <p:cNvSpPr txBox="1">
            <a:spLocks noChangeArrowheads="1"/>
          </p:cNvSpPr>
          <p:nvPr/>
        </p:nvSpPr>
        <p:spPr bwMode="auto">
          <a:xfrm rot="12069">
            <a:off x="1908175" y="2273300"/>
            <a:ext cx="5327650" cy="461963"/>
          </a:xfrm>
          <a:prstGeom prst="rect">
            <a:avLst/>
          </a:prstGeom>
          <a:noFill/>
          <a:ln w="9525">
            <a:noFill/>
            <a:miter lim="800000"/>
            <a:headEnd/>
            <a:tailEnd/>
          </a:ln>
        </p:spPr>
        <p:txBody>
          <a:bodyPr>
            <a:spAutoFit/>
          </a:bodyPr>
          <a:lstStyle/>
          <a:p>
            <a:pPr algn="ctr"/>
            <a:r>
              <a:rPr lang="de-DE" altLang="de-DE" b="1">
                <a:solidFill>
                  <a:srgbClr val="002060"/>
                </a:solidFill>
                <a:cs typeface="Verdana" pitchFamily="34" charset="0"/>
              </a:rPr>
              <a:t>Gesellschaftliche Herausforderungen</a:t>
            </a:r>
          </a:p>
        </p:txBody>
      </p:sp>
      <p:sp>
        <p:nvSpPr>
          <p:cNvPr id="11" name="Abgerundetes Rechteck 10"/>
          <p:cNvSpPr/>
          <p:nvPr/>
        </p:nvSpPr>
        <p:spPr bwMode="auto">
          <a:xfrm>
            <a:off x="1758950" y="4819650"/>
            <a:ext cx="5616575" cy="936625"/>
          </a:xfrm>
          <a:prstGeom prst="roundRect">
            <a:avLst/>
          </a:prstGeom>
          <a:noFill/>
          <a:ln w="889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1273" name="Textfeld 13"/>
          <p:cNvSpPr txBox="1">
            <a:spLocks noChangeArrowheads="1"/>
          </p:cNvSpPr>
          <p:nvPr/>
        </p:nvSpPr>
        <p:spPr bwMode="auto">
          <a:xfrm>
            <a:off x="1758950" y="4864100"/>
            <a:ext cx="5616575" cy="831850"/>
          </a:xfrm>
          <a:prstGeom prst="rect">
            <a:avLst/>
          </a:prstGeom>
          <a:noFill/>
          <a:ln w="9525">
            <a:noFill/>
            <a:miter lim="800000"/>
            <a:headEnd/>
            <a:tailEnd/>
          </a:ln>
        </p:spPr>
        <p:txBody>
          <a:bodyPr>
            <a:spAutoFit/>
          </a:bodyPr>
          <a:lstStyle/>
          <a:p>
            <a:pPr algn="ctr"/>
            <a:r>
              <a:rPr lang="de-DE" altLang="de-DE" b="1">
                <a:solidFill>
                  <a:srgbClr val="002060"/>
                </a:solidFill>
                <a:cs typeface="Verdana" pitchFamily="34" charset="0"/>
              </a:rPr>
              <a:t>Anforderungen an die Unterrichts- </a:t>
            </a:r>
          </a:p>
          <a:p>
            <a:pPr algn="ctr"/>
            <a:r>
              <a:rPr lang="de-DE" altLang="de-DE" b="1">
                <a:solidFill>
                  <a:srgbClr val="002060"/>
                </a:solidFill>
                <a:cs typeface="Verdana" pitchFamily="34" charset="0"/>
              </a:rPr>
              <a:t>und Schulentwicklung</a:t>
            </a:r>
          </a:p>
        </p:txBody>
      </p:sp>
      <p:cxnSp>
        <p:nvCxnSpPr>
          <p:cNvPr id="16" name="Gerade Verbindung mit Pfeil 15"/>
          <p:cNvCxnSpPr>
            <a:stCxn id="15" idx="2"/>
            <a:endCxn id="13" idx="0"/>
          </p:cNvCxnSpPr>
          <p:nvPr/>
        </p:nvCxnSpPr>
        <p:spPr>
          <a:xfrm flipH="1">
            <a:off x="4568825" y="2906713"/>
            <a:ext cx="0" cy="568325"/>
          </a:xfrm>
          <a:prstGeom prst="straightConnector1">
            <a:avLst/>
          </a:prstGeom>
          <a:ln w="762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 name="Gerade Verbindung mit Pfeil 16"/>
          <p:cNvCxnSpPr>
            <a:stCxn id="13" idx="2"/>
            <a:endCxn id="11" idx="0"/>
          </p:cNvCxnSpPr>
          <p:nvPr/>
        </p:nvCxnSpPr>
        <p:spPr>
          <a:xfrm flipH="1">
            <a:off x="4567238" y="4267200"/>
            <a:ext cx="1587" cy="552450"/>
          </a:xfrm>
          <a:prstGeom prst="straightConnector1">
            <a:avLst/>
          </a:prstGeom>
          <a:ln w="762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Gruppieren 31"/>
          <p:cNvGrpSpPr>
            <a:grpSpLocks/>
          </p:cNvGrpSpPr>
          <p:nvPr/>
        </p:nvGrpSpPr>
        <p:grpSpPr bwMode="auto">
          <a:xfrm>
            <a:off x="827088" y="2205038"/>
            <a:ext cx="2735262" cy="719137"/>
            <a:chOff x="900113" y="2348805"/>
            <a:chExt cx="2735783" cy="792163"/>
          </a:xfrm>
        </p:grpSpPr>
        <p:sp>
          <p:nvSpPr>
            <p:cNvPr id="16" name="Abgerundetes Rechteck 15"/>
            <p:cNvSpPr/>
            <p:nvPr/>
          </p:nvSpPr>
          <p:spPr>
            <a:xfrm>
              <a:off x="900113" y="2348805"/>
              <a:ext cx="2735783" cy="792163"/>
            </a:xfrm>
            <a:prstGeom prst="roundRect">
              <a:avLst>
                <a:gd name="adj" fmla="val 16667"/>
              </a:avLst>
            </a:prstGeom>
            <a:no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7" name="Rechteck 16"/>
            <p:cNvSpPr/>
            <p:nvPr/>
          </p:nvSpPr>
          <p:spPr>
            <a:xfrm>
              <a:off x="900113" y="2472963"/>
              <a:ext cx="2735783" cy="508874"/>
            </a:xfrm>
            <a:prstGeom prst="rect">
              <a:avLst/>
            </a:prstGeom>
            <a:ln>
              <a:noFill/>
            </a:ln>
          </p:spPr>
          <p:txBody>
            <a:bodyPr>
              <a:spAutoFit/>
            </a:bodyPr>
            <a:lstStyle/>
            <a:p>
              <a:pPr algn="ctr">
                <a:defRPr/>
              </a:pPr>
              <a:r>
                <a:rPr lang="de-DE" b="1" dirty="0">
                  <a:solidFill>
                    <a:srgbClr val="002060"/>
                  </a:solidFill>
                  <a:latin typeface="+mj-lt"/>
                  <a:cs typeface="Arial" pitchFamily="34" charset="0"/>
                </a:rPr>
                <a:t>Globalisierung</a:t>
              </a:r>
            </a:p>
          </p:txBody>
        </p:sp>
      </p:grpSp>
      <p:sp>
        <p:nvSpPr>
          <p:cNvPr id="18" name="Abgerundetes Rechteck 17"/>
          <p:cNvSpPr/>
          <p:nvPr/>
        </p:nvSpPr>
        <p:spPr>
          <a:xfrm>
            <a:off x="2195513" y="3500438"/>
            <a:ext cx="2735262" cy="792162"/>
          </a:xfrm>
          <a:prstGeom prst="roundRect">
            <a:avLst/>
          </a:prstGeom>
          <a:noFill/>
          <a:ln w="635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9" name="Rechteck 18"/>
          <p:cNvSpPr/>
          <p:nvPr/>
        </p:nvSpPr>
        <p:spPr>
          <a:xfrm>
            <a:off x="2195513" y="3665538"/>
            <a:ext cx="2735262" cy="461962"/>
          </a:xfrm>
          <a:prstGeom prst="rect">
            <a:avLst/>
          </a:prstGeom>
        </p:spPr>
        <p:txBody>
          <a:bodyPr>
            <a:spAutoFit/>
          </a:bodyPr>
          <a:lstStyle/>
          <a:p>
            <a:pPr algn="ctr">
              <a:defRPr/>
            </a:pPr>
            <a:r>
              <a:rPr lang="de-DE" b="1" dirty="0">
                <a:solidFill>
                  <a:srgbClr val="002060"/>
                </a:solidFill>
                <a:latin typeface="+mj-lt"/>
                <a:cs typeface="Arial" pitchFamily="34" charset="0"/>
              </a:rPr>
              <a:t>Digitalisierung</a:t>
            </a:r>
          </a:p>
        </p:txBody>
      </p:sp>
      <p:grpSp>
        <p:nvGrpSpPr>
          <p:cNvPr id="12293" name="Gruppieren 36"/>
          <p:cNvGrpSpPr>
            <a:grpSpLocks/>
          </p:cNvGrpSpPr>
          <p:nvPr/>
        </p:nvGrpSpPr>
        <p:grpSpPr bwMode="auto">
          <a:xfrm>
            <a:off x="3995738" y="2420938"/>
            <a:ext cx="2735262" cy="831850"/>
            <a:chOff x="3995936" y="2525995"/>
            <a:chExt cx="2735783" cy="831072"/>
          </a:xfrm>
        </p:grpSpPr>
        <p:sp>
          <p:nvSpPr>
            <p:cNvPr id="22" name="Abgerundetes Rechteck 21"/>
            <p:cNvSpPr/>
            <p:nvPr/>
          </p:nvSpPr>
          <p:spPr>
            <a:xfrm>
              <a:off x="3995936" y="2565645"/>
              <a:ext cx="2735783" cy="791422"/>
            </a:xfrm>
            <a:prstGeom prst="roundRect">
              <a:avLst/>
            </a:prstGeom>
            <a:noFill/>
            <a:ln w="635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3" name="Rechteck 22"/>
            <p:cNvSpPr/>
            <p:nvPr/>
          </p:nvSpPr>
          <p:spPr>
            <a:xfrm>
              <a:off x="3995936" y="2525995"/>
              <a:ext cx="2664332" cy="831072"/>
            </a:xfrm>
            <a:prstGeom prst="rect">
              <a:avLst/>
            </a:prstGeom>
          </p:spPr>
          <p:txBody>
            <a:bodyPr>
              <a:spAutoFit/>
            </a:bodyPr>
            <a:lstStyle/>
            <a:p>
              <a:pPr algn="ctr">
                <a:defRPr/>
              </a:pPr>
              <a:r>
                <a:rPr lang="de-DE" b="1" dirty="0">
                  <a:solidFill>
                    <a:srgbClr val="002060"/>
                  </a:solidFill>
                  <a:latin typeface="+mj-lt"/>
                  <a:cs typeface="Arial" pitchFamily="34" charset="0"/>
                </a:rPr>
                <a:t>komplexere Lebenswelt</a:t>
              </a:r>
            </a:p>
          </p:txBody>
        </p:sp>
      </p:grpSp>
      <p:grpSp>
        <p:nvGrpSpPr>
          <p:cNvPr id="12294" name="Gruppieren 32"/>
          <p:cNvGrpSpPr>
            <a:grpSpLocks/>
          </p:cNvGrpSpPr>
          <p:nvPr/>
        </p:nvGrpSpPr>
        <p:grpSpPr bwMode="auto">
          <a:xfrm>
            <a:off x="5364163" y="3789363"/>
            <a:ext cx="2735262" cy="792162"/>
            <a:chOff x="5364088" y="3789040"/>
            <a:chExt cx="2735783" cy="792863"/>
          </a:xfrm>
        </p:grpSpPr>
        <p:sp>
          <p:nvSpPr>
            <p:cNvPr id="12308" name="Rechteck 23"/>
            <p:cNvSpPr>
              <a:spLocks noChangeArrowheads="1"/>
            </p:cNvSpPr>
            <p:nvPr/>
          </p:nvSpPr>
          <p:spPr bwMode="auto">
            <a:xfrm>
              <a:off x="5436110" y="3933183"/>
              <a:ext cx="2592882" cy="462074"/>
            </a:xfrm>
            <a:prstGeom prst="rect">
              <a:avLst/>
            </a:prstGeom>
            <a:noFill/>
            <a:ln w="9525">
              <a:noFill/>
              <a:miter lim="800000"/>
              <a:headEnd/>
              <a:tailEnd/>
            </a:ln>
          </p:spPr>
          <p:txBody>
            <a:bodyPr>
              <a:spAutoFit/>
            </a:bodyPr>
            <a:lstStyle/>
            <a:p>
              <a:pPr algn="ctr"/>
              <a:r>
                <a:rPr lang="de-DE" altLang="de-DE" b="1">
                  <a:solidFill>
                    <a:srgbClr val="002060"/>
                  </a:solidFill>
                  <a:latin typeface="Calibri" pitchFamily="34" charset="0"/>
                  <a:cs typeface="Verdana" pitchFamily="34" charset="0"/>
                </a:rPr>
                <a:t>Nachhaltigkeit</a:t>
              </a:r>
            </a:p>
          </p:txBody>
        </p:sp>
        <p:sp>
          <p:nvSpPr>
            <p:cNvPr id="25" name="Abgerundetes Rechteck 24"/>
            <p:cNvSpPr/>
            <p:nvPr/>
          </p:nvSpPr>
          <p:spPr>
            <a:xfrm>
              <a:off x="5364088" y="3789040"/>
              <a:ext cx="2735783" cy="792863"/>
            </a:xfrm>
            <a:prstGeom prst="roundRect">
              <a:avLst/>
            </a:prstGeom>
            <a:noFill/>
            <a:ln w="635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grpSp>
      <p:grpSp>
        <p:nvGrpSpPr>
          <p:cNvPr id="12295" name="Gruppieren 34"/>
          <p:cNvGrpSpPr>
            <a:grpSpLocks/>
          </p:cNvGrpSpPr>
          <p:nvPr/>
        </p:nvGrpSpPr>
        <p:grpSpPr bwMode="auto">
          <a:xfrm>
            <a:off x="755650" y="4614863"/>
            <a:ext cx="2592388" cy="830262"/>
            <a:chOff x="755577" y="4437112"/>
            <a:chExt cx="2592288" cy="830997"/>
          </a:xfrm>
        </p:grpSpPr>
        <p:sp>
          <p:nvSpPr>
            <p:cNvPr id="12306" name="Rechteck 25"/>
            <p:cNvSpPr>
              <a:spLocks noChangeArrowheads="1"/>
            </p:cNvSpPr>
            <p:nvPr/>
          </p:nvSpPr>
          <p:spPr bwMode="auto">
            <a:xfrm>
              <a:off x="827012" y="4437112"/>
              <a:ext cx="2449418" cy="830997"/>
            </a:xfrm>
            <a:prstGeom prst="rect">
              <a:avLst/>
            </a:prstGeom>
            <a:noFill/>
            <a:ln w="9525">
              <a:noFill/>
              <a:miter lim="800000"/>
              <a:headEnd/>
              <a:tailEnd/>
            </a:ln>
          </p:spPr>
          <p:txBody>
            <a:bodyPr>
              <a:spAutoFit/>
            </a:bodyPr>
            <a:lstStyle/>
            <a:p>
              <a:pPr algn="ctr"/>
              <a:r>
                <a:rPr lang="de-DE" altLang="de-DE" b="1">
                  <a:solidFill>
                    <a:srgbClr val="002060"/>
                  </a:solidFill>
                  <a:latin typeface="Calibri" pitchFamily="34" charset="0"/>
                  <a:cs typeface="Verdana" pitchFamily="34" charset="0"/>
                </a:rPr>
                <a:t>Universalität der Menschenrechte</a:t>
              </a:r>
            </a:p>
          </p:txBody>
        </p:sp>
        <p:sp>
          <p:nvSpPr>
            <p:cNvPr id="27" name="Abgerundetes Rechteck 26"/>
            <p:cNvSpPr/>
            <p:nvPr/>
          </p:nvSpPr>
          <p:spPr>
            <a:xfrm>
              <a:off x="755577" y="4437112"/>
              <a:ext cx="2592288" cy="792863"/>
            </a:xfrm>
            <a:prstGeom prst="roundRect">
              <a:avLst/>
            </a:prstGeom>
            <a:noFill/>
            <a:ln w="635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grpSp>
      <p:grpSp>
        <p:nvGrpSpPr>
          <p:cNvPr id="12296" name="Gruppieren 33"/>
          <p:cNvGrpSpPr>
            <a:grpSpLocks/>
          </p:cNvGrpSpPr>
          <p:nvPr/>
        </p:nvGrpSpPr>
        <p:grpSpPr bwMode="auto">
          <a:xfrm>
            <a:off x="3851275" y="4902200"/>
            <a:ext cx="2736850" cy="830263"/>
            <a:chOff x="3851920" y="4902259"/>
            <a:chExt cx="2735783" cy="830997"/>
          </a:xfrm>
        </p:grpSpPr>
        <p:sp>
          <p:nvSpPr>
            <p:cNvPr id="28" name="Rechteck 27"/>
            <p:cNvSpPr/>
            <p:nvPr/>
          </p:nvSpPr>
          <p:spPr>
            <a:xfrm>
              <a:off x="3923330" y="4902259"/>
              <a:ext cx="2592964" cy="830997"/>
            </a:xfrm>
            <a:prstGeom prst="rect">
              <a:avLst/>
            </a:prstGeom>
          </p:spPr>
          <p:txBody>
            <a:bodyPr>
              <a:spAutoFit/>
            </a:bodyPr>
            <a:lstStyle/>
            <a:p>
              <a:pPr algn="ctr">
                <a:defRPr/>
              </a:pPr>
              <a:r>
                <a:rPr lang="de-DE" b="1" dirty="0">
                  <a:solidFill>
                    <a:srgbClr val="002060"/>
                  </a:solidFill>
                  <a:latin typeface="+mj-lt"/>
                  <a:cs typeface="Arial" pitchFamily="34" charset="0"/>
                </a:rPr>
                <a:t>Inklusion und</a:t>
              </a:r>
              <a:br>
                <a:rPr lang="de-DE" b="1" dirty="0">
                  <a:solidFill>
                    <a:srgbClr val="002060"/>
                  </a:solidFill>
                  <a:latin typeface="+mj-lt"/>
                  <a:cs typeface="Arial" pitchFamily="34" charset="0"/>
                </a:rPr>
              </a:br>
              <a:r>
                <a:rPr lang="de-DE" b="1" dirty="0">
                  <a:solidFill>
                    <a:srgbClr val="002060"/>
                  </a:solidFill>
                  <a:latin typeface="+mj-lt"/>
                  <a:cs typeface="Arial" pitchFamily="34" charset="0"/>
                </a:rPr>
                <a:t>Vielfalt</a:t>
              </a:r>
            </a:p>
          </p:txBody>
        </p:sp>
        <p:sp>
          <p:nvSpPr>
            <p:cNvPr id="29" name="Abgerundetes Rechteck 28"/>
            <p:cNvSpPr/>
            <p:nvPr/>
          </p:nvSpPr>
          <p:spPr>
            <a:xfrm>
              <a:off x="3851920" y="4902259"/>
              <a:ext cx="2735783" cy="792863"/>
            </a:xfrm>
            <a:prstGeom prst="roundRect">
              <a:avLst/>
            </a:prstGeom>
            <a:noFill/>
            <a:ln w="635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grpSp>
      <p:grpSp>
        <p:nvGrpSpPr>
          <p:cNvPr id="12297" name="Gruppieren 35"/>
          <p:cNvGrpSpPr>
            <a:grpSpLocks/>
          </p:cNvGrpSpPr>
          <p:nvPr/>
        </p:nvGrpSpPr>
        <p:grpSpPr bwMode="auto">
          <a:xfrm>
            <a:off x="7308850" y="5373688"/>
            <a:ext cx="1366838" cy="896937"/>
            <a:chOff x="7308304" y="5373215"/>
            <a:chExt cx="1368152" cy="896679"/>
          </a:xfrm>
        </p:grpSpPr>
        <p:sp>
          <p:nvSpPr>
            <p:cNvPr id="12302" name="Rechteck 29"/>
            <p:cNvSpPr>
              <a:spLocks noChangeArrowheads="1"/>
            </p:cNvSpPr>
            <p:nvPr/>
          </p:nvSpPr>
          <p:spPr bwMode="auto">
            <a:xfrm>
              <a:off x="7379811" y="5373216"/>
              <a:ext cx="1296645" cy="707818"/>
            </a:xfrm>
            <a:prstGeom prst="rect">
              <a:avLst/>
            </a:prstGeom>
            <a:noFill/>
            <a:ln w="9525">
              <a:noFill/>
              <a:miter lim="800000"/>
              <a:headEnd/>
              <a:tailEnd/>
            </a:ln>
          </p:spPr>
          <p:txBody>
            <a:bodyPr>
              <a:spAutoFit/>
            </a:bodyPr>
            <a:lstStyle/>
            <a:p>
              <a:pPr algn="ctr"/>
              <a:r>
                <a:rPr lang="de-DE" altLang="de-DE" sz="4000" b="1">
                  <a:solidFill>
                    <a:srgbClr val="002060"/>
                  </a:solidFill>
                  <a:latin typeface="Calibri" pitchFamily="34" charset="0"/>
                  <a:cs typeface="Verdana" pitchFamily="34" charset="0"/>
                </a:rPr>
                <a:t>…</a:t>
              </a:r>
            </a:p>
          </p:txBody>
        </p:sp>
        <p:sp>
          <p:nvSpPr>
            <p:cNvPr id="31" name="Abgerundetes Rechteck 30"/>
            <p:cNvSpPr/>
            <p:nvPr/>
          </p:nvSpPr>
          <p:spPr>
            <a:xfrm>
              <a:off x="7308304" y="5477960"/>
              <a:ext cx="1368152" cy="791934"/>
            </a:xfrm>
            <a:prstGeom prst="roundRect">
              <a:avLst/>
            </a:prstGeom>
            <a:noFill/>
            <a:ln w="635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grpSp>
      <p:sp>
        <p:nvSpPr>
          <p:cNvPr id="12298" name="Titel 32"/>
          <p:cNvSpPr>
            <a:spLocks noGrp="1"/>
          </p:cNvSpPr>
          <p:nvPr>
            <p:ph type="title"/>
          </p:nvPr>
        </p:nvSpPr>
        <p:spPr>
          <a:xfrm>
            <a:off x="250825" y="836613"/>
            <a:ext cx="8642350" cy="857250"/>
          </a:xfrm>
        </p:spPr>
        <p:txBody>
          <a:bodyPr/>
          <a:lstStyle/>
          <a:p>
            <a:pPr eaLnBrk="1" hangingPunct="1"/>
            <a:r>
              <a:rPr lang="de-DE" altLang="de-DE" smtClean="0">
                <a:solidFill>
                  <a:srgbClr val="002060"/>
                </a:solidFill>
              </a:rPr>
              <a:t>Gesellschaftliche Herausforderungen</a:t>
            </a:r>
            <a:endParaRPr lang="de-DE" altLang="de-DE" smtClean="0"/>
          </a:p>
        </p:txBody>
      </p:sp>
      <p:sp>
        <p:nvSpPr>
          <p:cNvPr id="12299" name="Foliennummernplatzhalter 1"/>
          <p:cNvSpPr>
            <a:spLocks noGrp="1"/>
          </p:cNvSpPr>
          <p:nvPr>
            <p:ph type="sldNum" sz="quarter" idx="11"/>
          </p:nvPr>
        </p:nvSpPr>
        <p:spPr>
          <a:noFill/>
        </p:spPr>
        <p:txBody>
          <a:bodyPr/>
          <a:lstStyle/>
          <a:p>
            <a:fld id="{02DCFAC3-8CAE-4C25-A2C4-A73526C301C2}" type="slidenum">
              <a:rPr lang="de-DE" altLang="de-DE" smtClean="0">
                <a:cs typeface="Verdana" pitchFamily="34" charset="0"/>
              </a:rPr>
              <a:pPr/>
              <a:t>6</a:t>
            </a:fld>
            <a:endParaRPr lang="de-DE" altLang="de-DE" smtClean="0">
              <a:cs typeface="Verdana" pitchFamily="34" charset="0"/>
            </a:endParaRPr>
          </a:p>
        </p:txBody>
      </p:sp>
      <p:pic>
        <p:nvPicPr>
          <p:cNvPr id="12300" name="Grafik 25" descr="weltk.png"/>
          <p:cNvPicPr>
            <a:picLocks noChangeAspect="1"/>
          </p:cNvPicPr>
          <p:nvPr/>
        </p:nvPicPr>
        <p:blipFill>
          <a:blip r:embed="rId3" cstate="print"/>
          <a:srcRect/>
          <a:stretch>
            <a:fillRect/>
          </a:stretch>
        </p:blipFill>
        <p:spPr bwMode="auto">
          <a:xfrm>
            <a:off x="7308850" y="1916113"/>
            <a:ext cx="1460500" cy="1441450"/>
          </a:xfrm>
          <a:prstGeom prst="rect">
            <a:avLst/>
          </a:prstGeom>
          <a:noFill/>
          <a:ln w="9525">
            <a:noFill/>
            <a:miter lim="800000"/>
            <a:headEnd/>
            <a:tailEnd/>
          </a:ln>
        </p:spPr>
      </p:pic>
      <p:sp>
        <p:nvSpPr>
          <p:cNvPr id="12301" name="Textfeld 25"/>
          <p:cNvSpPr txBox="1">
            <a:spLocks noChangeArrowheads="1"/>
          </p:cNvSpPr>
          <p:nvPr/>
        </p:nvSpPr>
        <p:spPr bwMode="auto">
          <a:xfrm>
            <a:off x="4279900" y="6383338"/>
            <a:ext cx="4391025" cy="276225"/>
          </a:xfrm>
          <a:prstGeom prst="rect">
            <a:avLst/>
          </a:prstGeom>
          <a:noFill/>
          <a:ln w="9525">
            <a:noFill/>
            <a:miter lim="800000"/>
            <a:headEnd/>
            <a:tailEnd/>
          </a:ln>
        </p:spPr>
        <p:txBody>
          <a:bodyPr>
            <a:spAutoFit/>
          </a:bodyPr>
          <a:lstStyle/>
          <a:p>
            <a:pPr eaLnBrk="1" hangingPunct="1"/>
            <a:r>
              <a:rPr lang="de-DE" altLang="de-DE" sz="1200">
                <a:cs typeface="Verdana" pitchFamily="34" charset="0"/>
              </a:rPr>
              <a:t>Bild: </a:t>
            </a:r>
            <a:r>
              <a:rPr lang="de-DE" altLang="de-DE" sz="1200" u="sng">
                <a:cs typeface="Verdana" pitchFamily="34" charset="0"/>
                <a:hlinkClick r:id="rId4"/>
              </a:rPr>
              <a:t>https://pixabay.com/de/globus-erde-karte-welt-planeten-307634/</a:t>
            </a:r>
            <a:r>
              <a:rPr lang="de-DE" altLang="de-DE" sz="1200">
                <a:cs typeface="Verdana" pitchFamily="34" charset="0"/>
              </a:rPr>
              <a:t>, cc0</a:t>
            </a:r>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uppieren 17"/>
          <p:cNvGrpSpPr>
            <a:grpSpLocks/>
          </p:cNvGrpSpPr>
          <p:nvPr/>
        </p:nvGrpSpPr>
        <p:grpSpPr bwMode="auto">
          <a:xfrm>
            <a:off x="1476375" y="3644900"/>
            <a:ext cx="5184775" cy="792163"/>
            <a:chOff x="539552" y="1868631"/>
            <a:chExt cx="3600400" cy="792863"/>
          </a:xfrm>
        </p:grpSpPr>
        <p:sp>
          <p:nvSpPr>
            <p:cNvPr id="19" name="Abgerundetes Rechteck 18"/>
            <p:cNvSpPr/>
            <p:nvPr/>
          </p:nvSpPr>
          <p:spPr>
            <a:xfrm>
              <a:off x="539552" y="1868631"/>
              <a:ext cx="3600400" cy="792863"/>
            </a:xfrm>
            <a:prstGeom prst="roundRect">
              <a:avLst/>
            </a:prstGeom>
            <a:noFill/>
            <a:ln w="635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3332" name="Rechteck 19"/>
            <p:cNvSpPr>
              <a:spLocks noChangeArrowheads="1"/>
            </p:cNvSpPr>
            <p:nvPr/>
          </p:nvSpPr>
          <p:spPr bwMode="auto">
            <a:xfrm>
              <a:off x="610989" y="1868631"/>
              <a:ext cx="3506738" cy="462073"/>
            </a:xfrm>
            <a:prstGeom prst="rect">
              <a:avLst/>
            </a:prstGeom>
            <a:noFill/>
            <a:ln w="9525">
              <a:noFill/>
              <a:miter lim="800000"/>
              <a:headEnd/>
              <a:tailEnd/>
            </a:ln>
          </p:spPr>
          <p:txBody>
            <a:bodyPr>
              <a:spAutoFit/>
            </a:bodyPr>
            <a:lstStyle/>
            <a:p>
              <a:pPr algn="ctr"/>
              <a:endParaRPr lang="de-DE" altLang="de-DE" b="1">
                <a:solidFill>
                  <a:srgbClr val="0E2180"/>
                </a:solidFill>
                <a:latin typeface="Calibri" pitchFamily="34" charset="0"/>
                <a:cs typeface="Verdana" pitchFamily="34" charset="0"/>
              </a:endParaRPr>
            </a:p>
          </p:txBody>
        </p:sp>
      </p:grpSp>
      <p:grpSp>
        <p:nvGrpSpPr>
          <p:cNvPr id="13315" name="Gruppieren 23"/>
          <p:cNvGrpSpPr>
            <a:grpSpLocks/>
          </p:cNvGrpSpPr>
          <p:nvPr/>
        </p:nvGrpSpPr>
        <p:grpSpPr bwMode="auto">
          <a:xfrm>
            <a:off x="468313" y="5445125"/>
            <a:ext cx="4248150" cy="792163"/>
            <a:chOff x="539552" y="1868632"/>
            <a:chExt cx="3600400" cy="967873"/>
          </a:xfrm>
        </p:grpSpPr>
        <p:sp>
          <p:nvSpPr>
            <p:cNvPr id="25" name="Abgerundetes Rechteck 24"/>
            <p:cNvSpPr/>
            <p:nvPr/>
          </p:nvSpPr>
          <p:spPr>
            <a:xfrm>
              <a:off x="539552" y="1868632"/>
              <a:ext cx="3600400" cy="967873"/>
            </a:xfrm>
            <a:prstGeom prst="roundRect">
              <a:avLst/>
            </a:prstGeom>
            <a:noFill/>
            <a:ln w="635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3330" name="Rechteck 25"/>
            <p:cNvSpPr>
              <a:spLocks noChangeArrowheads="1"/>
            </p:cNvSpPr>
            <p:nvPr/>
          </p:nvSpPr>
          <p:spPr bwMode="auto">
            <a:xfrm>
              <a:off x="612206" y="2023819"/>
              <a:ext cx="3504874" cy="564120"/>
            </a:xfrm>
            <a:prstGeom prst="rect">
              <a:avLst/>
            </a:prstGeom>
            <a:noFill/>
            <a:ln w="9525">
              <a:noFill/>
              <a:miter lim="800000"/>
              <a:headEnd/>
              <a:tailEnd/>
            </a:ln>
          </p:spPr>
          <p:txBody>
            <a:bodyPr>
              <a:spAutoFit/>
            </a:bodyPr>
            <a:lstStyle/>
            <a:p>
              <a:pPr algn="ctr"/>
              <a:endParaRPr lang="de-DE" altLang="de-DE" b="1">
                <a:solidFill>
                  <a:srgbClr val="0E2180"/>
                </a:solidFill>
                <a:latin typeface="Calibri" pitchFamily="34" charset="0"/>
                <a:cs typeface="Verdana" pitchFamily="34" charset="0"/>
              </a:endParaRPr>
            </a:p>
          </p:txBody>
        </p:sp>
      </p:grpSp>
      <p:sp>
        <p:nvSpPr>
          <p:cNvPr id="13316" name="Titel 21"/>
          <p:cNvSpPr>
            <a:spLocks noGrp="1"/>
          </p:cNvSpPr>
          <p:nvPr>
            <p:ph type="title"/>
          </p:nvPr>
        </p:nvSpPr>
        <p:spPr>
          <a:xfrm>
            <a:off x="250825" y="836613"/>
            <a:ext cx="8642350" cy="857250"/>
          </a:xfrm>
        </p:spPr>
        <p:txBody>
          <a:bodyPr/>
          <a:lstStyle/>
          <a:p>
            <a:pPr eaLnBrk="1" hangingPunct="1"/>
            <a:r>
              <a:rPr lang="de-DE" altLang="de-DE" smtClean="0">
                <a:solidFill>
                  <a:srgbClr val="002060"/>
                </a:solidFill>
              </a:rPr>
              <a:t>Lebenswirklichkeit von Kindern und Jugendlichen</a:t>
            </a:r>
            <a:endParaRPr lang="de-DE" altLang="de-DE" smtClean="0"/>
          </a:p>
        </p:txBody>
      </p:sp>
      <p:sp>
        <p:nvSpPr>
          <p:cNvPr id="13317" name="Foliennummernplatzhalter 1"/>
          <p:cNvSpPr>
            <a:spLocks noGrp="1"/>
          </p:cNvSpPr>
          <p:nvPr>
            <p:ph type="sldNum" sz="quarter" idx="11"/>
          </p:nvPr>
        </p:nvSpPr>
        <p:spPr>
          <a:noFill/>
        </p:spPr>
        <p:txBody>
          <a:bodyPr/>
          <a:lstStyle/>
          <a:p>
            <a:fld id="{F4060E1B-95FC-4EAD-94F5-FF6D31A48672}" type="slidenum">
              <a:rPr lang="de-DE" altLang="de-DE" smtClean="0">
                <a:cs typeface="Verdana" pitchFamily="34" charset="0"/>
              </a:rPr>
              <a:pPr/>
              <a:t>7</a:t>
            </a:fld>
            <a:endParaRPr lang="de-DE" altLang="de-DE" smtClean="0">
              <a:cs typeface="Verdana" pitchFamily="34" charset="0"/>
            </a:endParaRPr>
          </a:p>
        </p:txBody>
      </p:sp>
      <p:sp>
        <p:nvSpPr>
          <p:cNvPr id="16" name="Rechteck 15"/>
          <p:cNvSpPr/>
          <p:nvPr/>
        </p:nvSpPr>
        <p:spPr>
          <a:xfrm>
            <a:off x="1547813" y="3789363"/>
            <a:ext cx="5065712" cy="461962"/>
          </a:xfrm>
          <a:prstGeom prst="rect">
            <a:avLst/>
          </a:prstGeom>
        </p:spPr>
        <p:txBody>
          <a:bodyPr wrap="none">
            <a:spAutoFit/>
          </a:bodyPr>
          <a:lstStyle/>
          <a:p>
            <a:pPr>
              <a:defRPr/>
            </a:pPr>
            <a:r>
              <a:rPr lang="de-DE" b="1" dirty="0">
                <a:solidFill>
                  <a:srgbClr val="002060"/>
                </a:solidFill>
                <a:latin typeface="+mj-lt"/>
              </a:rPr>
              <a:t>sicherer Umgang mit digitalen Medien</a:t>
            </a:r>
          </a:p>
        </p:txBody>
      </p:sp>
      <p:sp>
        <p:nvSpPr>
          <p:cNvPr id="17" name="Rechteck 16"/>
          <p:cNvSpPr/>
          <p:nvPr/>
        </p:nvSpPr>
        <p:spPr>
          <a:xfrm>
            <a:off x="468313" y="5597525"/>
            <a:ext cx="4248150" cy="461963"/>
          </a:xfrm>
          <a:prstGeom prst="rect">
            <a:avLst/>
          </a:prstGeom>
        </p:spPr>
        <p:txBody>
          <a:bodyPr>
            <a:spAutoFit/>
          </a:bodyPr>
          <a:lstStyle/>
          <a:p>
            <a:pPr algn="ctr">
              <a:defRPr/>
            </a:pPr>
            <a:r>
              <a:rPr lang="de-DE" b="1" dirty="0">
                <a:solidFill>
                  <a:srgbClr val="002060"/>
                </a:solidFill>
                <a:latin typeface="+mn-lt"/>
              </a:rPr>
              <a:t>Individualisierung des Lernens</a:t>
            </a:r>
          </a:p>
        </p:txBody>
      </p:sp>
      <p:sp>
        <p:nvSpPr>
          <p:cNvPr id="13320" name="Rechteck 17"/>
          <p:cNvSpPr>
            <a:spLocks noChangeArrowheads="1"/>
          </p:cNvSpPr>
          <p:nvPr/>
        </p:nvSpPr>
        <p:spPr bwMode="auto">
          <a:xfrm>
            <a:off x="5148263" y="5949950"/>
            <a:ext cx="3821112" cy="400050"/>
          </a:xfrm>
          <a:prstGeom prst="rect">
            <a:avLst/>
          </a:prstGeom>
          <a:noFill/>
          <a:ln w="9525">
            <a:noFill/>
            <a:miter lim="800000"/>
            <a:headEnd/>
            <a:tailEnd/>
          </a:ln>
        </p:spPr>
        <p:txBody>
          <a:bodyPr wrap="none">
            <a:spAutoFit/>
          </a:bodyPr>
          <a:lstStyle/>
          <a:p>
            <a:pPr>
              <a:buFont typeface="Wingdings" pitchFamily="2" charset="2"/>
              <a:buNone/>
            </a:pPr>
            <a:r>
              <a:rPr lang="de-DE" altLang="de-DE" sz="2000" i="1">
                <a:solidFill>
                  <a:srgbClr val="002060"/>
                </a:solidFill>
                <a:latin typeface="Verdana" pitchFamily="34" charset="0"/>
                <a:cs typeface="Verdana" pitchFamily="34" charset="0"/>
              </a:rPr>
              <a:t>(nach Prof. Dr. Hurrelmann)</a:t>
            </a:r>
          </a:p>
        </p:txBody>
      </p:sp>
      <p:grpSp>
        <p:nvGrpSpPr>
          <p:cNvPr id="13321" name="Gruppieren 16"/>
          <p:cNvGrpSpPr>
            <a:grpSpLocks/>
          </p:cNvGrpSpPr>
          <p:nvPr/>
        </p:nvGrpSpPr>
        <p:grpSpPr bwMode="auto">
          <a:xfrm>
            <a:off x="5076825" y="4941888"/>
            <a:ext cx="3600450" cy="830262"/>
            <a:chOff x="539552" y="1868630"/>
            <a:chExt cx="3600400" cy="830028"/>
          </a:xfrm>
        </p:grpSpPr>
        <p:sp>
          <p:nvSpPr>
            <p:cNvPr id="21" name="Abgerundetes Rechteck 20"/>
            <p:cNvSpPr/>
            <p:nvPr/>
          </p:nvSpPr>
          <p:spPr>
            <a:xfrm>
              <a:off x="539552" y="1868630"/>
              <a:ext cx="3600400" cy="795113"/>
            </a:xfrm>
            <a:prstGeom prst="roundRect">
              <a:avLst/>
            </a:prstGeom>
            <a:noFill/>
            <a:ln w="635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3328" name="Rechteck 15"/>
            <p:cNvSpPr>
              <a:spLocks noChangeArrowheads="1"/>
            </p:cNvSpPr>
            <p:nvPr/>
          </p:nvSpPr>
          <p:spPr bwMode="auto">
            <a:xfrm>
              <a:off x="610989" y="1868631"/>
              <a:ext cx="3506738" cy="830027"/>
            </a:xfrm>
            <a:prstGeom prst="rect">
              <a:avLst/>
            </a:prstGeom>
            <a:noFill/>
            <a:ln w="9525">
              <a:noFill/>
              <a:miter lim="800000"/>
              <a:headEnd/>
              <a:tailEnd/>
            </a:ln>
          </p:spPr>
          <p:txBody>
            <a:bodyPr>
              <a:spAutoFit/>
            </a:bodyPr>
            <a:lstStyle/>
            <a:p>
              <a:pPr algn="ctr"/>
              <a:r>
                <a:rPr lang="de-DE" altLang="de-DE" b="1">
                  <a:solidFill>
                    <a:srgbClr val="002060"/>
                  </a:solidFill>
                  <a:latin typeface="Calibri" pitchFamily="34" charset="0"/>
                  <a:cs typeface="Verdana" pitchFamily="34" charset="0"/>
                </a:rPr>
                <a:t>Konzept des lebenslangen</a:t>
              </a:r>
            </a:p>
            <a:p>
              <a:pPr algn="ctr"/>
              <a:r>
                <a:rPr lang="de-DE" altLang="de-DE" b="1">
                  <a:solidFill>
                    <a:srgbClr val="002060"/>
                  </a:solidFill>
                  <a:latin typeface="Calibri" pitchFamily="34" charset="0"/>
                  <a:cs typeface="Verdana" pitchFamily="34" charset="0"/>
                </a:rPr>
                <a:t>Lernens</a:t>
              </a:r>
            </a:p>
          </p:txBody>
        </p:sp>
      </p:grpSp>
      <p:grpSp>
        <p:nvGrpSpPr>
          <p:cNvPr id="13322" name="Gruppieren 19"/>
          <p:cNvGrpSpPr>
            <a:grpSpLocks/>
          </p:cNvGrpSpPr>
          <p:nvPr/>
        </p:nvGrpSpPr>
        <p:grpSpPr bwMode="auto">
          <a:xfrm>
            <a:off x="611188" y="2276475"/>
            <a:ext cx="3673475" cy="830263"/>
            <a:chOff x="3635375" y="2420938"/>
            <a:chExt cx="3673475" cy="830262"/>
          </a:xfrm>
        </p:grpSpPr>
        <p:sp>
          <p:nvSpPr>
            <p:cNvPr id="15" name="Abgerundetes Rechteck 14"/>
            <p:cNvSpPr/>
            <p:nvPr/>
          </p:nvSpPr>
          <p:spPr bwMode="auto">
            <a:xfrm>
              <a:off x="3635375" y="2420938"/>
              <a:ext cx="3600450" cy="793749"/>
            </a:xfrm>
            <a:prstGeom prst="roundRect">
              <a:avLst/>
            </a:prstGeom>
            <a:noFill/>
            <a:ln w="635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3" name="Textfeld 22"/>
            <p:cNvSpPr txBox="1"/>
            <p:nvPr/>
          </p:nvSpPr>
          <p:spPr>
            <a:xfrm>
              <a:off x="3635375" y="2420938"/>
              <a:ext cx="3673475" cy="830262"/>
            </a:xfrm>
            <a:prstGeom prst="rect">
              <a:avLst/>
            </a:prstGeom>
            <a:noFill/>
          </p:spPr>
          <p:txBody>
            <a:bodyPr>
              <a:spAutoFit/>
            </a:bodyPr>
            <a:lstStyle/>
            <a:p>
              <a:pPr algn="ctr">
                <a:defRPr/>
              </a:pPr>
              <a:r>
                <a:rPr lang="de-DE" b="1" dirty="0">
                  <a:solidFill>
                    <a:srgbClr val="002060"/>
                  </a:solidFill>
                  <a:latin typeface="+mn-lt"/>
                </a:rPr>
                <a:t>Umgang mit starken Unsicherheitserfahrungen</a:t>
              </a:r>
            </a:p>
          </p:txBody>
        </p:sp>
      </p:grpSp>
      <p:pic>
        <p:nvPicPr>
          <p:cNvPr id="13323" name="Grafik 25" descr="KuJ.png"/>
          <p:cNvPicPr>
            <a:picLocks noChangeAspect="1"/>
          </p:cNvPicPr>
          <p:nvPr/>
        </p:nvPicPr>
        <p:blipFill>
          <a:blip r:embed="rId3" cstate="print"/>
          <a:srcRect/>
          <a:stretch>
            <a:fillRect/>
          </a:stretch>
        </p:blipFill>
        <p:spPr bwMode="auto">
          <a:xfrm>
            <a:off x="7019925" y="1844675"/>
            <a:ext cx="1685925" cy="1439863"/>
          </a:xfrm>
          <a:prstGeom prst="rect">
            <a:avLst/>
          </a:prstGeom>
          <a:noFill/>
          <a:ln w="9525">
            <a:noFill/>
            <a:miter lim="800000"/>
            <a:headEnd/>
            <a:tailEnd/>
          </a:ln>
        </p:spPr>
      </p:pic>
      <p:sp>
        <p:nvSpPr>
          <p:cNvPr id="13324" name="Textfeld 19"/>
          <p:cNvSpPr txBox="1">
            <a:spLocks noChangeArrowheads="1"/>
          </p:cNvSpPr>
          <p:nvPr/>
        </p:nvSpPr>
        <p:spPr bwMode="auto">
          <a:xfrm>
            <a:off x="4279900" y="6383338"/>
            <a:ext cx="4391025" cy="276225"/>
          </a:xfrm>
          <a:prstGeom prst="rect">
            <a:avLst/>
          </a:prstGeom>
          <a:noFill/>
          <a:ln w="9525">
            <a:noFill/>
            <a:miter lim="800000"/>
            <a:headEnd/>
            <a:tailEnd/>
          </a:ln>
        </p:spPr>
        <p:txBody>
          <a:bodyPr>
            <a:spAutoFit/>
          </a:bodyPr>
          <a:lstStyle/>
          <a:p>
            <a:pPr eaLnBrk="1" hangingPunct="1"/>
            <a:r>
              <a:rPr lang="de-DE" altLang="de-DE" sz="1200">
                <a:cs typeface="Verdana" pitchFamily="34" charset="0"/>
              </a:rPr>
              <a:t>Bild: </a:t>
            </a:r>
            <a:r>
              <a:rPr lang="de-DE" altLang="de-DE" sz="1200">
                <a:cs typeface="Verdana" pitchFamily="34" charset="0"/>
                <a:hlinkClick r:id="rId4"/>
              </a:rPr>
              <a:t>https://pixabay.com/de/icons-symbole-personen-kinder-842864/</a:t>
            </a:r>
            <a:r>
              <a:rPr lang="de-DE" altLang="de-DE" sz="1200">
                <a:cs typeface="Verdana" pitchFamily="34" charset="0"/>
              </a:rPr>
              <a:t>, cc0</a:t>
            </a:r>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p:cNvSpPr/>
          <p:nvPr/>
        </p:nvSpPr>
        <p:spPr>
          <a:xfrm>
            <a:off x="2195513" y="1989138"/>
            <a:ext cx="4725987" cy="1584325"/>
          </a:xfrm>
          <a:prstGeom prst="rect">
            <a:avLst/>
          </a:prstGeom>
          <a:solidFill>
            <a:schemeClr val="bg1">
              <a:lumMod val="8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dirty="0">
                <a:solidFill>
                  <a:srgbClr val="002060"/>
                </a:solidFill>
                <a:latin typeface="Verdana" pitchFamily="34" charset="0"/>
                <a:ea typeface="Verdana" pitchFamily="34" charset="0"/>
                <a:cs typeface="Verdana" pitchFamily="34" charset="0"/>
              </a:rPr>
              <a:t>Die Auseinandersetzung mit den übergreifende Themen befähigt die Schülerinnen und Schüler…</a:t>
            </a:r>
          </a:p>
        </p:txBody>
      </p:sp>
      <p:sp>
        <p:nvSpPr>
          <p:cNvPr id="14" name="Rechteck 13"/>
          <p:cNvSpPr/>
          <p:nvPr/>
        </p:nvSpPr>
        <p:spPr>
          <a:xfrm>
            <a:off x="2195513" y="5157788"/>
            <a:ext cx="4725987" cy="1150937"/>
          </a:xfrm>
          <a:prstGeom prst="rect">
            <a:avLst/>
          </a:prstGeom>
          <a:solidFill>
            <a:schemeClr val="bg1">
              <a:lumMod val="8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dirty="0">
                <a:solidFill>
                  <a:srgbClr val="002060"/>
                </a:solidFill>
                <a:latin typeface="Verdana" pitchFamily="34" charset="0"/>
                <a:ea typeface="Verdana" pitchFamily="34" charset="0"/>
                <a:cs typeface="Verdana" pitchFamily="34" charset="0"/>
              </a:rPr>
              <a:t>Aufbau von Kompetenzen</a:t>
            </a:r>
          </a:p>
        </p:txBody>
      </p:sp>
      <p:pic>
        <p:nvPicPr>
          <p:cNvPr id="15370" name="Picture 10"/>
          <p:cNvPicPr>
            <a:picLocks noChangeAspect="1" noChangeArrowheads="1"/>
          </p:cNvPicPr>
          <p:nvPr/>
        </p:nvPicPr>
        <p:blipFill>
          <a:blip r:embed="rId3" cstate="print"/>
          <a:srcRect/>
          <a:stretch>
            <a:fillRect/>
          </a:stretch>
        </p:blipFill>
        <p:spPr bwMode="auto">
          <a:xfrm>
            <a:off x="2038350" y="1773238"/>
            <a:ext cx="5197475" cy="4679950"/>
          </a:xfrm>
          <a:prstGeom prst="rect">
            <a:avLst/>
          </a:prstGeom>
          <a:noFill/>
          <a:ln w="9525">
            <a:noFill/>
            <a:miter lim="800000"/>
            <a:headEnd/>
            <a:tailEnd/>
          </a:ln>
        </p:spPr>
      </p:pic>
      <p:sp>
        <p:nvSpPr>
          <p:cNvPr id="6" name="Pfeil nach rechts 5"/>
          <p:cNvSpPr/>
          <p:nvPr/>
        </p:nvSpPr>
        <p:spPr>
          <a:xfrm>
            <a:off x="1908175" y="1512888"/>
            <a:ext cx="5761038" cy="1800225"/>
          </a:xfrm>
          <a:prstGeom prst="rightArrow">
            <a:avLst>
              <a:gd name="adj1" fmla="val 50000"/>
              <a:gd name="adj2" fmla="val 53279"/>
            </a:avLst>
          </a:prstGeom>
          <a:solidFill>
            <a:srgbClr val="66CCFF"/>
          </a:solidFill>
          <a:ln>
            <a:solidFill>
              <a:srgbClr val="002060"/>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2600" dirty="0">
                <a:solidFill>
                  <a:srgbClr val="002060"/>
                </a:solidFill>
                <a:latin typeface="Verdana" pitchFamily="34" charset="0"/>
                <a:ea typeface="Verdana" pitchFamily="34" charset="0"/>
                <a:cs typeface="Verdana" pitchFamily="34" charset="0"/>
              </a:rPr>
              <a:t>zur Partizipation  in der Gesellschaft</a:t>
            </a:r>
          </a:p>
        </p:txBody>
      </p:sp>
      <p:sp>
        <p:nvSpPr>
          <p:cNvPr id="8" name="Pfeil nach rechts 7"/>
          <p:cNvSpPr/>
          <p:nvPr/>
        </p:nvSpPr>
        <p:spPr>
          <a:xfrm>
            <a:off x="1909763" y="2549525"/>
            <a:ext cx="5759450" cy="1798638"/>
          </a:xfrm>
          <a:prstGeom prst="rightArrow">
            <a:avLst>
              <a:gd name="adj1" fmla="val 50000"/>
              <a:gd name="adj2" fmla="val 54896"/>
            </a:avLst>
          </a:prstGeom>
          <a:solidFill>
            <a:srgbClr val="66CCFF"/>
          </a:solidFill>
          <a:ln>
            <a:solidFill>
              <a:srgbClr val="002060"/>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2600" dirty="0">
                <a:solidFill>
                  <a:srgbClr val="002060"/>
                </a:solidFill>
                <a:latin typeface="Verdana" pitchFamily="34" charset="0"/>
                <a:ea typeface="Verdana" pitchFamily="34" charset="0"/>
                <a:cs typeface="Verdana" pitchFamily="34" charset="0"/>
              </a:rPr>
              <a:t>zum selbstbestimmten Leben</a:t>
            </a:r>
          </a:p>
        </p:txBody>
      </p:sp>
      <p:sp>
        <p:nvSpPr>
          <p:cNvPr id="7" name="Pfeil nach rechts 6"/>
          <p:cNvSpPr/>
          <p:nvPr/>
        </p:nvSpPr>
        <p:spPr>
          <a:xfrm>
            <a:off x="1909763" y="3738563"/>
            <a:ext cx="5759450" cy="1800225"/>
          </a:xfrm>
          <a:prstGeom prst="rightArrow">
            <a:avLst>
              <a:gd name="adj1" fmla="val 66732"/>
              <a:gd name="adj2" fmla="val 53875"/>
            </a:avLst>
          </a:prstGeom>
          <a:solidFill>
            <a:srgbClr val="66CCFF"/>
          </a:solidFill>
          <a:ln>
            <a:solidFill>
              <a:srgbClr val="002060"/>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2600" dirty="0">
                <a:solidFill>
                  <a:srgbClr val="002060"/>
                </a:solidFill>
                <a:latin typeface="Verdana" pitchFamily="34" charset="0"/>
                <a:ea typeface="Verdana" pitchFamily="34" charset="0"/>
                <a:cs typeface="Verdana" pitchFamily="34" charset="0"/>
              </a:rPr>
              <a:t>zur Bewältigung gesellschaftlicher Heraus-</a:t>
            </a:r>
            <a:br>
              <a:rPr lang="de-DE" sz="2600" dirty="0">
                <a:solidFill>
                  <a:srgbClr val="002060"/>
                </a:solidFill>
                <a:latin typeface="Verdana" pitchFamily="34" charset="0"/>
                <a:ea typeface="Verdana" pitchFamily="34" charset="0"/>
                <a:cs typeface="Verdana" pitchFamily="34" charset="0"/>
              </a:rPr>
            </a:br>
            <a:r>
              <a:rPr lang="de-DE" sz="2600" dirty="0" err="1">
                <a:solidFill>
                  <a:srgbClr val="002060"/>
                </a:solidFill>
                <a:latin typeface="Verdana" pitchFamily="34" charset="0"/>
                <a:ea typeface="Verdana" pitchFamily="34" charset="0"/>
                <a:cs typeface="Verdana" pitchFamily="34" charset="0"/>
              </a:rPr>
              <a:t>forderungen</a:t>
            </a:r>
            <a:r>
              <a:rPr lang="de-DE" sz="2600" dirty="0">
                <a:solidFill>
                  <a:srgbClr val="002060"/>
                </a:solidFill>
                <a:latin typeface="Verdana" pitchFamily="34" charset="0"/>
                <a:ea typeface="Verdana" pitchFamily="34" charset="0"/>
                <a:cs typeface="Verdana" pitchFamily="34" charset="0"/>
              </a:rPr>
              <a:t> </a:t>
            </a:r>
          </a:p>
        </p:txBody>
      </p:sp>
      <p:sp>
        <p:nvSpPr>
          <p:cNvPr id="14344" name="Titel 1"/>
          <p:cNvSpPr>
            <a:spLocks noGrp="1"/>
          </p:cNvSpPr>
          <p:nvPr>
            <p:ph type="title"/>
          </p:nvPr>
        </p:nvSpPr>
        <p:spPr>
          <a:xfrm>
            <a:off x="250825" y="836613"/>
            <a:ext cx="8642350" cy="857250"/>
          </a:xfrm>
        </p:spPr>
        <p:txBody>
          <a:bodyPr/>
          <a:lstStyle/>
          <a:p>
            <a:pPr eaLnBrk="1" hangingPunct="1"/>
            <a:r>
              <a:rPr lang="de-DE" altLang="de-DE" smtClean="0"/>
              <a:t>Anforderungen an die Unterrichts- und Schulentwicklung</a:t>
            </a:r>
          </a:p>
        </p:txBody>
      </p:sp>
      <p:sp>
        <p:nvSpPr>
          <p:cNvPr id="14345" name="Foliennummernplatzhalter 1"/>
          <p:cNvSpPr>
            <a:spLocks noGrp="1"/>
          </p:cNvSpPr>
          <p:nvPr>
            <p:ph type="sldNum" sz="quarter" idx="11"/>
          </p:nvPr>
        </p:nvSpPr>
        <p:spPr>
          <a:noFill/>
        </p:spPr>
        <p:txBody>
          <a:bodyPr/>
          <a:lstStyle/>
          <a:p>
            <a:fld id="{75103F23-3D62-4973-A3A0-B4706F1FAE44}" type="slidenum">
              <a:rPr lang="de-DE" altLang="de-DE" smtClean="0">
                <a:cs typeface="Verdana" pitchFamily="34" charset="0"/>
              </a:rPr>
              <a:pPr/>
              <a:t>8</a:t>
            </a:fld>
            <a:endParaRPr lang="de-DE" altLang="de-DE" smtClean="0">
              <a:cs typeface="Verdana" pitchFamily="34" charset="0"/>
            </a:endParaRPr>
          </a:p>
        </p:txBody>
      </p:sp>
      <p:sp>
        <p:nvSpPr>
          <p:cNvPr id="11" name="Rechteck 10"/>
          <p:cNvSpPr/>
          <p:nvPr/>
        </p:nvSpPr>
        <p:spPr>
          <a:xfrm rot="16200000">
            <a:off x="-1380331" y="3344069"/>
            <a:ext cx="4725987" cy="1584325"/>
          </a:xfrm>
          <a:prstGeom prst="rect">
            <a:avLst/>
          </a:prstGeom>
          <a:solidFill>
            <a:schemeClr val="bg1">
              <a:lumMod val="8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dirty="0">
                <a:solidFill>
                  <a:srgbClr val="002060"/>
                </a:solidFill>
                <a:latin typeface="Verdana" pitchFamily="34" charset="0"/>
                <a:ea typeface="Verdana" pitchFamily="34" charset="0"/>
                <a:cs typeface="Verdana" pitchFamily="34" charset="0"/>
              </a:rPr>
              <a:t>Die Auseinandersetzung mit den übergreifende Themen befähigt die Schülerinnen und Schüler…</a:t>
            </a:r>
          </a:p>
        </p:txBody>
      </p:sp>
      <p:sp>
        <p:nvSpPr>
          <p:cNvPr id="12" name="Rechteck 11"/>
          <p:cNvSpPr/>
          <p:nvPr/>
        </p:nvSpPr>
        <p:spPr>
          <a:xfrm rot="16200000">
            <a:off x="5953125" y="3560763"/>
            <a:ext cx="4725987" cy="1150938"/>
          </a:xfrm>
          <a:prstGeom prst="rect">
            <a:avLst/>
          </a:prstGeom>
          <a:solidFill>
            <a:schemeClr val="bg1">
              <a:lumMod val="8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dirty="0">
                <a:solidFill>
                  <a:srgbClr val="002060"/>
                </a:solidFill>
                <a:latin typeface="Verdana" pitchFamily="34" charset="0"/>
                <a:ea typeface="Verdana" pitchFamily="34" charset="0"/>
                <a:cs typeface="Verdana" pitchFamily="34" charset="0"/>
              </a:rPr>
              <a:t>Aufbau von Kompetenzen</a:t>
            </a:r>
          </a:p>
        </p:txBody>
      </p:sp>
      <p:sp>
        <p:nvSpPr>
          <p:cNvPr id="9" name="Pfeil nach rechts 8"/>
          <p:cNvSpPr/>
          <p:nvPr/>
        </p:nvSpPr>
        <p:spPr>
          <a:xfrm>
            <a:off x="1908175" y="4948238"/>
            <a:ext cx="5761038" cy="1800225"/>
          </a:xfrm>
          <a:prstGeom prst="rightArrow">
            <a:avLst>
              <a:gd name="adj1" fmla="val 52266"/>
              <a:gd name="adj2" fmla="val 53399"/>
            </a:avLst>
          </a:prstGeom>
          <a:solidFill>
            <a:srgbClr val="66CCFF"/>
          </a:solidFill>
          <a:ln>
            <a:solidFill>
              <a:srgbClr val="002060"/>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ctr">
              <a:defRPr/>
            </a:pPr>
            <a:r>
              <a:rPr lang="de-DE" sz="2600" dirty="0">
                <a:solidFill>
                  <a:srgbClr val="002060"/>
                </a:solidFill>
                <a:latin typeface="Verdana" pitchFamily="34" charset="0"/>
                <a:ea typeface="Verdana" pitchFamily="34" charset="0"/>
                <a:cs typeface="Verdana" pitchFamily="34" charset="0"/>
              </a:rPr>
              <a:t>zur persönlichen Lebensgestaltung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path" presetSubtype="0" accel="50000" decel="50000" fill="hold" grpId="0" nodeType="clickEffect">
                                  <p:stCondLst>
                                    <p:cond delay="0"/>
                                  </p:stCondLst>
                                  <p:childTnLst>
                                    <p:animMotion origin="layout" path="M 2.5E-6 4.44444E-6 L -0.4 0.19953 " pathEditMode="relative" rAng="0" ptsTypes="AA">
                                      <p:cBhvr>
                                        <p:cTn id="6" dur="3000" fill="hold"/>
                                        <p:tgtEl>
                                          <p:spTgt spid="13"/>
                                        </p:tgtEl>
                                        <p:attrNameLst>
                                          <p:attrName>ppt_x</p:attrName>
                                          <p:attrName>ppt_y</p:attrName>
                                        </p:attrNameLst>
                                      </p:cBhvr>
                                      <p:rCtr x="-200" y="100"/>
                                    </p:animMotion>
                                  </p:childTnLst>
                                </p:cTn>
                              </p:par>
                              <p:par>
                                <p:cTn id="7" presetID="56" presetClass="path" presetSubtype="0" accel="50000" decel="50000" fill="hold" grpId="0" nodeType="withEffect">
                                  <p:stCondLst>
                                    <p:cond delay="0"/>
                                  </p:stCondLst>
                                  <p:childTnLst>
                                    <p:animMotion origin="layout" path="M 2.5E-6 3.7037E-7 L 0.41111 -0.23079 " pathEditMode="relative" rAng="0" ptsTypes="AA">
                                      <p:cBhvr>
                                        <p:cTn id="8" dur="3000" fill="hold"/>
                                        <p:tgtEl>
                                          <p:spTgt spid="14"/>
                                        </p:tgtEl>
                                        <p:attrNameLst>
                                          <p:attrName>ppt_x</p:attrName>
                                          <p:attrName>ppt_y</p:attrName>
                                        </p:attrNameLst>
                                      </p:cBhvr>
                                      <p:rCtr x="206" y="-116"/>
                                    </p:animMotion>
                                  </p:childTnLst>
                                </p:cTn>
                              </p:par>
                            </p:childTnLst>
                          </p:cTn>
                        </p:par>
                        <p:par>
                          <p:cTn id="9" fill="hold" nodeType="afterGroup">
                            <p:stCondLst>
                              <p:cond delay="3000"/>
                            </p:stCondLst>
                            <p:childTnLst>
                              <p:par>
                                <p:cTn id="10" presetID="53" presetClass="exit" presetSubtype="0" fill="hold" grpId="1" nodeType="afterEffect">
                                  <p:stCondLst>
                                    <p:cond delay="0"/>
                                  </p:stCondLst>
                                  <p:childTnLst>
                                    <p:anim calcmode="lin" valueType="num">
                                      <p:cBhvr>
                                        <p:cTn id="11" dur="500"/>
                                        <p:tgtEl>
                                          <p:spTgt spid="13"/>
                                        </p:tgtEl>
                                        <p:attrNameLst>
                                          <p:attrName>ppt_w</p:attrName>
                                        </p:attrNameLst>
                                      </p:cBhvr>
                                      <p:tavLst>
                                        <p:tav tm="0">
                                          <p:val>
                                            <p:strVal val="ppt_w"/>
                                          </p:val>
                                        </p:tav>
                                        <p:tav tm="100000">
                                          <p:val>
                                            <p:fltVal val="0"/>
                                          </p:val>
                                        </p:tav>
                                      </p:tavLst>
                                    </p:anim>
                                    <p:anim calcmode="lin" valueType="num">
                                      <p:cBhvr>
                                        <p:cTn id="12" dur="500"/>
                                        <p:tgtEl>
                                          <p:spTgt spid="13"/>
                                        </p:tgtEl>
                                        <p:attrNameLst>
                                          <p:attrName>ppt_h</p:attrName>
                                        </p:attrNameLst>
                                      </p:cBhvr>
                                      <p:tavLst>
                                        <p:tav tm="0">
                                          <p:val>
                                            <p:strVal val="ppt_h"/>
                                          </p:val>
                                        </p:tav>
                                        <p:tav tm="100000">
                                          <p:val>
                                            <p:fltVal val="0"/>
                                          </p:val>
                                        </p:tav>
                                      </p:tavLst>
                                    </p:anim>
                                    <p:animEffect transition="out" filter="fade">
                                      <p:cBhvr>
                                        <p:cTn id="13" dur="500"/>
                                        <p:tgtEl>
                                          <p:spTgt spid="13"/>
                                        </p:tgtEl>
                                      </p:cBhvr>
                                    </p:animEffect>
                                    <p:set>
                                      <p:cBhvr>
                                        <p:cTn id="14" dur="1" fill="hold">
                                          <p:stCondLst>
                                            <p:cond delay="499"/>
                                          </p:stCondLst>
                                        </p:cTn>
                                        <p:tgtEl>
                                          <p:spTgt spid="13"/>
                                        </p:tgtEl>
                                        <p:attrNameLst>
                                          <p:attrName>style.visibility</p:attrName>
                                        </p:attrNameLst>
                                      </p:cBhvr>
                                      <p:to>
                                        <p:strVal val="hidden"/>
                                      </p:to>
                                    </p:set>
                                  </p:childTnLst>
                                </p:cTn>
                              </p:par>
                              <p:par>
                                <p:cTn id="15" presetID="53" presetClass="exit" presetSubtype="0" fill="hold" grpId="1" nodeType="withEffect">
                                  <p:stCondLst>
                                    <p:cond delay="0"/>
                                  </p:stCondLst>
                                  <p:childTnLst>
                                    <p:anim calcmode="lin" valueType="num">
                                      <p:cBhvr>
                                        <p:cTn id="16" dur="500"/>
                                        <p:tgtEl>
                                          <p:spTgt spid="14"/>
                                        </p:tgtEl>
                                        <p:attrNameLst>
                                          <p:attrName>ppt_w</p:attrName>
                                        </p:attrNameLst>
                                      </p:cBhvr>
                                      <p:tavLst>
                                        <p:tav tm="0">
                                          <p:val>
                                            <p:strVal val="ppt_w"/>
                                          </p:val>
                                        </p:tav>
                                        <p:tav tm="100000">
                                          <p:val>
                                            <p:fltVal val="0"/>
                                          </p:val>
                                        </p:tav>
                                      </p:tavLst>
                                    </p:anim>
                                    <p:anim calcmode="lin" valueType="num">
                                      <p:cBhvr>
                                        <p:cTn id="17" dur="500"/>
                                        <p:tgtEl>
                                          <p:spTgt spid="14"/>
                                        </p:tgtEl>
                                        <p:attrNameLst>
                                          <p:attrName>ppt_h</p:attrName>
                                        </p:attrNameLst>
                                      </p:cBhvr>
                                      <p:tavLst>
                                        <p:tav tm="0">
                                          <p:val>
                                            <p:strVal val="ppt_h"/>
                                          </p:val>
                                        </p:tav>
                                        <p:tav tm="100000">
                                          <p:val>
                                            <p:fltVal val="0"/>
                                          </p:val>
                                        </p:tav>
                                      </p:tavLst>
                                    </p:anim>
                                    <p:animEffect transition="out" filter="fade">
                                      <p:cBhvr>
                                        <p:cTn id="18" dur="500"/>
                                        <p:tgtEl>
                                          <p:spTgt spid="14"/>
                                        </p:tgtEl>
                                      </p:cBhvr>
                                    </p:animEffect>
                                    <p:set>
                                      <p:cBhvr>
                                        <p:cTn id="19" dur="1" fill="hold">
                                          <p:stCondLst>
                                            <p:cond delay="499"/>
                                          </p:stCondLst>
                                        </p:cTn>
                                        <p:tgtEl>
                                          <p:spTgt spid="14"/>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15370"/>
                                        </p:tgtEl>
                                        <p:attrNameLst>
                                          <p:attrName>style.visibility</p:attrName>
                                        </p:attrNameLst>
                                      </p:cBhvr>
                                      <p:to>
                                        <p:strVal val="visible"/>
                                      </p:to>
                                    </p:set>
                                  </p:childTnLst>
                                </p:cTn>
                              </p:par>
                              <p:par>
                                <p:cTn id="22" presetID="55"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1000" fill="hold"/>
                                        <p:tgtEl>
                                          <p:spTgt spid="11"/>
                                        </p:tgtEl>
                                        <p:attrNameLst>
                                          <p:attrName>ppt_w</p:attrName>
                                        </p:attrNameLst>
                                      </p:cBhvr>
                                      <p:tavLst>
                                        <p:tav tm="0">
                                          <p:val>
                                            <p:strVal val="#ppt_w*0.70"/>
                                          </p:val>
                                        </p:tav>
                                        <p:tav tm="100000">
                                          <p:val>
                                            <p:strVal val="#ppt_w"/>
                                          </p:val>
                                        </p:tav>
                                      </p:tavLst>
                                    </p:anim>
                                    <p:anim calcmode="lin" valueType="num">
                                      <p:cBhvr>
                                        <p:cTn id="25" dur="1000" fill="hold"/>
                                        <p:tgtEl>
                                          <p:spTgt spid="11"/>
                                        </p:tgtEl>
                                        <p:attrNameLst>
                                          <p:attrName>ppt_h</p:attrName>
                                        </p:attrNameLst>
                                      </p:cBhvr>
                                      <p:tavLst>
                                        <p:tav tm="0">
                                          <p:val>
                                            <p:strVal val="#ppt_h"/>
                                          </p:val>
                                        </p:tav>
                                        <p:tav tm="100000">
                                          <p:val>
                                            <p:strVal val="#ppt_h"/>
                                          </p:val>
                                        </p:tav>
                                      </p:tavLst>
                                    </p:anim>
                                    <p:animEffect transition="in" filter="fade">
                                      <p:cBhvr>
                                        <p:cTn id="26" dur="1000"/>
                                        <p:tgtEl>
                                          <p:spTgt spid="11"/>
                                        </p:tgtEl>
                                      </p:cBhvr>
                                    </p:animEffect>
                                  </p:childTnLst>
                                </p:cTn>
                              </p:par>
                              <p:par>
                                <p:cTn id="27" presetID="55"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1000" fill="hold"/>
                                        <p:tgtEl>
                                          <p:spTgt spid="12"/>
                                        </p:tgtEl>
                                        <p:attrNameLst>
                                          <p:attrName>ppt_w</p:attrName>
                                        </p:attrNameLst>
                                      </p:cBhvr>
                                      <p:tavLst>
                                        <p:tav tm="0">
                                          <p:val>
                                            <p:strVal val="#ppt_w*0.70"/>
                                          </p:val>
                                        </p:tav>
                                        <p:tav tm="100000">
                                          <p:val>
                                            <p:strVal val="#ppt_w"/>
                                          </p:val>
                                        </p:tav>
                                      </p:tavLst>
                                    </p:anim>
                                    <p:anim calcmode="lin" valueType="num">
                                      <p:cBhvr>
                                        <p:cTn id="30" dur="1000" fill="hold"/>
                                        <p:tgtEl>
                                          <p:spTgt spid="12"/>
                                        </p:tgtEl>
                                        <p:attrNameLst>
                                          <p:attrName>ppt_h</p:attrName>
                                        </p:attrNameLst>
                                      </p:cBhvr>
                                      <p:tavLst>
                                        <p:tav tm="0">
                                          <p:val>
                                            <p:strVal val="#ppt_h"/>
                                          </p:val>
                                        </p:tav>
                                        <p:tav tm="100000">
                                          <p:val>
                                            <p:strVal val="#ppt_h"/>
                                          </p:val>
                                        </p:tav>
                                      </p:tavLst>
                                    </p:anim>
                                    <p:animEffect transition="in" filter="fade">
                                      <p:cBhvr>
                                        <p:cTn id="31" dur="1000"/>
                                        <p:tgtEl>
                                          <p:spTgt spid="12"/>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nodeType="clickEffect">
                                  <p:stCondLst>
                                    <p:cond delay="0"/>
                                  </p:stCondLst>
                                  <p:childTnLst>
                                    <p:set>
                                      <p:cBhvr>
                                        <p:cTn id="43" dur="1" fill="hold">
                                          <p:stCondLst>
                                            <p:cond delay="0"/>
                                          </p:stCondLst>
                                        </p:cTn>
                                        <p:tgtEl>
                                          <p:spTgt spid="7"/>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nodeType="clickEffect">
                                  <p:stCondLst>
                                    <p:cond delay="0"/>
                                  </p:stCondLst>
                                  <p:childTnLst>
                                    <p:set>
                                      <p:cBhvr>
                                        <p:cTn id="4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animBg="1"/>
      <p:bldP spid="14" grpId="1"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1"/>
          </p:nvPr>
        </p:nvSpPr>
        <p:spPr/>
        <p:txBody>
          <a:bodyPr/>
          <a:lstStyle/>
          <a:p>
            <a:pPr>
              <a:defRPr/>
            </a:pPr>
            <a:fld id="{0446AC0C-FF12-483F-A985-809F861B3699}" type="slidenum">
              <a:rPr lang="de-DE" smtClean="0"/>
              <a:pPr>
                <a:defRPr/>
              </a:pPr>
              <a:t>9</a:t>
            </a:fld>
            <a:endParaRPr lang="de-DE"/>
          </a:p>
        </p:txBody>
      </p:sp>
      <p:pic>
        <p:nvPicPr>
          <p:cNvPr id="1026" name="Picture 2"/>
          <p:cNvPicPr>
            <a:picLocks noChangeAspect="1" noChangeArrowheads="1"/>
          </p:cNvPicPr>
          <p:nvPr/>
        </p:nvPicPr>
        <p:blipFill>
          <a:blip r:embed="rId3" cstate="print"/>
          <a:srcRect/>
          <a:stretch>
            <a:fillRect/>
          </a:stretch>
        </p:blipFill>
        <p:spPr bwMode="auto">
          <a:xfrm>
            <a:off x="395536" y="323850"/>
            <a:ext cx="4733925" cy="6534150"/>
          </a:xfrm>
          <a:prstGeom prst="rect">
            <a:avLst/>
          </a:prstGeom>
          <a:noFill/>
          <a:ln w="9525">
            <a:noFill/>
            <a:miter lim="800000"/>
            <a:headEnd/>
            <a:tailEnd/>
          </a:ln>
        </p:spPr>
      </p:pic>
      <p:sp>
        <p:nvSpPr>
          <p:cNvPr id="5" name="Rechteck 4"/>
          <p:cNvSpPr/>
          <p:nvPr/>
        </p:nvSpPr>
        <p:spPr>
          <a:xfrm>
            <a:off x="5364088" y="3573016"/>
            <a:ext cx="3168352" cy="1938992"/>
          </a:xfrm>
          <a:prstGeom prst="rect">
            <a:avLst/>
          </a:prstGeom>
        </p:spPr>
        <p:txBody>
          <a:bodyPr wrap="square">
            <a:spAutoFit/>
          </a:bodyPr>
          <a:lstStyle/>
          <a:p>
            <a:r>
              <a:rPr lang="de-DE" dirty="0" smtClean="0"/>
              <a:t>Im Rahmenlehrplan findet sich zu jedem übergreifenden Thema der entsprechende Anteil am </a:t>
            </a:r>
            <a:r>
              <a:rPr lang="de-DE" dirty="0" err="1" smtClean="0"/>
              <a:t>Kompetenzerwerbz</a:t>
            </a:r>
            <a:r>
              <a:rPr lang="de-DE" dirty="0" smtClean="0"/>
              <a:t> </a:t>
            </a:r>
            <a:endParaRPr lang="de-DE" dirty="0"/>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LISUM-Vorlage">
  <a:themeElements>
    <a:clrScheme name="Benutzerdefinier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72"/>
      </a:hlink>
      <a:folHlink>
        <a:srgbClr val="0000E5"/>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arissa-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arissa-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arissa-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arissa-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arissa-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arissa-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arissa-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LISUM_CC-BY-SA</Template>
  <TotalTime>0</TotalTime>
  <Words>1608</Words>
  <Application>Microsoft Office PowerPoint</Application>
  <PresentationFormat>Bildschirmpräsentation (4:3)</PresentationFormat>
  <Paragraphs>297</Paragraphs>
  <Slides>19</Slides>
  <Notes>19</Notes>
  <HiddenSlides>0</HiddenSlides>
  <MMClips>0</MMClips>
  <ScaleCrop>false</ScaleCrop>
  <HeadingPairs>
    <vt:vector size="4" baseType="variant">
      <vt:variant>
        <vt:lpstr>Design</vt:lpstr>
      </vt:variant>
      <vt:variant>
        <vt:i4>1</vt:i4>
      </vt:variant>
      <vt:variant>
        <vt:lpstr>Folientitel</vt:lpstr>
      </vt:variant>
      <vt:variant>
        <vt:i4>19</vt:i4>
      </vt:variant>
    </vt:vector>
  </HeadingPairs>
  <TitlesOfParts>
    <vt:vector size="20" baseType="lpstr">
      <vt:lpstr>LISUM-Vorlage</vt:lpstr>
      <vt:lpstr>Folie 1</vt:lpstr>
      <vt:lpstr>Was erwartet Sie? </vt:lpstr>
      <vt:lpstr>Stimmen zu den übergreifenden Themen…</vt:lpstr>
      <vt:lpstr>Alles neu? </vt:lpstr>
      <vt:lpstr>Relevanz  der übergreifenden Themen</vt:lpstr>
      <vt:lpstr>Gesellschaftliche Herausforderungen</vt:lpstr>
      <vt:lpstr>Lebenswirklichkeit von Kindern und Jugendlichen</vt:lpstr>
      <vt:lpstr>Anforderungen an die Unterrichts- und Schulentwicklung</vt:lpstr>
      <vt:lpstr>Folie 9</vt:lpstr>
      <vt:lpstr>WHO 1994</vt:lpstr>
      <vt:lpstr>Aus https://www.oecd.org/pisa/35693281.pdf</vt:lpstr>
      <vt:lpstr>Folie 12</vt:lpstr>
      <vt:lpstr>Umsetzung  der übergreifenden Themen</vt:lpstr>
      <vt:lpstr>Fachbezogene Umsetzung </vt:lpstr>
      <vt:lpstr>Fachübergreifende Umsetzung </vt:lpstr>
      <vt:lpstr>Fächerverbindende Umsetzung </vt:lpstr>
      <vt:lpstr>Arbeitsphase</vt:lpstr>
      <vt:lpstr>Verknüpfung der Teile des Rahmenlehrplans</vt:lpstr>
      <vt:lpstr>Teil C: verbindlich zu berücksichtigende Rubriken</vt:lpstr>
    </vt:vector>
  </TitlesOfParts>
  <Company>L I S U 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Nagel</dc:creator>
  <cp:lastModifiedBy>ich</cp:lastModifiedBy>
  <cp:revision>2386</cp:revision>
  <cp:lastPrinted>2016-11-07T09:45:31Z</cp:lastPrinted>
  <dcterms:created xsi:type="dcterms:W3CDTF">2016-09-28T17:58:30Z</dcterms:created>
  <dcterms:modified xsi:type="dcterms:W3CDTF">2017-02-08T16:11:30Z</dcterms:modified>
</cp:coreProperties>
</file>